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" name="Drawing"/>
          <p:cNvGrpSpPr/>
          <p:nvPr/>
        </p:nvGrpSpPr>
        <p:grpSpPr>
          <a:xfrm>
            <a:off x="501649" y="2000249"/>
            <a:ext cx="12317629" cy="7372871"/>
            <a:chOff x="0" y="0"/>
            <a:chExt cx="12317627" cy="7372869"/>
          </a:xfrm>
        </p:grpSpPr>
        <p:sp>
          <p:nvSpPr>
            <p:cNvPr id="119" name="Line"/>
            <p:cNvSpPr/>
            <p:nvPr/>
          </p:nvSpPr>
          <p:spPr>
            <a:xfrm>
              <a:off x="762000" y="63500"/>
              <a:ext cx="323850" cy="49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9" y="3801"/>
                    <a:pt x="2259" y="7602"/>
                    <a:pt x="3035" y="10615"/>
                  </a:cubicBezTo>
                  <a:cubicBezTo>
                    <a:pt x="3812" y="13627"/>
                    <a:pt x="4235" y="15852"/>
                    <a:pt x="4588" y="17382"/>
                  </a:cubicBezTo>
                  <a:cubicBezTo>
                    <a:pt x="4941" y="18912"/>
                    <a:pt x="5224" y="19746"/>
                    <a:pt x="5576" y="20348"/>
                  </a:cubicBezTo>
                  <a:cubicBezTo>
                    <a:pt x="5929" y="20951"/>
                    <a:pt x="6353" y="21322"/>
                    <a:pt x="6706" y="21136"/>
                  </a:cubicBezTo>
                  <a:cubicBezTo>
                    <a:pt x="7059" y="20951"/>
                    <a:pt x="7341" y="20209"/>
                    <a:pt x="7624" y="18448"/>
                  </a:cubicBezTo>
                  <a:cubicBezTo>
                    <a:pt x="7906" y="16687"/>
                    <a:pt x="8188" y="13906"/>
                    <a:pt x="8329" y="12283"/>
                  </a:cubicBezTo>
                  <a:cubicBezTo>
                    <a:pt x="8471" y="10661"/>
                    <a:pt x="8471" y="10197"/>
                    <a:pt x="8682" y="10290"/>
                  </a:cubicBezTo>
                  <a:cubicBezTo>
                    <a:pt x="8894" y="10383"/>
                    <a:pt x="9318" y="11032"/>
                    <a:pt x="10094" y="12469"/>
                  </a:cubicBezTo>
                  <a:cubicBezTo>
                    <a:pt x="10871" y="13906"/>
                    <a:pt x="12000" y="16130"/>
                    <a:pt x="12847" y="17660"/>
                  </a:cubicBezTo>
                  <a:cubicBezTo>
                    <a:pt x="13694" y="19190"/>
                    <a:pt x="14259" y="20024"/>
                    <a:pt x="14824" y="20627"/>
                  </a:cubicBezTo>
                  <a:cubicBezTo>
                    <a:pt x="15388" y="21229"/>
                    <a:pt x="15953" y="21600"/>
                    <a:pt x="16447" y="21600"/>
                  </a:cubicBezTo>
                  <a:cubicBezTo>
                    <a:pt x="16941" y="21600"/>
                    <a:pt x="17365" y="21229"/>
                    <a:pt x="17929" y="19421"/>
                  </a:cubicBezTo>
                  <a:cubicBezTo>
                    <a:pt x="18494" y="17614"/>
                    <a:pt x="19200" y="14369"/>
                    <a:pt x="19694" y="11217"/>
                  </a:cubicBezTo>
                  <a:cubicBezTo>
                    <a:pt x="20188" y="8065"/>
                    <a:pt x="20471" y="5006"/>
                    <a:pt x="20612" y="3245"/>
                  </a:cubicBezTo>
                  <a:cubicBezTo>
                    <a:pt x="20753" y="1483"/>
                    <a:pt x="20753" y="1020"/>
                    <a:pt x="20894" y="1205"/>
                  </a:cubicBezTo>
                  <a:cubicBezTo>
                    <a:pt x="21035" y="1391"/>
                    <a:pt x="21318" y="2225"/>
                    <a:pt x="21600" y="3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144815" y="122601"/>
              <a:ext cx="271236" cy="422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0930" fill="norm" stroke="1" extrusionOk="0">
                  <a:moveTo>
                    <a:pt x="11409" y="12171"/>
                  </a:moveTo>
                  <a:cubicBezTo>
                    <a:pt x="10070" y="11018"/>
                    <a:pt x="8730" y="9864"/>
                    <a:pt x="7642" y="9183"/>
                  </a:cubicBezTo>
                  <a:cubicBezTo>
                    <a:pt x="6554" y="8501"/>
                    <a:pt x="5716" y="8292"/>
                    <a:pt x="4461" y="9235"/>
                  </a:cubicBezTo>
                  <a:cubicBezTo>
                    <a:pt x="3205" y="10179"/>
                    <a:pt x="1530" y="12276"/>
                    <a:pt x="693" y="13587"/>
                  </a:cubicBezTo>
                  <a:cubicBezTo>
                    <a:pt x="-144" y="14897"/>
                    <a:pt x="-144" y="15422"/>
                    <a:pt x="275" y="15736"/>
                  </a:cubicBezTo>
                  <a:cubicBezTo>
                    <a:pt x="693" y="16051"/>
                    <a:pt x="1530" y="16156"/>
                    <a:pt x="2200" y="15998"/>
                  </a:cubicBezTo>
                  <a:cubicBezTo>
                    <a:pt x="2870" y="15841"/>
                    <a:pt x="3372" y="15422"/>
                    <a:pt x="3875" y="14897"/>
                  </a:cubicBezTo>
                  <a:cubicBezTo>
                    <a:pt x="4377" y="14373"/>
                    <a:pt x="4879" y="13744"/>
                    <a:pt x="5382" y="13167"/>
                  </a:cubicBezTo>
                  <a:cubicBezTo>
                    <a:pt x="5884" y="12591"/>
                    <a:pt x="6386" y="12066"/>
                    <a:pt x="6637" y="12066"/>
                  </a:cubicBezTo>
                  <a:cubicBezTo>
                    <a:pt x="6889" y="12066"/>
                    <a:pt x="6889" y="12591"/>
                    <a:pt x="6889" y="13115"/>
                  </a:cubicBezTo>
                  <a:cubicBezTo>
                    <a:pt x="6889" y="13639"/>
                    <a:pt x="6889" y="14163"/>
                    <a:pt x="7726" y="14688"/>
                  </a:cubicBezTo>
                  <a:cubicBezTo>
                    <a:pt x="8563" y="15212"/>
                    <a:pt x="10237" y="15736"/>
                    <a:pt x="11493" y="15474"/>
                  </a:cubicBezTo>
                  <a:cubicBezTo>
                    <a:pt x="12749" y="15212"/>
                    <a:pt x="13586" y="14163"/>
                    <a:pt x="14423" y="11909"/>
                  </a:cubicBezTo>
                  <a:cubicBezTo>
                    <a:pt x="15261" y="9655"/>
                    <a:pt x="16098" y="6195"/>
                    <a:pt x="16433" y="3626"/>
                  </a:cubicBezTo>
                  <a:cubicBezTo>
                    <a:pt x="16768" y="1057"/>
                    <a:pt x="16600" y="-621"/>
                    <a:pt x="16684" y="218"/>
                  </a:cubicBezTo>
                  <a:cubicBezTo>
                    <a:pt x="16768" y="1057"/>
                    <a:pt x="17103" y="4412"/>
                    <a:pt x="17689" y="8029"/>
                  </a:cubicBezTo>
                  <a:cubicBezTo>
                    <a:pt x="18275" y="11647"/>
                    <a:pt x="19112" y="15527"/>
                    <a:pt x="19698" y="17833"/>
                  </a:cubicBezTo>
                  <a:cubicBezTo>
                    <a:pt x="20284" y="20140"/>
                    <a:pt x="20619" y="20874"/>
                    <a:pt x="20870" y="20927"/>
                  </a:cubicBezTo>
                  <a:cubicBezTo>
                    <a:pt x="21121" y="20979"/>
                    <a:pt x="21289" y="20350"/>
                    <a:pt x="21456" y="1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413933" y="54732"/>
              <a:ext cx="179918" cy="45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49" fill="norm" stroke="1" extrusionOk="0">
                  <a:moveTo>
                    <a:pt x="13814" y="15642"/>
                  </a:moveTo>
                  <a:cubicBezTo>
                    <a:pt x="13312" y="14448"/>
                    <a:pt x="12809" y="13253"/>
                    <a:pt x="11930" y="12556"/>
                  </a:cubicBezTo>
                  <a:cubicBezTo>
                    <a:pt x="11051" y="11860"/>
                    <a:pt x="9796" y="11661"/>
                    <a:pt x="8289" y="12009"/>
                  </a:cubicBezTo>
                  <a:cubicBezTo>
                    <a:pt x="6782" y="12357"/>
                    <a:pt x="5023" y="13253"/>
                    <a:pt x="3516" y="14647"/>
                  </a:cubicBezTo>
                  <a:cubicBezTo>
                    <a:pt x="2009" y="16040"/>
                    <a:pt x="754" y="17932"/>
                    <a:pt x="251" y="19126"/>
                  </a:cubicBezTo>
                  <a:cubicBezTo>
                    <a:pt x="-251" y="20321"/>
                    <a:pt x="0" y="20818"/>
                    <a:pt x="1005" y="21117"/>
                  </a:cubicBezTo>
                  <a:cubicBezTo>
                    <a:pt x="2009" y="21415"/>
                    <a:pt x="3768" y="21515"/>
                    <a:pt x="5777" y="20868"/>
                  </a:cubicBezTo>
                  <a:cubicBezTo>
                    <a:pt x="7786" y="20221"/>
                    <a:pt x="10047" y="18827"/>
                    <a:pt x="11805" y="16837"/>
                  </a:cubicBezTo>
                  <a:cubicBezTo>
                    <a:pt x="13563" y="14846"/>
                    <a:pt x="14819" y="12258"/>
                    <a:pt x="15572" y="9570"/>
                  </a:cubicBezTo>
                  <a:cubicBezTo>
                    <a:pt x="16326" y="6883"/>
                    <a:pt x="16577" y="4096"/>
                    <a:pt x="16702" y="2403"/>
                  </a:cubicBezTo>
                  <a:cubicBezTo>
                    <a:pt x="16828" y="711"/>
                    <a:pt x="16828" y="114"/>
                    <a:pt x="16451" y="15"/>
                  </a:cubicBezTo>
                  <a:cubicBezTo>
                    <a:pt x="16075" y="-85"/>
                    <a:pt x="15321" y="313"/>
                    <a:pt x="14944" y="2105"/>
                  </a:cubicBezTo>
                  <a:cubicBezTo>
                    <a:pt x="14568" y="3897"/>
                    <a:pt x="14568" y="7082"/>
                    <a:pt x="15698" y="9769"/>
                  </a:cubicBezTo>
                  <a:cubicBezTo>
                    <a:pt x="16828" y="12457"/>
                    <a:pt x="19089" y="14647"/>
                    <a:pt x="21349" y="16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678516" y="114300"/>
              <a:ext cx="423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720850" y="268401"/>
              <a:ext cx="114300" cy="18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1276"/>
                  </a:moveTo>
                  <a:cubicBezTo>
                    <a:pt x="20000" y="539"/>
                    <a:pt x="18400" y="-197"/>
                    <a:pt x="15400" y="48"/>
                  </a:cubicBezTo>
                  <a:cubicBezTo>
                    <a:pt x="12400" y="294"/>
                    <a:pt x="8000" y="1521"/>
                    <a:pt x="5600" y="2871"/>
                  </a:cubicBezTo>
                  <a:cubicBezTo>
                    <a:pt x="3200" y="4221"/>
                    <a:pt x="2800" y="5694"/>
                    <a:pt x="5000" y="7658"/>
                  </a:cubicBezTo>
                  <a:cubicBezTo>
                    <a:pt x="7200" y="9621"/>
                    <a:pt x="12000" y="12076"/>
                    <a:pt x="15400" y="14039"/>
                  </a:cubicBezTo>
                  <a:cubicBezTo>
                    <a:pt x="18800" y="16003"/>
                    <a:pt x="20800" y="17476"/>
                    <a:pt x="21200" y="18703"/>
                  </a:cubicBezTo>
                  <a:cubicBezTo>
                    <a:pt x="21600" y="19930"/>
                    <a:pt x="20400" y="20912"/>
                    <a:pt x="16600" y="21158"/>
                  </a:cubicBezTo>
                  <a:cubicBezTo>
                    <a:pt x="12800" y="21403"/>
                    <a:pt x="6400" y="20912"/>
                    <a:pt x="0" y="20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381720" y="42004"/>
              <a:ext cx="88431" cy="47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96" fill="norm" stroke="1" extrusionOk="0">
                  <a:moveTo>
                    <a:pt x="9143" y="681"/>
                  </a:moveTo>
                  <a:cubicBezTo>
                    <a:pt x="7086" y="301"/>
                    <a:pt x="5029" y="-80"/>
                    <a:pt x="4000" y="15"/>
                  </a:cubicBezTo>
                  <a:cubicBezTo>
                    <a:pt x="2972" y="110"/>
                    <a:pt x="2972" y="681"/>
                    <a:pt x="2715" y="2775"/>
                  </a:cubicBezTo>
                  <a:cubicBezTo>
                    <a:pt x="2457" y="4868"/>
                    <a:pt x="1943" y="8484"/>
                    <a:pt x="1429" y="11291"/>
                  </a:cubicBezTo>
                  <a:cubicBezTo>
                    <a:pt x="915" y="14098"/>
                    <a:pt x="400" y="16096"/>
                    <a:pt x="143" y="17571"/>
                  </a:cubicBezTo>
                  <a:cubicBezTo>
                    <a:pt x="-114" y="19046"/>
                    <a:pt x="-114" y="19998"/>
                    <a:pt x="915" y="20616"/>
                  </a:cubicBezTo>
                  <a:cubicBezTo>
                    <a:pt x="1943" y="21235"/>
                    <a:pt x="4000" y="21520"/>
                    <a:pt x="7600" y="21092"/>
                  </a:cubicBezTo>
                  <a:cubicBezTo>
                    <a:pt x="11200" y="20664"/>
                    <a:pt x="16343" y="19522"/>
                    <a:pt x="21486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337797" y="292099"/>
              <a:ext cx="11965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506" y="21600"/>
                  </a:moveTo>
                  <a:cubicBezTo>
                    <a:pt x="2854" y="21600"/>
                    <a:pt x="201" y="21600"/>
                    <a:pt x="11" y="19800"/>
                  </a:cubicBezTo>
                  <a:cubicBezTo>
                    <a:pt x="-178" y="18000"/>
                    <a:pt x="2096" y="14400"/>
                    <a:pt x="6075" y="10800"/>
                  </a:cubicBezTo>
                  <a:cubicBezTo>
                    <a:pt x="10054" y="7200"/>
                    <a:pt x="15738" y="3600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14429" y="245773"/>
              <a:ext cx="133521" cy="19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161" fill="norm" stroke="1" extrusionOk="0">
                  <a:moveTo>
                    <a:pt x="4014" y="11115"/>
                  </a:moveTo>
                  <a:cubicBezTo>
                    <a:pt x="7337" y="8387"/>
                    <a:pt x="10660" y="5659"/>
                    <a:pt x="12488" y="3726"/>
                  </a:cubicBezTo>
                  <a:cubicBezTo>
                    <a:pt x="14316" y="1793"/>
                    <a:pt x="14648" y="656"/>
                    <a:pt x="13984" y="202"/>
                  </a:cubicBezTo>
                  <a:cubicBezTo>
                    <a:pt x="13319" y="-253"/>
                    <a:pt x="11657" y="-26"/>
                    <a:pt x="9165" y="1793"/>
                  </a:cubicBezTo>
                  <a:cubicBezTo>
                    <a:pt x="6673" y="3612"/>
                    <a:pt x="3350" y="7023"/>
                    <a:pt x="1522" y="10320"/>
                  </a:cubicBezTo>
                  <a:cubicBezTo>
                    <a:pt x="-306" y="13616"/>
                    <a:pt x="-638" y="16800"/>
                    <a:pt x="1356" y="18732"/>
                  </a:cubicBezTo>
                  <a:cubicBezTo>
                    <a:pt x="3350" y="20665"/>
                    <a:pt x="7670" y="21347"/>
                    <a:pt x="11325" y="21120"/>
                  </a:cubicBezTo>
                  <a:cubicBezTo>
                    <a:pt x="14980" y="20892"/>
                    <a:pt x="17971" y="19755"/>
                    <a:pt x="20962" y="18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711450" y="208618"/>
              <a:ext cx="84451" cy="24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207" fill="norm" stroke="1" extrusionOk="0">
                  <a:moveTo>
                    <a:pt x="20546" y="1758"/>
                  </a:moveTo>
                  <a:cubicBezTo>
                    <a:pt x="18439" y="1200"/>
                    <a:pt x="16332" y="641"/>
                    <a:pt x="13434" y="269"/>
                  </a:cubicBezTo>
                  <a:cubicBezTo>
                    <a:pt x="10537" y="-104"/>
                    <a:pt x="6849" y="-290"/>
                    <a:pt x="4215" y="1107"/>
                  </a:cubicBezTo>
                  <a:cubicBezTo>
                    <a:pt x="1580" y="2503"/>
                    <a:pt x="0" y="5482"/>
                    <a:pt x="2898" y="8182"/>
                  </a:cubicBezTo>
                  <a:cubicBezTo>
                    <a:pt x="5795" y="10882"/>
                    <a:pt x="13171" y="13303"/>
                    <a:pt x="17122" y="15165"/>
                  </a:cubicBezTo>
                  <a:cubicBezTo>
                    <a:pt x="21073" y="17027"/>
                    <a:pt x="21600" y="18331"/>
                    <a:pt x="20546" y="19262"/>
                  </a:cubicBezTo>
                  <a:cubicBezTo>
                    <a:pt x="19493" y="20193"/>
                    <a:pt x="16859" y="20751"/>
                    <a:pt x="13961" y="21031"/>
                  </a:cubicBezTo>
                  <a:cubicBezTo>
                    <a:pt x="11063" y="21310"/>
                    <a:pt x="7902" y="21310"/>
                    <a:pt x="5532" y="20658"/>
                  </a:cubicBezTo>
                  <a:cubicBezTo>
                    <a:pt x="3161" y="20007"/>
                    <a:pt x="1580" y="18703"/>
                    <a:pt x="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896882" y="0"/>
              <a:ext cx="125718" cy="42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2" fill="norm" stroke="1" extrusionOk="0">
                  <a:moveTo>
                    <a:pt x="13822" y="0"/>
                  </a:moveTo>
                  <a:cubicBezTo>
                    <a:pt x="10582" y="2950"/>
                    <a:pt x="7342" y="5900"/>
                    <a:pt x="5002" y="9167"/>
                  </a:cubicBezTo>
                  <a:cubicBezTo>
                    <a:pt x="2662" y="12433"/>
                    <a:pt x="1222" y="16016"/>
                    <a:pt x="502" y="18070"/>
                  </a:cubicBezTo>
                  <a:cubicBezTo>
                    <a:pt x="-218" y="20125"/>
                    <a:pt x="-218" y="20652"/>
                    <a:pt x="862" y="21020"/>
                  </a:cubicBezTo>
                  <a:cubicBezTo>
                    <a:pt x="1942" y="21389"/>
                    <a:pt x="4102" y="21600"/>
                    <a:pt x="7702" y="20968"/>
                  </a:cubicBezTo>
                  <a:cubicBezTo>
                    <a:pt x="11302" y="20336"/>
                    <a:pt x="16342" y="18860"/>
                    <a:pt x="21382" y="17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882900" y="2413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104900" y="647700"/>
              <a:ext cx="13843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1" y="20945"/>
                    <a:pt x="2642" y="20291"/>
                    <a:pt x="3897" y="19636"/>
                  </a:cubicBezTo>
                  <a:cubicBezTo>
                    <a:pt x="5152" y="18982"/>
                    <a:pt x="6341" y="18327"/>
                    <a:pt x="7728" y="17345"/>
                  </a:cubicBezTo>
                  <a:cubicBezTo>
                    <a:pt x="9116" y="16364"/>
                    <a:pt x="10701" y="15055"/>
                    <a:pt x="12253" y="13418"/>
                  </a:cubicBezTo>
                  <a:cubicBezTo>
                    <a:pt x="13806" y="11782"/>
                    <a:pt x="15325" y="9818"/>
                    <a:pt x="16778" y="7855"/>
                  </a:cubicBezTo>
                  <a:cubicBezTo>
                    <a:pt x="18231" y="5891"/>
                    <a:pt x="19618" y="3927"/>
                    <a:pt x="20411" y="2618"/>
                  </a:cubicBezTo>
                  <a:cubicBezTo>
                    <a:pt x="21204" y="1309"/>
                    <a:pt x="21402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498600" y="622300"/>
              <a:ext cx="1168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8" y="20769"/>
                    <a:pt x="1957" y="19938"/>
                    <a:pt x="3267" y="18692"/>
                  </a:cubicBezTo>
                  <a:cubicBezTo>
                    <a:pt x="4578" y="17446"/>
                    <a:pt x="6222" y="15785"/>
                    <a:pt x="7846" y="13985"/>
                  </a:cubicBezTo>
                  <a:cubicBezTo>
                    <a:pt x="9470" y="12185"/>
                    <a:pt x="11074" y="10246"/>
                    <a:pt x="12659" y="8585"/>
                  </a:cubicBezTo>
                  <a:cubicBezTo>
                    <a:pt x="14243" y="6923"/>
                    <a:pt x="15809" y="5538"/>
                    <a:pt x="17296" y="4154"/>
                  </a:cubicBezTo>
                  <a:cubicBezTo>
                    <a:pt x="18783" y="2769"/>
                    <a:pt x="20191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124200" y="2413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130550" y="3683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582318" y="133350"/>
              <a:ext cx="228067" cy="4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5574" y="0"/>
                  </a:moveTo>
                  <a:cubicBezTo>
                    <a:pt x="5177" y="2755"/>
                    <a:pt x="4781" y="5510"/>
                    <a:pt x="4385" y="8927"/>
                  </a:cubicBezTo>
                  <a:cubicBezTo>
                    <a:pt x="3988" y="12343"/>
                    <a:pt x="3592" y="16420"/>
                    <a:pt x="3196" y="18735"/>
                  </a:cubicBezTo>
                  <a:cubicBezTo>
                    <a:pt x="2799" y="21049"/>
                    <a:pt x="2403" y="21600"/>
                    <a:pt x="2106" y="21600"/>
                  </a:cubicBezTo>
                  <a:cubicBezTo>
                    <a:pt x="1809" y="21600"/>
                    <a:pt x="1610" y="21049"/>
                    <a:pt x="1313" y="20057"/>
                  </a:cubicBezTo>
                  <a:cubicBezTo>
                    <a:pt x="1016" y="19065"/>
                    <a:pt x="620" y="17633"/>
                    <a:pt x="421" y="16641"/>
                  </a:cubicBezTo>
                  <a:cubicBezTo>
                    <a:pt x="223" y="15649"/>
                    <a:pt x="223" y="15098"/>
                    <a:pt x="124" y="14547"/>
                  </a:cubicBezTo>
                  <a:cubicBezTo>
                    <a:pt x="25" y="13996"/>
                    <a:pt x="-173" y="13445"/>
                    <a:pt x="322" y="13059"/>
                  </a:cubicBezTo>
                  <a:cubicBezTo>
                    <a:pt x="818" y="12673"/>
                    <a:pt x="2007" y="12453"/>
                    <a:pt x="3394" y="12343"/>
                  </a:cubicBezTo>
                  <a:cubicBezTo>
                    <a:pt x="4781" y="12233"/>
                    <a:pt x="6366" y="12233"/>
                    <a:pt x="8051" y="11627"/>
                  </a:cubicBezTo>
                  <a:cubicBezTo>
                    <a:pt x="9735" y="11020"/>
                    <a:pt x="11519" y="9808"/>
                    <a:pt x="13599" y="8100"/>
                  </a:cubicBezTo>
                  <a:cubicBezTo>
                    <a:pt x="15680" y="6392"/>
                    <a:pt x="18058" y="4188"/>
                    <a:pt x="19445" y="2755"/>
                  </a:cubicBezTo>
                  <a:cubicBezTo>
                    <a:pt x="20833" y="1322"/>
                    <a:pt x="21229" y="661"/>
                    <a:pt x="21328" y="606"/>
                  </a:cubicBezTo>
                  <a:cubicBezTo>
                    <a:pt x="21427" y="551"/>
                    <a:pt x="21229" y="1102"/>
                    <a:pt x="20634" y="3361"/>
                  </a:cubicBezTo>
                  <a:cubicBezTo>
                    <a:pt x="20040" y="5620"/>
                    <a:pt x="19049" y="9588"/>
                    <a:pt x="18752" y="12398"/>
                  </a:cubicBezTo>
                  <a:cubicBezTo>
                    <a:pt x="18455" y="15208"/>
                    <a:pt x="18851" y="16861"/>
                    <a:pt x="1924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827058" y="431799"/>
              <a:ext cx="79249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0966" fill="norm" stroke="1" extrusionOk="0">
                  <a:moveTo>
                    <a:pt x="6369" y="2400"/>
                  </a:moveTo>
                  <a:cubicBezTo>
                    <a:pt x="4154" y="6000"/>
                    <a:pt x="1938" y="9600"/>
                    <a:pt x="831" y="12400"/>
                  </a:cubicBezTo>
                  <a:cubicBezTo>
                    <a:pt x="-277" y="15200"/>
                    <a:pt x="-277" y="17200"/>
                    <a:pt x="831" y="18800"/>
                  </a:cubicBezTo>
                  <a:cubicBezTo>
                    <a:pt x="1938" y="20400"/>
                    <a:pt x="4154" y="21600"/>
                    <a:pt x="7754" y="20600"/>
                  </a:cubicBezTo>
                  <a:cubicBezTo>
                    <a:pt x="11354" y="19600"/>
                    <a:pt x="16338" y="16400"/>
                    <a:pt x="18831" y="13800"/>
                  </a:cubicBezTo>
                  <a:cubicBezTo>
                    <a:pt x="21323" y="11200"/>
                    <a:pt x="21323" y="9200"/>
                    <a:pt x="19108" y="7000"/>
                  </a:cubicBezTo>
                  <a:cubicBezTo>
                    <a:pt x="16892" y="4800"/>
                    <a:pt x="12461" y="2400"/>
                    <a:pt x="8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010149" y="2349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997450" y="406400"/>
              <a:ext cx="25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323416" y="155333"/>
              <a:ext cx="194734" cy="365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12443" y="2775"/>
                  </a:moveTo>
                  <a:cubicBezTo>
                    <a:pt x="11504" y="2407"/>
                    <a:pt x="10565" y="2039"/>
                    <a:pt x="9509" y="2223"/>
                  </a:cubicBezTo>
                  <a:cubicBezTo>
                    <a:pt x="8452" y="2407"/>
                    <a:pt x="7278" y="3144"/>
                    <a:pt x="5752" y="5291"/>
                  </a:cubicBezTo>
                  <a:cubicBezTo>
                    <a:pt x="4226" y="7439"/>
                    <a:pt x="2348" y="10998"/>
                    <a:pt x="1291" y="13575"/>
                  </a:cubicBezTo>
                  <a:cubicBezTo>
                    <a:pt x="235" y="16153"/>
                    <a:pt x="0" y="17748"/>
                    <a:pt x="0" y="18853"/>
                  </a:cubicBezTo>
                  <a:cubicBezTo>
                    <a:pt x="0" y="19957"/>
                    <a:pt x="235" y="20571"/>
                    <a:pt x="939" y="20939"/>
                  </a:cubicBezTo>
                  <a:cubicBezTo>
                    <a:pt x="1643" y="21307"/>
                    <a:pt x="2817" y="21430"/>
                    <a:pt x="5400" y="20510"/>
                  </a:cubicBezTo>
                  <a:cubicBezTo>
                    <a:pt x="7983" y="19589"/>
                    <a:pt x="11974" y="17625"/>
                    <a:pt x="14791" y="14864"/>
                  </a:cubicBezTo>
                  <a:cubicBezTo>
                    <a:pt x="17609" y="12103"/>
                    <a:pt x="19252" y="8544"/>
                    <a:pt x="18900" y="5905"/>
                  </a:cubicBezTo>
                  <a:cubicBezTo>
                    <a:pt x="18548" y="3266"/>
                    <a:pt x="16200" y="1548"/>
                    <a:pt x="13735" y="689"/>
                  </a:cubicBezTo>
                  <a:cubicBezTo>
                    <a:pt x="11270" y="-170"/>
                    <a:pt x="8687" y="-170"/>
                    <a:pt x="6574" y="382"/>
                  </a:cubicBezTo>
                  <a:cubicBezTo>
                    <a:pt x="4461" y="935"/>
                    <a:pt x="2817" y="2039"/>
                    <a:pt x="2348" y="3389"/>
                  </a:cubicBezTo>
                  <a:cubicBezTo>
                    <a:pt x="1878" y="4739"/>
                    <a:pt x="2583" y="6335"/>
                    <a:pt x="5987" y="7562"/>
                  </a:cubicBezTo>
                  <a:cubicBezTo>
                    <a:pt x="9391" y="8789"/>
                    <a:pt x="15496" y="9648"/>
                    <a:pt x="21600" y="1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695950" y="330200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695950" y="400050"/>
              <a:ext cx="184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135077" y="168638"/>
              <a:ext cx="227624" cy="3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95" fill="norm" stroke="1" extrusionOk="0">
                  <a:moveTo>
                    <a:pt x="14908" y="1618"/>
                  </a:moveTo>
                  <a:cubicBezTo>
                    <a:pt x="13908" y="1254"/>
                    <a:pt x="12908" y="890"/>
                    <a:pt x="11908" y="768"/>
                  </a:cubicBezTo>
                  <a:cubicBezTo>
                    <a:pt x="10908" y="647"/>
                    <a:pt x="9908" y="768"/>
                    <a:pt x="8808" y="1497"/>
                  </a:cubicBezTo>
                  <a:cubicBezTo>
                    <a:pt x="7708" y="2225"/>
                    <a:pt x="6508" y="3559"/>
                    <a:pt x="5008" y="6108"/>
                  </a:cubicBezTo>
                  <a:cubicBezTo>
                    <a:pt x="3508" y="8656"/>
                    <a:pt x="1708" y="12418"/>
                    <a:pt x="808" y="14784"/>
                  </a:cubicBezTo>
                  <a:cubicBezTo>
                    <a:pt x="-92" y="17150"/>
                    <a:pt x="-92" y="18121"/>
                    <a:pt x="108" y="18971"/>
                  </a:cubicBezTo>
                  <a:cubicBezTo>
                    <a:pt x="308" y="19820"/>
                    <a:pt x="708" y="20548"/>
                    <a:pt x="1408" y="20973"/>
                  </a:cubicBezTo>
                  <a:cubicBezTo>
                    <a:pt x="2108" y="21398"/>
                    <a:pt x="3108" y="21519"/>
                    <a:pt x="5008" y="20609"/>
                  </a:cubicBezTo>
                  <a:cubicBezTo>
                    <a:pt x="6908" y="19699"/>
                    <a:pt x="9708" y="17757"/>
                    <a:pt x="11808" y="14966"/>
                  </a:cubicBezTo>
                  <a:cubicBezTo>
                    <a:pt x="13908" y="12175"/>
                    <a:pt x="15308" y="8535"/>
                    <a:pt x="15808" y="6047"/>
                  </a:cubicBezTo>
                  <a:cubicBezTo>
                    <a:pt x="16308" y="3559"/>
                    <a:pt x="15908" y="2225"/>
                    <a:pt x="15308" y="1375"/>
                  </a:cubicBezTo>
                  <a:cubicBezTo>
                    <a:pt x="14708" y="526"/>
                    <a:pt x="13908" y="162"/>
                    <a:pt x="13008" y="40"/>
                  </a:cubicBezTo>
                  <a:cubicBezTo>
                    <a:pt x="12108" y="-81"/>
                    <a:pt x="11108" y="40"/>
                    <a:pt x="9608" y="890"/>
                  </a:cubicBezTo>
                  <a:cubicBezTo>
                    <a:pt x="8108" y="1739"/>
                    <a:pt x="6108" y="3317"/>
                    <a:pt x="5008" y="4530"/>
                  </a:cubicBezTo>
                  <a:cubicBezTo>
                    <a:pt x="3908" y="5744"/>
                    <a:pt x="3708" y="6593"/>
                    <a:pt x="3708" y="7321"/>
                  </a:cubicBezTo>
                  <a:cubicBezTo>
                    <a:pt x="3708" y="8049"/>
                    <a:pt x="3908" y="8656"/>
                    <a:pt x="6408" y="9141"/>
                  </a:cubicBezTo>
                  <a:cubicBezTo>
                    <a:pt x="8908" y="9627"/>
                    <a:pt x="13708" y="9991"/>
                    <a:pt x="16608" y="10112"/>
                  </a:cubicBezTo>
                  <a:cubicBezTo>
                    <a:pt x="19508" y="10234"/>
                    <a:pt x="20508" y="10112"/>
                    <a:pt x="21508" y="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312477" y="495300"/>
              <a:ext cx="98619" cy="1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413" fill="norm" stroke="1" extrusionOk="0">
                  <a:moveTo>
                    <a:pt x="10460" y="3967"/>
                  </a:moveTo>
                  <a:cubicBezTo>
                    <a:pt x="6933" y="4849"/>
                    <a:pt x="3407" y="5731"/>
                    <a:pt x="1643" y="7273"/>
                  </a:cubicBezTo>
                  <a:cubicBezTo>
                    <a:pt x="-120" y="8816"/>
                    <a:pt x="-120" y="11020"/>
                    <a:pt x="100" y="13224"/>
                  </a:cubicBezTo>
                  <a:cubicBezTo>
                    <a:pt x="321" y="15429"/>
                    <a:pt x="762" y="17633"/>
                    <a:pt x="2084" y="19176"/>
                  </a:cubicBezTo>
                  <a:cubicBezTo>
                    <a:pt x="3407" y="20718"/>
                    <a:pt x="5611" y="21600"/>
                    <a:pt x="8696" y="21380"/>
                  </a:cubicBezTo>
                  <a:cubicBezTo>
                    <a:pt x="11782" y="21159"/>
                    <a:pt x="15749" y="19837"/>
                    <a:pt x="18174" y="18073"/>
                  </a:cubicBezTo>
                  <a:cubicBezTo>
                    <a:pt x="20598" y="16310"/>
                    <a:pt x="21480" y="14106"/>
                    <a:pt x="19276" y="11020"/>
                  </a:cubicBezTo>
                  <a:cubicBezTo>
                    <a:pt x="17072" y="7935"/>
                    <a:pt x="11782" y="3967"/>
                    <a:pt x="6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321550" y="292099"/>
              <a:ext cx="146050" cy="16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2817" y="5940"/>
                    <a:pt x="5635" y="11880"/>
                    <a:pt x="7513" y="15795"/>
                  </a:cubicBezTo>
                  <a:cubicBezTo>
                    <a:pt x="9391" y="19710"/>
                    <a:pt x="10330" y="21600"/>
                    <a:pt x="11113" y="21465"/>
                  </a:cubicBezTo>
                  <a:cubicBezTo>
                    <a:pt x="11896" y="21330"/>
                    <a:pt x="12522" y="19170"/>
                    <a:pt x="13461" y="15795"/>
                  </a:cubicBezTo>
                  <a:cubicBezTo>
                    <a:pt x="14400" y="12420"/>
                    <a:pt x="15652" y="7830"/>
                    <a:pt x="17061" y="5400"/>
                  </a:cubicBezTo>
                  <a:cubicBezTo>
                    <a:pt x="18470" y="2970"/>
                    <a:pt x="20035" y="2700"/>
                    <a:pt x="21600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505700" y="259371"/>
              <a:ext cx="120650" cy="196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21600" y="4879"/>
                  </a:moveTo>
                  <a:cubicBezTo>
                    <a:pt x="18947" y="3288"/>
                    <a:pt x="16295" y="1696"/>
                    <a:pt x="14021" y="787"/>
                  </a:cubicBezTo>
                  <a:cubicBezTo>
                    <a:pt x="11747" y="-123"/>
                    <a:pt x="9853" y="-350"/>
                    <a:pt x="7389" y="673"/>
                  </a:cubicBezTo>
                  <a:cubicBezTo>
                    <a:pt x="4926" y="1696"/>
                    <a:pt x="1895" y="3970"/>
                    <a:pt x="1137" y="6357"/>
                  </a:cubicBezTo>
                  <a:cubicBezTo>
                    <a:pt x="379" y="8745"/>
                    <a:pt x="1895" y="11246"/>
                    <a:pt x="3411" y="12837"/>
                  </a:cubicBezTo>
                  <a:cubicBezTo>
                    <a:pt x="4926" y="14429"/>
                    <a:pt x="6442" y="15111"/>
                    <a:pt x="7958" y="16021"/>
                  </a:cubicBezTo>
                  <a:cubicBezTo>
                    <a:pt x="9474" y="16930"/>
                    <a:pt x="10989" y="18067"/>
                    <a:pt x="10611" y="19090"/>
                  </a:cubicBezTo>
                  <a:cubicBezTo>
                    <a:pt x="10232" y="20113"/>
                    <a:pt x="7958" y="21023"/>
                    <a:pt x="5874" y="21136"/>
                  </a:cubicBezTo>
                  <a:cubicBezTo>
                    <a:pt x="3789" y="21250"/>
                    <a:pt x="1895" y="20568"/>
                    <a:pt x="0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7645400" y="412750"/>
              <a:ext cx="444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566150" y="152400"/>
              <a:ext cx="1810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9600" y="4518"/>
                    <a:pt x="19200" y="9035"/>
                    <a:pt x="20400" y="12635"/>
                  </a:cubicBezTo>
                  <a:cubicBezTo>
                    <a:pt x="21600" y="16235"/>
                    <a:pt x="14400" y="18918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8540750" y="156633"/>
              <a:ext cx="203200" cy="32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6768"/>
                  </a:moveTo>
                  <a:cubicBezTo>
                    <a:pt x="0" y="16058"/>
                    <a:pt x="0" y="15347"/>
                    <a:pt x="675" y="14850"/>
                  </a:cubicBezTo>
                  <a:cubicBezTo>
                    <a:pt x="1350" y="14353"/>
                    <a:pt x="2700" y="14068"/>
                    <a:pt x="4950" y="12932"/>
                  </a:cubicBezTo>
                  <a:cubicBezTo>
                    <a:pt x="7200" y="11795"/>
                    <a:pt x="10350" y="9805"/>
                    <a:pt x="12713" y="7745"/>
                  </a:cubicBezTo>
                  <a:cubicBezTo>
                    <a:pt x="15075" y="5684"/>
                    <a:pt x="16650" y="3553"/>
                    <a:pt x="17775" y="2132"/>
                  </a:cubicBezTo>
                  <a:cubicBezTo>
                    <a:pt x="18900" y="711"/>
                    <a:pt x="19575" y="0"/>
                    <a:pt x="19912" y="0"/>
                  </a:cubicBezTo>
                  <a:cubicBezTo>
                    <a:pt x="20250" y="0"/>
                    <a:pt x="20250" y="711"/>
                    <a:pt x="20138" y="3766"/>
                  </a:cubicBezTo>
                  <a:cubicBezTo>
                    <a:pt x="20025" y="6821"/>
                    <a:pt x="19800" y="12221"/>
                    <a:pt x="19687" y="15347"/>
                  </a:cubicBezTo>
                  <a:cubicBezTo>
                    <a:pt x="19575" y="18474"/>
                    <a:pt x="19575" y="19326"/>
                    <a:pt x="19575" y="20108"/>
                  </a:cubicBezTo>
                  <a:cubicBezTo>
                    <a:pt x="19575" y="20889"/>
                    <a:pt x="19575" y="21600"/>
                    <a:pt x="19912" y="21529"/>
                  </a:cubicBezTo>
                  <a:cubicBezTo>
                    <a:pt x="20250" y="21458"/>
                    <a:pt x="20925" y="20605"/>
                    <a:pt x="21600" y="1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8788400" y="39370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8902700" y="19050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8928100" y="3810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9221144" y="145133"/>
              <a:ext cx="183207" cy="31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47" fill="norm" stroke="1" extrusionOk="0">
                  <a:moveTo>
                    <a:pt x="14786" y="2637"/>
                  </a:moveTo>
                  <a:cubicBezTo>
                    <a:pt x="14041" y="2065"/>
                    <a:pt x="13296" y="1493"/>
                    <a:pt x="12303" y="1421"/>
                  </a:cubicBezTo>
                  <a:cubicBezTo>
                    <a:pt x="11310" y="1350"/>
                    <a:pt x="10068" y="1779"/>
                    <a:pt x="8206" y="3638"/>
                  </a:cubicBezTo>
                  <a:cubicBezTo>
                    <a:pt x="6344" y="5498"/>
                    <a:pt x="3861" y="8788"/>
                    <a:pt x="2248" y="11720"/>
                  </a:cubicBezTo>
                  <a:cubicBezTo>
                    <a:pt x="634" y="14653"/>
                    <a:pt x="-111" y="17228"/>
                    <a:pt x="13" y="18801"/>
                  </a:cubicBezTo>
                  <a:cubicBezTo>
                    <a:pt x="137" y="20375"/>
                    <a:pt x="1130" y="20947"/>
                    <a:pt x="2248" y="21161"/>
                  </a:cubicBezTo>
                  <a:cubicBezTo>
                    <a:pt x="3365" y="21376"/>
                    <a:pt x="4606" y="21233"/>
                    <a:pt x="6841" y="20232"/>
                  </a:cubicBezTo>
                  <a:cubicBezTo>
                    <a:pt x="9075" y="19230"/>
                    <a:pt x="12303" y="17371"/>
                    <a:pt x="14289" y="14581"/>
                  </a:cubicBezTo>
                  <a:cubicBezTo>
                    <a:pt x="16275" y="11792"/>
                    <a:pt x="17020" y="8073"/>
                    <a:pt x="16772" y="5498"/>
                  </a:cubicBezTo>
                  <a:cubicBezTo>
                    <a:pt x="16523" y="2923"/>
                    <a:pt x="15282" y="1493"/>
                    <a:pt x="14041" y="706"/>
                  </a:cubicBezTo>
                  <a:cubicBezTo>
                    <a:pt x="12799" y="-81"/>
                    <a:pt x="11558" y="-224"/>
                    <a:pt x="9944" y="348"/>
                  </a:cubicBezTo>
                  <a:cubicBezTo>
                    <a:pt x="8330" y="920"/>
                    <a:pt x="6344" y="2208"/>
                    <a:pt x="5103" y="3638"/>
                  </a:cubicBezTo>
                  <a:cubicBezTo>
                    <a:pt x="3861" y="5069"/>
                    <a:pt x="3365" y="6642"/>
                    <a:pt x="4606" y="7930"/>
                  </a:cubicBezTo>
                  <a:cubicBezTo>
                    <a:pt x="5848" y="9217"/>
                    <a:pt x="8827" y="10218"/>
                    <a:pt x="11930" y="10719"/>
                  </a:cubicBezTo>
                  <a:cubicBezTo>
                    <a:pt x="15034" y="11220"/>
                    <a:pt x="18261" y="11220"/>
                    <a:pt x="21489" y="1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9632950" y="270056"/>
              <a:ext cx="1397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945" y="11918"/>
                    <a:pt x="5891" y="3818"/>
                    <a:pt x="9491" y="1118"/>
                  </a:cubicBezTo>
                  <a:cubicBezTo>
                    <a:pt x="13091" y="-1582"/>
                    <a:pt x="1734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9607549" y="34290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9677399" y="165100"/>
              <a:ext cx="1206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046"/>
                    <a:pt x="11747" y="6092"/>
                    <a:pt x="8147" y="9692"/>
                  </a:cubicBezTo>
                  <a:cubicBezTo>
                    <a:pt x="4547" y="13292"/>
                    <a:pt x="2274" y="174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9935451" y="141654"/>
              <a:ext cx="256299" cy="27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49" fill="norm" stroke="1" extrusionOk="0">
                  <a:moveTo>
                    <a:pt x="12940" y="7213"/>
                  </a:moveTo>
                  <a:cubicBezTo>
                    <a:pt x="12408" y="5904"/>
                    <a:pt x="11877" y="4594"/>
                    <a:pt x="11081" y="4104"/>
                  </a:cubicBezTo>
                  <a:cubicBezTo>
                    <a:pt x="10284" y="3613"/>
                    <a:pt x="9222" y="3940"/>
                    <a:pt x="7363" y="5822"/>
                  </a:cubicBezTo>
                  <a:cubicBezTo>
                    <a:pt x="5504" y="7704"/>
                    <a:pt x="2848" y="11140"/>
                    <a:pt x="1431" y="13840"/>
                  </a:cubicBezTo>
                  <a:cubicBezTo>
                    <a:pt x="15" y="16540"/>
                    <a:pt x="-162" y="18504"/>
                    <a:pt x="104" y="19731"/>
                  </a:cubicBezTo>
                  <a:cubicBezTo>
                    <a:pt x="369" y="20958"/>
                    <a:pt x="1077" y="21449"/>
                    <a:pt x="3290" y="21449"/>
                  </a:cubicBezTo>
                  <a:cubicBezTo>
                    <a:pt x="5504" y="21449"/>
                    <a:pt x="9222" y="20958"/>
                    <a:pt x="12054" y="18258"/>
                  </a:cubicBezTo>
                  <a:cubicBezTo>
                    <a:pt x="14887" y="15558"/>
                    <a:pt x="16835" y="10649"/>
                    <a:pt x="17454" y="7213"/>
                  </a:cubicBezTo>
                  <a:cubicBezTo>
                    <a:pt x="18074" y="3776"/>
                    <a:pt x="17366" y="1813"/>
                    <a:pt x="16127" y="831"/>
                  </a:cubicBezTo>
                  <a:cubicBezTo>
                    <a:pt x="14887" y="-151"/>
                    <a:pt x="13117" y="-151"/>
                    <a:pt x="11612" y="258"/>
                  </a:cubicBezTo>
                  <a:cubicBezTo>
                    <a:pt x="10107" y="667"/>
                    <a:pt x="8868" y="1485"/>
                    <a:pt x="9133" y="3122"/>
                  </a:cubicBezTo>
                  <a:cubicBezTo>
                    <a:pt x="9399" y="4758"/>
                    <a:pt x="11169" y="7213"/>
                    <a:pt x="13471" y="8604"/>
                  </a:cubicBezTo>
                  <a:cubicBezTo>
                    <a:pt x="15772" y="9994"/>
                    <a:pt x="18605" y="10322"/>
                    <a:pt x="21438" y="1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0122312" y="387350"/>
              <a:ext cx="80315" cy="10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124" fill="norm" stroke="1" extrusionOk="0">
                  <a:moveTo>
                    <a:pt x="16095" y="5082"/>
                  </a:moveTo>
                  <a:cubicBezTo>
                    <a:pt x="13395" y="5506"/>
                    <a:pt x="10695" y="5929"/>
                    <a:pt x="8265" y="6776"/>
                  </a:cubicBezTo>
                  <a:cubicBezTo>
                    <a:pt x="5835" y="7624"/>
                    <a:pt x="3675" y="8894"/>
                    <a:pt x="2055" y="11435"/>
                  </a:cubicBezTo>
                  <a:cubicBezTo>
                    <a:pt x="435" y="13976"/>
                    <a:pt x="-645" y="17788"/>
                    <a:pt x="435" y="19694"/>
                  </a:cubicBezTo>
                  <a:cubicBezTo>
                    <a:pt x="1515" y="21600"/>
                    <a:pt x="4755" y="21600"/>
                    <a:pt x="8535" y="19694"/>
                  </a:cubicBezTo>
                  <a:cubicBezTo>
                    <a:pt x="12315" y="17788"/>
                    <a:pt x="16635" y="13976"/>
                    <a:pt x="18795" y="10376"/>
                  </a:cubicBezTo>
                  <a:cubicBezTo>
                    <a:pt x="20955" y="6776"/>
                    <a:pt x="20955" y="3388"/>
                    <a:pt x="19335" y="1694"/>
                  </a:cubicBezTo>
                  <a:cubicBezTo>
                    <a:pt x="17715" y="0"/>
                    <a:pt x="14475" y="0"/>
                    <a:pt x="1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1661254" y="1498724"/>
              <a:ext cx="231047" cy="41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13" fill="norm" stroke="1" extrusionOk="0">
                  <a:moveTo>
                    <a:pt x="13776" y="2239"/>
                  </a:moveTo>
                  <a:cubicBezTo>
                    <a:pt x="13383" y="1491"/>
                    <a:pt x="12990" y="742"/>
                    <a:pt x="12303" y="315"/>
                  </a:cubicBezTo>
                  <a:cubicBezTo>
                    <a:pt x="11616" y="-113"/>
                    <a:pt x="10634" y="-220"/>
                    <a:pt x="8965" y="742"/>
                  </a:cubicBezTo>
                  <a:cubicBezTo>
                    <a:pt x="7296" y="1705"/>
                    <a:pt x="4939" y="3736"/>
                    <a:pt x="3172" y="6249"/>
                  </a:cubicBezTo>
                  <a:cubicBezTo>
                    <a:pt x="1405" y="8762"/>
                    <a:pt x="227" y="11756"/>
                    <a:pt x="30" y="14162"/>
                  </a:cubicBezTo>
                  <a:cubicBezTo>
                    <a:pt x="-166" y="16568"/>
                    <a:pt x="619" y="18386"/>
                    <a:pt x="1405" y="19455"/>
                  </a:cubicBezTo>
                  <a:cubicBezTo>
                    <a:pt x="2190" y="20525"/>
                    <a:pt x="2976" y="20845"/>
                    <a:pt x="3859" y="21059"/>
                  </a:cubicBezTo>
                  <a:cubicBezTo>
                    <a:pt x="4743" y="21273"/>
                    <a:pt x="5725" y="21380"/>
                    <a:pt x="7590" y="20578"/>
                  </a:cubicBezTo>
                  <a:cubicBezTo>
                    <a:pt x="9456" y="19776"/>
                    <a:pt x="12205" y="18065"/>
                    <a:pt x="14365" y="15659"/>
                  </a:cubicBezTo>
                  <a:cubicBezTo>
                    <a:pt x="16525" y="13253"/>
                    <a:pt x="18096" y="10152"/>
                    <a:pt x="18390" y="7693"/>
                  </a:cubicBezTo>
                  <a:cubicBezTo>
                    <a:pt x="18685" y="5233"/>
                    <a:pt x="17703" y="3416"/>
                    <a:pt x="16819" y="2346"/>
                  </a:cubicBezTo>
                  <a:cubicBezTo>
                    <a:pt x="15936" y="1277"/>
                    <a:pt x="15150" y="956"/>
                    <a:pt x="14267" y="903"/>
                  </a:cubicBezTo>
                  <a:cubicBezTo>
                    <a:pt x="13383" y="849"/>
                    <a:pt x="12401" y="1063"/>
                    <a:pt x="10830" y="2079"/>
                  </a:cubicBezTo>
                  <a:cubicBezTo>
                    <a:pt x="9259" y="3095"/>
                    <a:pt x="7099" y="4913"/>
                    <a:pt x="6019" y="6249"/>
                  </a:cubicBezTo>
                  <a:cubicBezTo>
                    <a:pt x="4939" y="7586"/>
                    <a:pt x="4939" y="8441"/>
                    <a:pt x="5234" y="9083"/>
                  </a:cubicBezTo>
                  <a:cubicBezTo>
                    <a:pt x="5529" y="9725"/>
                    <a:pt x="6118" y="10152"/>
                    <a:pt x="8179" y="10152"/>
                  </a:cubicBezTo>
                  <a:cubicBezTo>
                    <a:pt x="10241" y="10152"/>
                    <a:pt x="13776" y="9725"/>
                    <a:pt x="16230" y="9243"/>
                  </a:cubicBezTo>
                  <a:cubicBezTo>
                    <a:pt x="18685" y="8762"/>
                    <a:pt x="20059" y="8228"/>
                    <a:pt x="21434" y="7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778529" y="1322689"/>
              <a:ext cx="139171" cy="17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42" fill="norm" stroke="1" extrusionOk="0">
                  <a:moveTo>
                    <a:pt x="8754" y="3716"/>
                  </a:moveTo>
                  <a:cubicBezTo>
                    <a:pt x="7118" y="3716"/>
                    <a:pt x="5482" y="3716"/>
                    <a:pt x="4336" y="4375"/>
                  </a:cubicBezTo>
                  <a:cubicBezTo>
                    <a:pt x="3191" y="5033"/>
                    <a:pt x="2536" y="6350"/>
                    <a:pt x="1882" y="8853"/>
                  </a:cubicBezTo>
                  <a:cubicBezTo>
                    <a:pt x="1227" y="11355"/>
                    <a:pt x="573" y="15043"/>
                    <a:pt x="245" y="17545"/>
                  </a:cubicBezTo>
                  <a:cubicBezTo>
                    <a:pt x="-82" y="20048"/>
                    <a:pt x="-82" y="21365"/>
                    <a:pt x="245" y="21233"/>
                  </a:cubicBezTo>
                  <a:cubicBezTo>
                    <a:pt x="573" y="21102"/>
                    <a:pt x="1227" y="19521"/>
                    <a:pt x="2536" y="16492"/>
                  </a:cubicBezTo>
                  <a:cubicBezTo>
                    <a:pt x="3845" y="13463"/>
                    <a:pt x="5809" y="8985"/>
                    <a:pt x="7282" y="5692"/>
                  </a:cubicBezTo>
                  <a:cubicBezTo>
                    <a:pt x="8754" y="2399"/>
                    <a:pt x="9736" y="292"/>
                    <a:pt x="10718" y="28"/>
                  </a:cubicBezTo>
                  <a:cubicBezTo>
                    <a:pt x="11700" y="-235"/>
                    <a:pt x="12682" y="1345"/>
                    <a:pt x="14482" y="4638"/>
                  </a:cubicBezTo>
                  <a:cubicBezTo>
                    <a:pt x="16282" y="7931"/>
                    <a:pt x="18900" y="12936"/>
                    <a:pt x="21518" y="17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286000" y="1663699"/>
              <a:ext cx="6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292349" y="15430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352433" y="1573582"/>
              <a:ext cx="119256" cy="19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271" fill="norm" stroke="1" extrusionOk="0">
                  <a:moveTo>
                    <a:pt x="13771" y="1543"/>
                  </a:moveTo>
                  <a:cubicBezTo>
                    <a:pt x="12307" y="839"/>
                    <a:pt x="10842" y="135"/>
                    <a:pt x="8462" y="17"/>
                  </a:cubicBezTo>
                  <a:cubicBezTo>
                    <a:pt x="6083" y="-100"/>
                    <a:pt x="2788" y="370"/>
                    <a:pt x="1140" y="1426"/>
                  </a:cubicBezTo>
                  <a:cubicBezTo>
                    <a:pt x="-507" y="2483"/>
                    <a:pt x="-507" y="4126"/>
                    <a:pt x="2056" y="6474"/>
                  </a:cubicBezTo>
                  <a:cubicBezTo>
                    <a:pt x="4618" y="8822"/>
                    <a:pt x="9744" y="11874"/>
                    <a:pt x="13405" y="13987"/>
                  </a:cubicBezTo>
                  <a:cubicBezTo>
                    <a:pt x="17066" y="16100"/>
                    <a:pt x="19262" y="17274"/>
                    <a:pt x="20178" y="18448"/>
                  </a:cubicBezTo>
                  <a:cubicBezTo>
                    <a:pt x="21093" y="19622"/>
                    <a:pt x="20727" y="20796"/>
                    <a:pt x="17981" y="21148"/>
                  </a:cubicBezTo>
                  <a:cubicBezTo>
                    <a:pt x="15235" y="21500"/>
                    <a:pt x="10110" y="21030"/>
                    <a:pt x="4985" y="20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196166" y="1452459"/>
              <a:ext cx="162984" cy="38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3184" y="5051"/>
                  </a:moveTo>
                  <a:cubicBezTo>
                    <a:pt x="10379" y="6940"/>
                    <a:pt x="7574" y="8828"/>
                    <a:pt x="5470" y="11366"/>
                  </a:cubicBezTo>
                  <a:cubicBezTo>
                    <a:pt x="3366" y="13904"/>
                    <a:pt x="1964" y="17091"/>
                    <a:pt x="1122" y="18979"/>
                  </a:cubicBezTo>
                  <a:cubicBezTo>
                    <a:pt x="281" y="20868"/>
                    <a:pt x="0" y="21458"/>
                    <a:pt x="0" y="21340"/>
                  </a:cubicBezTo>
                  <a:cubicBezTo>
                    <a:pt x="0" y="21222"/>
                    <a:pt x="281" y="20396"/>
                    <a:pt x="1683" y="18153"/>
                  </a:cubicBezTo>
                  <a:cubicBezTo>
                    <a:pt x="3086" y="15910"/>
                    <a:pt x="5610" y="12251"/>
                    <a:pt x="7714" y="9124"/>
                  </a:cubicBezTo>
                  <a:cubicBezTo>
                    <a:pt x="9818" y="5996"/>
                    <a:pt x="11501" y="3399"/>
                    <a:pt x="12764" y="1865"/>
                  </a:cubicBezTo>
                  <a:cubicBezTo>
                    <a:pt x="14026" y="330"/>
                    <a:pt x="14868" y="-142"/>
                    <a:pt x="15288" y="35"/>
                  </a:cubicBezTo>
                  <a:cubicBezTo>
                    <a:pt x="15709" y="212"/>
                    <a:pt x="15709" y="1038"/>
                    <a:pt x="16410" y="3517"/>
                  </a:cubicBezTo>
                  <a:cubicBezTo>
                    <a:pt x="17112" y="5996"/>
                    <a:pt x="18514" y="10127"/>
                    <a:pt x="19496" y="13137"/>
                  </a:cubicBezTo>
                  <a:cubicBezTo>
                    <a:pt x="20478" y="16147"/>
                    <a:pt x="21039" y="18035"/>
                    <a:pt x="21600" y="19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251200" y="1670050"/>
              <a:ext cx="139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521227" y="1435099"/>
              <a:ext cx="249429" cy="33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77" fill="norm" stroke="1" extrusionOk="0">
                  <a:moveTo>
                    <a:pt x="1337" y="5332"/>
                  </a:moveTo>
                  <a:cubicBezTo>
                    <a:pt x="797" y="7519"/>
                    <a:pt x="257" y="9706"/>
                    <a:pt x="77" y="12577"/>
                  </a:cubicBezTo>
                  <a:cubicBezTo>
                    <a:pt x="-103" y="15448"/>
                    <a:pt x="77" y="19003"/>
                    <a:pt x="167" y="18592"/>
                  </a:cubicBezTo>
                  <a:cubicBezTo>
                    <a:pt x="257" y="18182"/>
                    <a:pt x="257" y="13808"/>
                    <a:pt x="347" y="10732"/>
                  </a:cubicBezTo>
                  <a:cubicBezTo>
                    <a:pt x="437" y="7656"/>
                    <a:pt x="617" y="5878"/>
                    <a:pt x="977" y="4443"/>
                  </a:cubicBezTo>
                  <a:cubicBezTo>
                    <a:pt x="1337" y="3008"/>
                    <a:pt x="1877" y="1914"/>
                    <a:pt x="2507" y="1641"/>
                  </a:cubicBezTo>
                  <a:cubicBezTo>
                    <a:pt x="3137" y="1367"/>
                    <a:pt x="3857" y="1914"/>
                    <a:pt x="5117" y="4443"/>
                  </a:cubicBezTo>
                  <a:cubicBezTo>
                    <a:pt x="6377" y="6972"/>
                    <a:pt x="8177" y="11484"/>
                    <a:pt x="9437" y="14628"/>
                  </a:cubicBezTo>
                  <a:cubicBezTo>
                    <a:pt x="10697" y="17772"/>
                    <a:pt x="11417" y="19549"/>
                    <a:pt x="12317" y="20506"/>
                  </a:cubicBezTo>
                  <a:cubicBezTo>
                    <a:pt x="13217" y="21463"/>
                    <a:pt x="14297" y="21600"/>
                    <a:pt x="15107" y="21395"/>
                  </a:cubicBezTo>
                  <a:cubicBezTo>
                    <a:pt x="15917" y="21190"/>
                    <a:pt x="16457" y="20643"/>
                    <a:pt x="17537" y="18251"/>
                  </a:cubicBezTo>
                  <a:cubicBezTo>
                    <a:pt x="18617" y="15858"/>
                    <a:pt x="20237" y="11620"/>
                    <a:pt x="20867" y="8271"/>
                  </a:cubicBezTo>
                  <a:cubicBezTo>
                    <a:pt x="21497" y="4922"/>
                    <a:pt x="21137" y="2461"/>
                    <a:pt x="207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062133" y="1598083"/>
              <a:ext cx="319617" cy="37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572" y="2670"/>
                  </a:moveTo>
                  <a:cubicBezTo>
                    <a:pt x="286" y="1699"/>
                    <a:pt x="0" y="728"/>
                    <a:pt x="0" y="607"/>
                  </a:cubicBezTo>
                  <a:cubicBezTo>
                    <a:pt x="0" y="485"/>
                    <a:pt x="286" y="1213"/>
                    <a:pt x="715" y="3519"/>
                  </a:cubicBezTo>
                  <a:cubicBezTo>
                    <a:pt x="1144" y="5825"/>
                    <a:pt x="1717" y="9708"/>
                    <a:pt x="2289" y="12863"/>
                  </a:cubicBezTo>
                  <a:cubicBezTo>
                    <a:pt x="2861" y="16018"/>
                    <a:pt x="3433" y="18445"/>
                    <a:pt x="4005" y="19840"/>
                  </a:cubicBezTo>
                  <a:cubicBezTo>
                    <a:pt x="4577" y="21236"/>
                    <a:pt x="5150" y="21600"/>
                    <a:pt x="5650" y="21357"/>
                  </a:cubicBezTo>
                  <a:cubicBezTo>
                    <a:pt x="6151" y="21115"/>
                    <a:pt x="6580" y="20265"/>
                    <a:pt x="6938" y="18566"/>
                  </a:cubicBezTo>
                  <a:cubicBezTo>
                    <a:pt x="7295" y="16867"/>
                    <a:pt x="7581" y="14319"/>
                    <a:pt x="7796" y="12681"/>
                  </a:cubicBezTo>
                  <a:cubicBezTo>
                    <a:pt x="8011" y="11043"/>
                    <a:pt x="8154" y="10315"/>
                    <a:pt x="8297" y="10254"/>
                  </a:cubicBezTo>
                  <a:cubicBezTo>
                    <a:pt x="8440" y="10193"/>
                    <a:pt x="8583" y="10800"/>
                    <a:pt x="9083" y="12317"/>
                  </a:cubicBezTo>
                  <a:cubicBezTo>
                    <a:pt x="9584" y="13834"/>
                    <a:pt x="10442" y="16261"/>
                    <a:pt x="11086" y="17717"/>
                  </a:cubicBezTo>
                  <a:cubicBezTo>
                    <a:pt x="11730" y="19173"/>
                    <a:pt x="12159" y="19658"/>
                    <a:pt x="12731" y="19962"/>
                  </a:cubicBezTo>
                  <a:cubicBezTo>
                    <a:pt x="13303" y="20265"/>
                    <a:pt x="14019" y="20387"/>
                    <a:pt x="14662" y="20144"/>
                  </a:cubicBezTo>
                  <a:cubicBezTo>
                    <a:pt x="15306" y="19901"/>
                    <a:pt x="15878" y="19294"/>
                    <a:pt x="16593" y="17474"/>
                  </a:cubicBezTo>
                  <a:cubicBezTo>
                    <a:pt x="17309" y="15654"/>
                    <a:pt x="18167" y="12620"/>
                    <a:pt x="18739" y="9708"/>
                  </a:cubicBezTo>
                  <a:cubicBezTo>
                    <a:pt x="19311" y="6796"/>
                    <a:pt x="19597" y="4004"/>
                    <a:pt x="19812" y="2306"/>
                  </a:cubicBezTo>
                  <a:cubicBezTo>
                    <a:pt x="20026" y="607"/>
                    <a:pt x="20170" y="0"/>
                    <a:pt x="20456" y="0"/>
                  </a:cubicBezTo>
                  <a:cubicBezTo>
                    <a:pt x="20742" y="0"/>
                    <a:pt x="21171" y="607"/>
                    <a:pt x="21600" y="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521450" y="179070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6513968" y="1860550"/>
              <a:ext cx="16623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2607" y="0"/>
                  </a:moveTo>
                  <a:cubicBezTo>
                    <a:pt x="1240" y="4320"/>
                    <a:pt x="-127" y="8640"/>
                    <a:pt x="10" y="10080"/>
                  </a:cubicBezTo>
                  <a:cubicBezTo>
                    <a:pt x="146" y="11520"/>
                    <a:pt x="1787" y="10080"/>
                    <a:pt x="5615" y="11520"/>
                  </a:cubicBezTo>
                  <a:cubicBezTo>
                    <a:pt x="9443" y="12960"/>
                    <a:pt x="15458" y="17280"/>
                    <a:pt x="2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121805" y="1487634"/>
              <a:ext cx="225146" cy="284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69" fill="norm" stroke="1" extrusionOk="0">
                  <a:moveTo>
                    <a:pt x="12993" y="1789"/>
                  </a:moveTo>
                  <a:cubicBezTo>
                    <a:pt x="12388" y="989"/>
                    <a:pt x="11782" y="189"/>
                    <a:pt x="10975" y="29"/>
                  </a:cubicBezTo>
                  <a:cubicBezTo>
                    <a:pt x="10167" y="-131"/>
                    <a:pt x="9158" y="349"/>
                    <a:pt x="7543" y="2109"/>
                  </a:cubicBezTo>
                  <a:cubicBezTo>
                    <a:pt x="5928" y="3869"/>
                    <a:pt x="3708" y="6909"/>
                    <a:pt x="2294" y="9789"/>
                  </a:cubicBezTo>
                  <a:cubicBezTo>
                    <a:pt x="881" y="12669"/>
                    <a:pt x="276" y="15389"/>
                    <a:pt x="74" y="17149"/>
                  </a:cubicBezTo>
                  <a:cubicBezTo>
                    <a:pt x="-128" y="18909"/>
                    <a:pt x="74" y="19709"/>
                    <a:pt x="780" y="20349"/>
                  </a:cubicBezTo>
                  <a:cubicBezTo>
                    <a:pt x="1487" y="20989"/>
                    <a:pt x="2698" y="21469"/>
                    <a:pt x="4313" y="21469"/>
                  </a:cubicBezTo>
                  <a:cubicBezTo>
                    <a:pt x="5928" y="21469"/>
                    <a:pt x="7947" y="20989"/>
                    <a:pt x="10369" y="19149"/>
                  </a:cubicBezTo>
                  <a:cubicBezTo>
                    <a:pt x="12792" y="17309"/>
                    <a:pt x="15618" y="14109"/>
                    <a:pt x="16728" y="11149"/>
                  </a:cubicBezTo>
                  <a:cubicBezTo>
                    <a:pt x="17838" y="8189"/>
                    <a:pt x="17233" y="5469"/>
                    <a:pt x="16223" y="3549"/>
                  </a:cubicBezTo>
                  <a:cubicBezTo>
                    <a:pt x="15214" y="1629"/>
                    <a:pt x="13801" y="509"/>
                    <a:pt x="11883" y="189"/>
                  </a:cubicBezTo>
                  <a:cubicBezTo>
                    <a:pt x="9965" y="-131"/>
                    <a:pt x="7543" y="349"/>
                    <a:pt x="5928" y="1389"/>
                  </a:cubicBezTo>
                  <a:cubicBezTo>
                    <a:pt x="4313" y="2429"/>
                    <a:pt x="3506" y="4029"/>
                    <a:pt x="3304" y="5229"/>
                  </a:cubicBezTo>
                  <a:cubicBezTo>
                    <a:pt x="3102" y="6429"/>
                    <a:pt x="3506" y="7229"/>
                    <a:pt x="5928" y="7629"/>
                  </a:cubicBezTo>
                  <a:cubicBezTo>
                    <a:pt x="8351" y="8029"/>
                    <a:pt x="12792" y="8029"/>
                    <a:pt x="15719" y="7789"/>
                  </a:cubicBezTo>
                  <a:cubicBezTo>
                    <a:pt x="18646" y="7549"/>
                    <a:pt x="20059" y="7069"/>
                    <a:pt x="21472" y="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191119" y="1285086"/>
              <a:ext cx="136781" cy="143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70" fill="norm" stroke="1" extrusionOk="0">
                  <a:moveTo>
                    <a:pt x="1536" y="6132"/>
                  </a:moveTo>
                  <a:cubicBezTo>
                    <a:pt x="1536" y="9218"/>
                    <a:pt x="1536" y="12303"/>
                    <a:pt x="1203" y="15081"/>
                  </a:cubicBezTo>
                  <a:cubicBezTo>
                    <a:pt x="871" y="17858"/>
                    <a:pt x="206" y="20326"/>
                    <a:pt x="40" y="20789"/>
                  </a:cubicBezTo>
                  <a:cubicBezTo>
                    <a:pt x="-126" y="21252"/>
                    <a:pt x="206" y="19709"/>
                    <a:pt x="1369" y="16623"/>
                  </a:cubicBezTo>
                  <a:cubicBezTo>
                    <a:pt x="2532" y="13538"/>
                    <a:pt x="4526" y="8909"/>
                    <a:pt x="6354" y="5669"/>
                  </a:cubicBezTo>
                  <a:cubicBezTo>
                    <a:pt x="8182" y="2429"/>
                    <a:pt x="9843" y="578"/>
                    <a:pt x="11339" y="115"/>
                  </a:cubicBezTo>
                  <a:cubicBezTo>
                    <a:pt x="12834" y="-348"/>
                    <a:pt x="14163" y="578"/>
                    <a:pt x="15825" y="3046"/>
                  </a:cubicBezTo>
                  <a:cubicBezTo>
                    <a:pt x="17486" y="5515"/>
                    <a:pt x="19480" y="9526"/>
                    <a:pt x="21474" y="13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448550" y="164465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763847" y="1389436"/>
              <a:ext cx="181201" cy="335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14" fill="norm" stroke="1" extrusionOk="0">
                  <a:moveTo>
                    <a:pt x="15719" y="6152"/>
                  </a:moveTo>
                  <a:cubicBezTo>
                    <a:pt x="14982" y="5477"/>
                    <a:pt x="14246" y="4802"/>
                    <a:pt x="13264" y="4532"/>
                  </a:cubicBezTo>
                  <a:cubicBezTo>
                    <a:pt x="12282" y="4262"/>
                    <a:pt x="11055" y="4397"/>
                    <a:pt x="9337" y="5477"/>
                  </a:cubicBezTo>
                  <a:cubicBezTo>
                    <a:pt x="7619" y="6557"/>
                    <a:pt x="5409" y="8582"/>
                    <a:pt x="3691" y="11080"/>
                  </a:cubicBezTo>
                  <a:cubicBezTo>
                    <a:pt x="1973" y="13577"/>
                    <a:pt x="746" y="16547"/>
                    <a:pt x="255" y="18370"/>
                  </a:cubicBezTo>
                  <a:cubicBezTo>
                    <a:pt x="-236" y="20192"/>
                    <a:pt x="9" y="20867"/>
                    <a:pt x="746" y="21205"/>
                  </a:cubicBezTo>
                  <a:cubicBezTo>
                    <a:pt x="1482" y="21542"/>
                    <a:pt x="2709" y="21542"/>
                    <a:pt x="5041" y="20665"/>
                  </a:cubicBezTo>
                  <a:cubicBezTo>
                    <a:pt x="7373" y="19787"/>
                    <a:pt x="10809" y="18032"/>
                    <a:pt x="13755" y="15264"/>
                  </a:cubicBezTo>
                  <a:cubicBezTo>
                    <a:pt x="16700" y="12497"/>
                    <a:pt x="19155" y="8717"/>
                    <a:pt x="20259" y="6085"/>
                  </a:cubicBezTo>
                  <a:cubicBezTo>
                    <a:pt x="21364" y="3452"/>
                    <a:pt x="21119" y="1967"/>
                    <a:pt x="20382" y="1090"/>
                  </a:cubicBezTo>
                  <a:cubicBezTo>
                    <a:pt x="19646" y="212"/>
                    <a:pt x="18419" y="-58"/>
                    <a:pt x="16578" y="10"/>
                  </a:cubicBezTo>
                  <a:cubicBezTo>
                    <a:pt x="14737" y="77"/>
                    <a:pt x="12282" y="482"/>
                    <a:pt x="10319" y="1562"/>
                  </a:cubicBezTo>
                  <a:cubicBezTo>
                    <a:pt x="8355" y="2642"/>
                    <a:pt x="6882" y="4397"/>
                    <a:pt x="6146" y="5612"/>
                  </a:cubicBezTo>
                  <a:cubicBezTo>
                    <a:pt x="5409" y="6827"/>
                    <a:pt x="5409" y="7502"/>
                    <a:pt x="7373" y="8177"/>
                  </a:cubicBezTo>
                  <a:cubicBezTo>
                    <a:pt x="9337" y="8852"/>
                    <a:pt x="13264" y="9527"/>
                    <a:pt x="17191" y="1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914226" y="1678516"/>
              <a:ext cx="111085" cy="7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0919" fill="norm" stroke="1" extrusionOk="0">
                  <a:moveTo>
                    <a:pt x="11598" y="1234"/>
                  </a:moveTo>
                  <a:cubicBezTo>
                    <a:pt x="9598" y="1851"/>
                    <a:pt x="7598" y="2469"/>
                    <a:pt x="5598" y="4320"/>
                  </a:cubicBezTo>
                  <a:cubicBezTo>
                    <a:pt x="3598" y="6171"/>
                    <a:pt x="1598" y="9257"/>
                    <a:pt x="598" y="12651"/>
                  </a:cubicBezTo>
                  <a:cubicBezTo>
                    <a:pt x="-402" y="16046"/>
                    <a:pt x="-402" y="19749"/>
                    <a:pt x="2598" y="20674"/>
                  </a:cubicBezTo>
                  <a:cubicBezTo>
                    <a:pt x="5598" y="21600"/>
                    <a:pt x="11598" y="19749"/>
                    <a:pt x="15198" y="17589"/>
                  </a:cubicBezTo>
                  <a:cubicBezTo>
                    <a:pt x="18798" y="15429"/>
                    <a:pt x="19998" y="12960"/>
                    <a:pt x="20598" y="10183"/>
                  </a:cubicBezTo>
                  <a:cubicBezTo>
                    <a:pt x="21198" y="7406"/>
                    <a:pt x="21198" y="4320"/>
                    <a:pt x="19998" y="2469"/>
                  </a:cubicBezTo>
                  <a:cubicBezTo>
                    <a:pt x="18798" y="617"/>
                    <a:pt x="16398" y="0"/>
                    <a:pt x="14198" y="0"/>
                  </a:cubicBezTo>
                  <a:cubicBezTo>
                    <a:pt x="11998" y="0"/>
                    <a:pt x="9998" y="617"/>
                    <a:pt x="7998" y="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099300" y="1873250"/>
              <a:ext cx="882650" cy="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1" fill="norm" stroke="1" extrusionOk="0">
                  <a:moveTo>
                    <a:pt x="0" y="8836"/>
                  </a:moveTo>
                  <a:cubicBezTo>
                    <a:pt x="1295" y="13745"/>
                    <a:pt x="2590" y="18655"/>
                    <a:pt x="4170" y="20127"/>
                  </a:cubicBezTo>
                  <a:cubicBezTo>
                    <a:pt x="5750" y="21600"/>
                    <a:pt x="7614" y="19636"/>
                    <a:pt x="9505" y="17673"/>
                  </a:cubicBezTo>
                  <a:cubicBezTo>
                    <a:pt x="11396" y="15709"/>
                    <a:pt x="13312" y="13745"/>
                    <a:pt x="15047" y="11782"/>
                  </a:cubicBezTo>
                  <a:cubicBezTo>
                    <a:pt x="16783" y="9818"/>
                    <a:pt x="18337" y="7855"/>
                    <a:pt x="19399" y="5891"/>
                  </a:cubicBezTo>
                  <a:cubicBezTo>
                    <a:pt x="20460" y="3927"/>
                    <a:pt x="2103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263049" y="2091540"/>
              <a:ext cx="122002" cy="22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92" fill="norm" stroke="1" extrusionOk="0">
                  <a:moveTo>
                    <a:pt x="21101" y="2748"/>
                  </a:moveTo>
                  <a:cubicBezTo>
                    <a:pt x="19637" y="1559"/>
                    <a:pt x="18172" y="370"/>
                    <a:pt x="15793" y="73"/>
                  </a:cubicBezTo>
                  <a:cubicBezTo>
                    <a:pt x="13413" y="-224"/>
                    <a:pt x="10118" y="370"/>
                    <a:pt x="7189" y="2055"/>
                  </a:cubicBezTo>
                  <a:cubicBezTo>
                    <a:pt x="4260" y="3739"/>
                    <a:pt x="1698" y="6514"/>
                    <a:pt x="599" y="8396"/>
                  </a:cubicBezTo>
                  <a:cubicBezTo>
                    <a:pt x="-499" y="10279"/>
                    <a:pt x="-133" y="11270"/>
                    <a:pt x="2064" y="12260"/>
                  </a:cubicBezTo>
                  <a:cubicBezTo>
                    <a:pt x="4260" y="13251"/>
                    <a:pt x="8287" y="14242"/>
                    <a:pt x="11216" y="15134"/>
                  </a:cubicBezTo>
                  <a:cubicBezTo>
                    <a:pt x="14145" y="16026"/>
                    <a:pt x="15976" y="16818"/>
                    <a:pt x="16891" y="17710"/>
                  </a:cubicBezTo>
                  <a:cubicBezTo>
                    <a:pt x="17806" y="18602"/>
                    <a:pt x="17806" y="19593"/>
                    <a:pt x="16891" y="20286"/>
                  </a:cubicBezTo>
                  <a:cubicBezTo>
                    <a:pt x="15976" y="20980"/>
                    <a:pt x="14145" y="21376"/>
                    <a:pt x="11765" y="21277"/>
                  </a:cubicBezTo>
                  <a:cubicBezTo>
                    <a:pt x="9386" y="21178"/>
                    <a:pt x="6457" y="20583"/>
                    <a:pt x="3528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406937" y="2138073"/>
              <a:ext cx="111463" cy="150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97" fill="norm" stroke="1" extrusionOk="0">
                  <a:moveTo>
                    <a:pt x="3064" y="13578"/>
                  </a:moveTo>
                  <a:cubicBezTo>
                    <a:pt x="5864" y="11507"/>
                    <a:pt x="8664" y="9435"/>
                    <a:pt x="10864" y="7808"/>
                  </a:cubicBezTo>
                  <a:cubicBezTo>
                    <a:pt x="13064" y="6181"/>
                    <a:pt x="14664" y="4997"/>
                    <a:pt x="15464" y="3666"/>
                  </a:cubicBezTo>
                  <a:cubicBezTo>
                    <a:pt x="16264" y="2334"/>
                    <a:pt x="16264" y="855"/>
                    <a:pt x="15264" y="263"/>
                  </a:cubicBezTo>
                  <a:cubicBezTo>
                    <a:pt x="14264" y="-329"/>
                    <a:pt x="12264" y="-33"/>
                    <a:pt x="9464" y="2334"/>
                  </a:cubicBezTo>
                  <a:cubicBezTo>
                    <a:pt x="6664" y="4701"/>
                    <a:pt x="3064" y="9139"/>
                    <a:pt x="1264" y="12246"/>
                  </a:cubicBezTo>
                  <a:cubicBezTo>
                    <a:pt x="-536" y="15353"/>
                    <a:pt x="-536" y="17129"/>
                    <a:pt x="2064" y="18460"/>
                  </a:cubicBezTo>
                  <a:cubicBezTo>
                    <a:pt x="4664" y="19792"/>
                    <a:pt x="9864" y="20679"/>
                    <a:pt x="13464" y="20975"/>
                  </a:cubicBezTo>
                  <a:cubicBezTo>
                    <a:pt x="17064" y="21271"/>
                    <a:pt x="19064" y="20975"/>
                    <a:pt x="21064" y="20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608243" y="2074333"/>
              <a:ext cx="126058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680"/>
                  </a:moveTo>
                  <a:cubicBezTo>
                    <a:pt x="19279" y="340"/>
                    <a:pt x="17119" y="0"/>
                    <a:pt x="15139" y="0"/>
                  </a:cubicBezTo>
                  <a:cubicBezTo>
                    <a:pt x="13159" y="0"/>
                    <a:pt x="11359" y="340"/>
                    <a:pt x="9199" y="1616"/>
                  </a:cubicBezTo>
                  <a:cubicBezTo>
                    <a:pt x="7039" y="2891"/>
                    <a:pt x="4519" y="5102"/>
                    <a:pt x="2719" y="7739"/>
                  </a:cubicBezTo>
                  <a:cubicBezTo>
                    <a:pt x="919" y="10375"/>
                    <a:pt x="-161" y="13436"/>
                    <a:pt x="19" y="15732"/>
                  </a:cubicBezTo>
                  <a:cubicBezTo>
                    <a:pt x="199" y="18028"/>
                    <a:pt x="1639" y="19559"/>
                    <a:pt x="3439" y="20409"/>
                  </a:cubicBezTo>
                  <a:cubicBezTo>
                    <a:pt x="5239" y="21260"/>
                    <a:pt x="7399" y="21430"/>
                    <a:pt x="9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773489" y="2116251"/>
              <a:ext cx="170361" cy="22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42" fill="norm" stroke="1" extrusionOk="0">
                  <a:moveTo>
                    <a:pt x="15863" y="1049"/>
                  </a:moveTo>
                  <a:cubicBezTo>
                    <a:pt x="14263" y="444"/>
                    <a:pt x="12663" y="-162"/>
                    <a:pt x="10796" y="40"/>
                  </a:cubicBezTo>
                  <a:cubicBezTo>
                    <a:pt x="8930" y="242"/>
                    <a:pt x="6796" y="1251"/>
                    <a:pt x="4930" y="4178"/>
                  </a:cubicBezTo>
                  <a:cubicBezTo>
                    <a:pt x="3063" y="7105"/>
                    <a:pt x="1463" y="11950"/>
                    <a:pt x="663" y="14877"/>
                  </a:cubicBezTo>
                  <a:cubicBezTo>
                    <a:pt x="-137" y="17804"/>
                    <a:pt x="-137" y="18814"/>
                    <a:pt x="263" y="19722"/>
                  </a:cubicBezTo>
                  <a:cubicBezTo>
                    <a:pt x="663" y="20631"/>
                    <a:pt x="1463" y="21438"/>
                    <a:pt x="3863" y="20832"/>
                  </a:cubicBezTo>
                  <a:cubicBezTo>
                    <a:pt x="6263" y="20227"/>
                    <a:pt x="10263" y="18208"/>
                    <a:pt x="13063" y="15180"/>
                  </a:cubicBezTo>
                  <a:cubicBezTo>
                    <a:pt x="15863" y="12152"/>
                    <a:pt x="17463" y="8115"/>
                    <a:pt x="17063" y="5490"/>
                  </a:cubicBezTo>
                  <a:cubicBezTo>
                    <a:pt x="16663" y="2866"/>
                    <a:pt x="14263" y="1655"/>
                    <a:pt x="11463" y="1756"/>
                  </a:cubicBezTo>
                  <a:cubicBezTo>
                    <a:pt x="8663" y="1857"/>
                    <a:pt x="5463" y="3270"/>
                    <a:pt x="3863" y="4481"/>
                  </a:cubicBezTo>
                  <a:cubicBezTo>
                    <a:pt x="2263" y="5692"/>
                    <a:pt x="2263" y="6702"/>
                    <a:pt x="2930" y="7307"/>
                  </a:cubicBezTo>
                  <a:cubicBezTo>
                    <a:pt x="3596" y="7913"/>
                    <a:pt x="4930" y="8115"/>
                    <a:pt x="8130" y="7610"/>
                  </a:cubicBezTo>
                  <a:cubicBezTo>
                    <a:pt x="11330" y="7105"/>
                    <a:pt x="16396" y="5894"/>
                    <a:pt x="21463" y="4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839281" y="1989371"/>
              <a:ext cx="85519" cy="10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827" fill="norm" stroke="1" extrusionOk="0">
                  <a:moveTo>
                    <a:pt x="3900" y="2135"/>
                  </a:moveTo>
                  <a:cubicBezTo>
                    <a:pt x="2846" y="4212"/>
                    <a:pt x="1792" y="6289"/>
                    <a:pt x="1002" y="8365"/>
                  </a:cubicBezTo>
                  <a:cubicBezTo>
                    <a:pt x="212" y="10442"/>
                    <a:pt x="-315" y="12519"/>
                    <a:pt x="212" y="12727"/>
                  </a:cubicBezTo>
                  <a:cubicBezTo>
                    <a:pt x="739" y="12935"/>
                    <a:pt x="2319" y="11273"/>
                    <a:pt x="4426" y="8365"/>
                  </a:cubicBezTo>
                  <a:cubicBezTo>
                    <a:pt x="6534" y="5458"/>
                    <a:pt x="9168" y="1304"/>
                    <a:pt x="11012" y="265"/>
                  </a:cubicBezTo>
                  <a:cubicBezTo>
                    <a:pt x="12856" y="-773"/>
                    <a:pt x="13909" y="1304"/>
                    <a:pt x="15490" y="5250"/>
                  </a:cubicBezTo>
                  <a:cubicBezTo>
                    <a:pt x="17070" y="9196"/>
                    <a:pt x="19178" y="15012"/>
                    <a:pt x="21285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8001000" y="1936750"/>
              <a:ext cx="68810" cy="393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99" fill="norm" stroke="1" extrusionOk="0">
                  <a:moveTo>
                    <a:pt x="0" y="0"/>
                  </a:moveTo>
                  <a:cubicBezTo>
                    <a:pt x="7200" y="3812"/>
                    <a:pt x="14400" y="7624"/>
                    <a:pt x="18000" y="11031"/>
                  </a:cubicBezTo>
                  <a:cubicBezTo>
                    <a:pt x="21600" y="14439"/>
                    <a:pt x="21600" y="17442"/>
                    <a:pt x="20945" y="19232"/>
                  </a:cubicBezTo>
                  <a:cubicBezTo>
                    <a:pt x="20291" y="21022"/>
                    <a:pt x="18982" y="21600"/>
                    <a:pt x="17345" y="21484"/>
                  </a:cubicBezTo>
                  <a:cubicBezTo>
                    <a:pt x="15709" y="21369"/>
                    <a:pt x="13745" y="20560"/>
                    <a:pt x="11782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8299450" y="18923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9290050" y="1365250"/>
              <a:ext cx="1270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00"/>
                    <a:pt x="0" y="8200"/>
                    <a:pt x="3600" y="11800"/>
                  </a:cubicBezTo>
                  <a:cubicBezTo>
                    <a:pt x="7200" y="15400"/>
                    <a:pt x="14400" y="18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429749" y="1479550"/>
              <a:ext cx="247651" cy="24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0" y="3267"/>
                    <a:pt x="0" y="6534"/>
                    <a:pt x="185" y="9711"/>
                  </a:cubicBezTo>
                  <a:cubicBezTo>
                    <a:pt x="369" y="12887"/>
                    <a:pt x="738" y="15973"/>
                    <a:pt x="1108" y="17970"/>
                  </a:cubicBezTo>
                  <a:cubicBezTo>
                    <a:pt x="1477" y="19966"/>
                    <a:pt x="1846" y="20874"/>
                    <a:pt x="2492" y="21237"/>
                  </a:cubicBezTo>
                  <a:cubicBezTo>
                    <a:pt x="3138" y="21600"/>
                    <a:pt x="4062" y="21418"/>
                    <a:pt x="4892" y="20420"/>
                  </a:cubicBezTo>
                  <a:cubicBezTo>
                    <a:pt x="5723" y="19422"/>
                    <a:pt x="6462" y="17607"/>
                    <a:pt x="7015" y="16064"/>
                  </a:cubicBezTo>
                  <a:cubicBezTo>
                    <a:pt x="7569" y="14521"/>
                    <a:pt x="7938" y="13250"/>
                    <a:pt x="8400" y="12071"/>
                  </a:cubicBezTo>
                  <a:cubicBezTo>
                    <a:pt x="8862" y="10891"/>
                    <a:pt x="9415" y="9802"/>
                    <a:pt x="9692" y="9711"/>
                  </a:cubicBezTo>
                  <a:cubicBezTo>
                    <a:pt x="9969" y="9620"/>
                    <a:pt x="9969" y="10528"/>
                    <a:pt x="10431" y="12161"/>
                  </a:cubicBezTo>
                  <a:cubicBezTo>
                    <a:pt x="10892" y="13795"/>
                    <a:pt x="11815" y="16155"/>
                    <a:pt x="12646" y="17697"/>
                  </a:cubicBezTo>
                  <a:cubicBezTo>
                    <a:pt x="13477" y="19240"/>
                    <a:pt x="14215" y="19966"/>
                    <a:pt x="14862" y="19966"/>
                  </a:cubicBezTo>
                  <a:cubicBezTo>
                    <a:pt x="15508" y="19966"/>
                    <a:pt x="16062" y="19240"/>
                    <a:pt x="17169" y="16064"/>
                  </a:cubicBezTo>
                  <a:cubicBezTo>
                    <a:pt x="18277" y="12887"/>
                    <a:pt x="19938" y="7261"/>
                    <a:pt x="21600" y="1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9823450" y="1346200"/>
              <a:ext cx="1270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57"/>
                    <a:pt x="0" y="8914"/>
                    <a:pt x="3600" y="12514"/>
                  </a:cubicBezTo>
                  <a:cubicBezTo>
                    <a:pt x="7200" y="16114"/>
                    <a:pt x="144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135548" y="1436801"/>
              <a:ext cx="205514" cy="2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62" fill="norm" stroke="1" extrusionOk="0">
                  <a:moveTo>
                    <a:pt x="1885" y="891"/>
                  </a:moveTo>
                  <a:cubicBezTo>
                    <a:pt x="1003" y="376"/>
                    <a:pt x="121" y="-138"/>
                    <a:pt x="11" y="33"/>
                  </a:cubicBezTo>
                  <a:cubicBezTo>
                    <a:pt x="-99" y="205"/>
                    <a:pt x="562" y="1062"/>
                    <a:pt x="3207" y="2605"/>
                  </a:cubicBezTo>
                  <a:cubicBezTo>
                    <a:pt x="5852" y="4148"/>
                    <a:pt x="10481" y="6376"/>
                    <a:pt x="13456" y="7662"/>
                  </a:cubicBezTo>
                  <a:cubicBezTo>
                    <a:pt x="16432" y="8948"/>
                    <a:pt x="17754" y="9291"/>
                    <a:pt x="18966" y="9548"/>
                  </a:cubicBezTo>
                  <a:cubicBezTo>
                    <a:pt x="20179" y="9805"/>
                    <a:pt x="21281" y="9976"/>
                    <a:pt x="21391" y="10405"/>
                  </a:cubicBezTo>
                  <a:cubicBezTo>
                    <a:pt x="21501" y="10833"/>
                    <a:pt x="20619" y="11519"/>
                    <a:pt x="17644" y="13062"/>
                  </a:cubicBezTo>
                  <a:cubicBezTo>
                    <a:pt x="14668" y="14605"/>
                    <a:pt x="9599" y="17005"/>
                    <a:pt x="6623" y="18548"/>
                  </a:cubicBezTo>
                  <a:cubicBezTo>
                    <a:pt x="3648" y="20091"/>
                    <a:pt x="2766" y="20776"/>
                    <a:pt x="1885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10547077" y="1429544"/>
              <a:ext cx="171724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92" fill="norm" stroke="1" extrusionOk="0">
                  <a:moveTo>
                    <a:pt x="814" y="5076"/>
                  </a:moveTo>
                  <a:cubicBezTo>
                    <a:pt x="1595" y="3924"/>
                    <a:pt x="2375" y="2772"/>
                    <a:pt x="4848" y="1908"/>
                  </a:cubicBezTo>
                  <a:cubicBezTo>
                    <a:pt x="7320" y="1044"/>
                    <a:pt x="11484" y="468"/>
                    <a:pt x="14346" y="180"/>
                  </a:cubicBezTo>
                  <a:cubicBezTo>
                    <a:pt x="17209" y="-108"/>
                    <a:pt x="18771" y="-108"/>
                    <a:pt x="19812" y="612"/>
                  </a:cubicBezTo>
                  <a:cubicBezTo>
                    <a:pt x="20853" y="1332"/>
                    <a:pt x="21373" y="2772"/>
                    <a:pt x="19031" y="5364"/>
                  </a:cubicBezTo>
                  <a:cubicBezTo>
                    <a:pt x="16689" y="7956"/>
                    <a:pt x="11484" y="11700"/>
                    <a:pt x="8231" y="14004"/>
                  </a:cubicBezTo>
                  <a:cubicBezTo>
                    <a:pt x="4978" y="16308"/>
                    <a:pt x="3677" y="17172"/>
                    <a:pt x="2375" y="18180"/>
                  </a:cubicBezTo>
                  <a:cubicBezTo>
                    <a:pt x="1074" y="19188"/>
                    <a:pt x="-227" y="20340"/>
                    <a:pt x="33" y="20916"/>
                  </a:cubicBezTo>
                  <a:cubicBezTo>
                    <a:pt x="293" y="21492"/>
                    <a:pt x="2115" y="21492"/>
                    <a:pt x="5889" y="21492"/>
                  </a:cubicBezTo>
                  <a:cubicBezTo>
                    <a:pt x="9662" y="21492"/>
                    <a:pt x="15387" y="21492"/>
                    <a:pt x="21113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0684680" y="1562100"/>
              <a:ext cx="103971" cy="11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339" fill="norm" stroke="1" extrusionOk="0">
                  <a:moveTo>
                    <a:pt x="21220" y="0"/>
                  </a:moveTo>
                  <a:cubicBezTo>
                    <a:pt x="20788" y="4075"/>
                    <a:pt x="20356" y="8151"/>
                    <a:pt x="18628" y="11615"/>
                  </a:cubicBezTo>
                  <a:cubicBezTo>
                    <a:pt x="16900" y="15079"/>
                    <a:pt x="13876" y="17932"/>
                    <a:pt x="11284" y="19562"/>
                  </a:cubicBezTo>
                  <a:cubicBezTo>
                    <a:pt x="8692" y="21192"/>
                    <a:pt x="6532" y="21600"/>
                    <a:pt x="4588" y="21192"/>
                  </a:cubicBezTo>
                  <a:cubicBezTo>
                    <a:pt x="2644" y="20785"/>
                    <a:pt x="916" y="19562"/>
                    <a:pt x="268" y="17932"/>
                  </a:cubicBezTo>
                  <a:cubicBezTo>
                    <a:pt x="-380" y="16302"/>
                    <a:pt x="52" y="14264"/>
                    <a:pt x="2644" y="13857"/>
                  </a:cubicBezTo>
                  <a:cubicBezTo>
                    <a:pt x="5236" y="13449"/>
                    <a:pt x="9988" y="14672"/>
                    <a:pt x="13444" y="15894"/>
                  </a:cubicBezTo>
                  <a:cubicBezTo>
                    <a:pt x="16900" y="17117"/>
                    <a:pt x="19060" y="18340"/>
                    <a:pt x="21220" y="19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0769600" y="1562100"/>
              <a:ext cx="952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160"/>
                    <a:pt x="14880" y="4320"/>
                    <a:pt x="11280" y="7920"/>
                  </a:cubicBezTo>
                  <a:cubicBezTo>
                    <a:pt x="7680" y="11520"/>
                    <a:pt x="384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0864849" y="1664642"/>
              <a:ext cx="107951" cy="8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4506"/>
                  </a:moveTo>
                  <a:cubicBezTo>
                    <a:pt x="1271" y="2399"/>
                    <a:pt x="2541" y="292"/>
                    <a:pt x="4024" y="28"/>
                  </a:cubicBezTo>
                  <a:cubicBezTo>
                    <a:pt x="5506" y="-235"/>
                    <a:pt x="7200" y="1345"/>
                    <a:pt x="8047" y="3453"/>
                  </a:cubicBezTo>
                  <a:cubicBezTo>
                    <a:pt x="8894" y="5560"/>
                    <a:pt x="8894" y="8194"/>
                    <a:pt x="8259" y="10565"/>
                  </a:cubicBezTo>
                  <a:cubicBezTo>
                    <a:pt x="7624" y="12936"/>
                    <a:pt x="6353" y="15043"/>
                    <a:pt x="4447" y="16887"/>
                  </a:cubicBezTo>
                  <a:cubicBezTo>
                    <a:pt x="2541" y="18731"/>
                    <a:pt x="0" y="20311"/>
                    <a:pt x="424" y="20838"/>
                  </a:cubicBezTo>
                  <a:cubicBezTo>
                    <a:pt x="847" y="21365"/>
                    <a:pt x="4235" y="20838"/>
                    <a:pt x="8259" y="20311"/>
                  </a:cubicBezTo>
                  <a:cubicBezTo>
                    <a:pt x="12282" y="19785"/>
                    <a:pt x="16941" y="19258"/>
                    <a:pt x="2160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11061700" y="1663699"/>
              <a:ext cx="762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11296649" y="1506904"/>
              <a:ext cx="190501" cy="15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4001"/>
                  </a:moveTo>
                  <a:cubicBezTo>
                    <a:pt x="240" y="2580"/>
                    <a:pt x="480" y="1159"/>
                    <a:pt x="1200" y="449"/>
                  </a:cubicBezTo>
                  <a:cubicBezTo>
                    <a:pt x="1920" y="-262"/>
                    <a:pt x="3120" y="-262"/>
                    <a:pt x="4800" y="1443"/>
                  </a:cubicBezTo>
                  <a:cubicBezTo>
                    <a:pt x="6480" y="3149"/>
                    <a:pt x="8640" y="6559"/>
                    <a:pt x="9720" y="9970"/>
                  </a:cubicBezTo>
                  <a:cubicBezTo>
                    <a:pt x="10800" y="13380"/>
                    <a:pt x="10800" y="16791"/>
                    <a:pt x="10200" y="18780"/>
                  </a:cubicBezTo>
                  <a:cubicBezTo>
                    <a:pt x="9600" y="20770"/>
                    <a:pt x="8400" y="21338"/>
                    <a:pt x="7800" y="20485"/>
                  </a:cubicBezTo>
                  <a:cubicBezTo>
                    <a:pt x="7200" y="19633"/>
                    <a:pt x="7200" y="17359"/>
                    <a:pt x="8040" y="14517"/>
                  </a:cubicBezTo>
                  <a:cubicBezTo>
                    <a:pt x="8880" y="11675"/>
                    <a:pt x="10560" y="8264"/>
                    <a:pt x="12960" y="6133"/>
                  </a:cubicBezTo>
                  <a:cubicBezTo>
                    <a:pt x="15360" y="4001"/>
                    <a:pt x="18480" y="3149"/>
                    <a:pt x="21600" y="2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1474450" y="1521098"/>
              <a:ext cx="165612" cy="358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68" fill="norm" stroke="1" extrusionOk="0">
                  <a:moveTo>
                    <a:pt x="0" y="2432"/>
                  </a:moveTo>
                  <a:cubicBezTo>
                    <a:pt x="1094" y="2809"/>
                    <a:pt x="2187" y="3186"/>
                    <a:pt x="3281" y="3186"/>
                  </a:cubicBezTo>
                  <a:cubicBezTo>
                    <a:pt x="4375" y="3186"/>
                    <a:pt x="5468" y="2809"/>
                    <a:pt x="6562" y="2118"/>
                  </a:cubicBezTo>
                  <a:cubicBezTo>
                    <a:pt x="7656" y="1428"/>
                    <a:pt x="8749" y="423"/>
                    <a:pt x="8613" y="109"/>
                  </a:cubicBezTo>
                  <a:cubicBezTo>
                    <a:pt x="8476" y="-205"/>
                    <a:pt x="7109" y="172"/>
                    <a:pt x="5605" y="1051"/>
                  </a:cubicBezTo>
                  <a:cubicBezTo>
                    <a:pt x="4101" y="1930"/>
                    <a:pt x="2461" y="3311"/>
                    <a:pt x="1777" y="4316"/>
                  </a:cubicBezTo>
                  <a:cubicBezTo>
                    <a:pt x="1094" y="5321"/>
                    <a:pt x="1367" y="5948"/>
                    <a:pt x="3008" y="6388"/>
                  </a:cubicBezTo>
                  <a:cubicBezTo>
                    <a:pt x="4648" y="6828"/>
                    <a:pt x="7656" y="7079"/>
                    <a:pt x="10800" y="6702"/>
                  </a:cubicBezTo>
                  <a:cubicBezTo>
                    <a:pt x="13944" y="6325"/>
                    <a:pt x="17225" y="5321"/>
                    <a:pt x="19139" y="4316"/>
                  </a:cubicBezTo>
                  <a:cubicBezTo>
                    <a:pt x="21053" y="3311"/>
                    <a:pt x="21600" y="2307"/>
                    <a:pt x="21327" y="1993"/>
                  </a:cubicBezTo>
                  <a:cubicBezTo>
                    <a:pt x="21053" y="1679"/>
                    <a:pt x="19959" y="2055"/>
                    <a:pt x="19139" y="3751"/>
                  </a:cubicBezTo>
                  <a:cubicBezTo>
                    <a:pt x="18319" y="5446"/>
                    <a:pt x="17772" y="8460"/>
                    <a:pt x="17499" y="11035"/>
                  </a:cubicBezTo>
                  <a:cubicBezTo>
                    <a:pt x="17225" y="13609"/>
                    <a:pt x="17225" y="15744"/>
                    <a:pt x="16952" y="17314"/>
                  </a:cubicBezTo>
                  <a:cubicBezTo>
                    <a:pt x="16678" y="18883"/>
                    <a:pt x="16132" y="19888"/>
                    <a:pt x="15038" y="20516"/>
                  </a:cubicBezTo>
                  <a:cubicBezTo>
                    <a:pt x="13944" y="21144"/>
                    <a:pt x="12304" y="21395"/>
                    <a:pt x="11210" y="21207"/>
                  </a:cubicBezTo>
                  <a:cubicBezTo>
                    <a:pt x="10116" y="21018"/>
                    <a:pt x="9570" y="20390"/>
                    <a:pt x="9296" y="19386"/>
                  </a:cubicBezTo>
                  <a:cubicBezTo>
                    <a:pt x="9023" y="18381"/>
                    <a:pt x="9023" y="17000"/>
                    <a:pt x="9023" y="15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1639549" y="14160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1684000" y="1461444"/>
              <a:ext cx="84988" cy="1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460" fill="norm" stroke="1" extrusionOk="0">
                  <a:moveTo>
                    <a:pt x="0" y="7373"/>
                  </a:moveTo>
                  <a:cubicBezTo>
                    <a:pt x="5657" y="5808"/>
                    <a:pt x="11315" y="4243"/>
                    <a:pt x="15172" y="2834"/>
                  </a:cubicBezTo>
                  <a:cubicBezTo>
                    <a:pt x="19029" y="1425"/>
                    <a:pt x="21086" y="173"/>
                    <a:pt x="20572" y="17"/>
                  </a:cubicBezTo>
                  <a:cubicBezTo>
                    <a:pt x="20057" y="-140"/>
                    <a:pt x="16972" y="799"/>
                    <a:pt x="13372" y="2677"/>
                  </a:cubicBezTo>
                  <a:cubicBezTo>
                    <a:pt x="9772" y="4556"/>
                    <a:pt x="5657" y="7373"/>
                    <a:pt x="3086" y="9877"/>
                  </a:cubicBezTo>
                  <a:cubicBezTo>
                    <a:pt x="515" y="12382"/>
                    <a:pt x="-514" y="14573"/>
                    <a:pt x="1029" y="16451"/>
                  </a:cubicBezTo>
                  <a:cubicBezTo>
                    <a:pt x="2572" y="18330"/>
                    <a:pt x="6686" y="19895"/>
                    <a:pt x="108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767709" y="1494227"/>
              <a:ext cx="144892" cy="14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03" fill="norm" stroke="1" extrusionOk="0">
                  <a:moveTo>
                    <a:pt x="21428" y="637"/>
                  </a:moveTo>
                  <a:cubicBezTo>
                    <a:pt x="19237" y="20"/>
                    <a:pt x="17045" y="-597"/>
                    <a:pt x="13915" y="1100"/>
                  </a:cubicBezTo>
                  <a:cubicBezTo>
                    <a:pt x="10785" y="2797"/>
                    <a:pt x="6715" y="6809"/>
                    <a:pt x="4211" y="9740"/>
                  </a:cubicBezTo>
                  <a:cubicBezTo>
                    <a:pt x="1706" y="12672"/>
                    <a:pt x="767" y="14523"/>
                    <a:pt x="298" y="16220"/>
                  </a:cubicBezTo>
                  <a:cubicBezTo>
                    <a:pt x="-172" y="17917"/>
                    <a:pt x="-172" y="19460"/>
                    <a:pt x="924" y="20232"/>
                  </a:cubicBezTo>
                  <a:cubicBezTo>
                    <a:pt x="2019" y="21003"/>
                    <a:pt x="4211" y="21003"/>
                    <a:pt x="6402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1879636" y="1333500"/>
              <a:ext cx="77415" cy="2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45" fill="norm" stroke="1" extrusionOk="0">
                  <a:moveTo>
                    <a:pt x="21351" y="0"/>
                  </a:moveTo>
                  <a:cubicBezTo>
                    <a:pt x="14929" y="3494"/>
                    <a:pt x="8508" y="6988"/>
                    <a:pt x="4713" y="10244"/>
                  </a:cubicBezTo>
                  <a:cubicBezTo>
                    <a:pt x="919" y="13500"/>
                    <a:pt x="-249" y="16518"/>
                    <a:pt x="43" y="18424"/>
                  </a:cubicBezTo>
                  <a:cubicBezTo>
                    <a:pt x="335" y="20329"/>
                    <a:pt x="2086" y="21124"/>
                    <a:pt x="5589" y="21362"/>
                  </a:cubicBezTo>
                  <a:cubicBezTo>
                    <a:pt x="9092" y="21600"/>
                    <a:pt x="14346" y="21282"/>
                    <a:pt x="19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1842750" y="1485900"/>
              <a:ext cx="152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5600"/>
                    <a:pt x="7800" y="9600"/>
                    <a:pt x="11400" y="6000"/>
                  </a:cubicBezTo>
                  <a:cubicBezTo>
                    <a:pt x="15000" y="2400"/>
                    <a:pt x="183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2109450" y="1365250"/>
              <a:ext cx="571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2109450" y="1402993"/>
              <a:ext cx="168988" cy="26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624" fill="norm" stroke="1" extrusionOk="0">
                  <a:moveTo>
                    <a:pt x="0" y="15098"/>
                  </a:moveTo>
                  <a:cubicBezTo>
                    <a:pt x="0" y="14261"/>
                    <a:pt x="0" y="13424"/>
                    <a:pt x="1449" y="12419"/>
                  </a:cubicBezTo>
                  <a:cubicBezTo>
                    <a:pt x="2898" y="11415"/>
                    <a:pt x="5795" y="10243"/>
                    <a:pt x="9220" y="8317"/>
                  </a:cubicBezTo>
                  <a:cubicBezTo>
                    <a:pt x="12644" y="6391"/>
                    <a:pt x="16595" y="3712"/>
                    <a:pt x="18834" y="1871"/>
                  </a:cubicBezTo>
                  <a:cubicBezTo>
                    <a:pt x="21073" y="29"/>
                    <a:pt x="21600" y="-976"/>
                    <a:pt x="20415" y="1368"/>
                  </a:cubicBezTo>
                  <a:cubicBezTo>
                    <a:pt x="19229" y="3712"/>
                    <a:pt x="16332" y="9405"/>
                    <a:pt x="14751" y="13173"/>
                  </a:cubicBezTo>
                  <a:cubicBezTo>
                    <a:pt x="13171" y="16940"/>
                    <a:pt x="12907" y="18782"/>
                    <a:pt x="12644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2224600" y="1625600"/>
              <a:ext cx="93028" cy="9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85" fill="norm" stroke="1" extrusionOk="0">
                  <a:moveTo>
                    <a:pt x="9887" y="0"/>
                  </a:moveTo>
                  <a:cubicBezTo>
                    <a:pt x="7487" y="960"/>
                    <a:pt x="5087" y="1920"/>
                    <a:pt x="3407" y="4320"/>
                  </a:cubicBezTo>
                  <a:cubicBezTo>
                    <a:pt x="1727" y="6720"/>
                    <a:pt x="767" y="10560"/>
                    <a:pt x="287" y="13680"/>
                  </a:cubicBezTo>
                  <a:cubicBezTo>
                    <a:pt x="-193" y="16800"/>
                    <a:pt x="-193" y="19200"/>
                    <a:pt x="1247" y="20400"/>
                  </a:cubicBezTo>
                  <a:cubicBezTo>
                    <a:pt x="2687" y="21600"/>
                    <a:pt x="5567" y="21600"/>
                    <a:pt x="8207" y="21360"/>
                  </a:cubicBezTo>
                  <a:cubicBezTo>
                    <a:pt x="10847" y="21120"/>
                    <a:pt x="13247" y="20640"/>
                    <a:pt x="15407" y="19440"/>
                  </a:cubicBezTo>
                  <a:cubicBezTo>
                    <a:pt x="17567" y="18240"/>
                    <a:pt x="19487" y="16320"/>
                    <a:pt x="20447" y="13680"/>
                  </a:cubicBezTo>
                  <a:cubicBezTo>
                    <a:pt x="21407" y="11040"/>
                    <a:pt x="21407" y="7680"/>
                    <a:pt x="19727" y="6000"/>
                  </a:cubicBezTo>
                  <a:cubicBezTo>
                    <a:pt x="18047" y="4320"/>
                    <a:pt x="14687" y="4320"/>
                    <a:pt x="11327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0" y="2946399"/>
              <a:ext cx="12084050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50"/>
                  </a:moveTo>
                  <a:cubicBezTo>
                    <a:pt x="83" y="2925"/>
                    <a:pt x="166" y="2700"/>
                    <a:pt x="280" y="2625"/>
                  </a:cubicBezTo>
                  <a:cubicBezTo>
                    <a:pt x="393" y="2550"/>
                    <a:pt x="537" y="2625"/>
                    <a:pt x="687" y="2662"/>
                  </a:cubicBezTo>
                  <a:cubicBezTo>
                    <a:pt x="836" y="2700"/>
                    <a:pt x="991" y="2700"/>
                    <a:pt x="1143" y="2588"/>
                  </a:cubicBezTo>
                  <a:cubicBezTo>
                    <a:pt x="1294" y="2475"/>
                    <a:pt x="1442" y="2250"/>
                    <a:pt x="1570" y="2063"/>
                  </a:cubicBezTo>
                  <a:cubicBezTo>
                    <a:pt x="1699" y="1875"/>
                    <a:pt x="1809" y="1725"/>
                    <a:pt x="1926" y="1538"/>
                  </a:cubicBezTo>
                  <a:cubicBezTo>
                    <a:pt x="2043" y="1350"/>
                    <a:pt x="2168" y="1125"/>
                    <a:pt x="2293" y="937"/>
                  </a:cubicBezTo>
                  <a:cubicBezTo>
                    <a:pt x="2418" y="750"/>
                    <a:pt x="2543" y="600"/>
                    <a:pt x="2669" y="488"/>
                  </a:cubicBezTo>
                  <a:cubicBezTo>
                    <a:pt x="2796" y="375"/>
                    <a:pt x="2925" y="300"/>
                    <a:pt x="3057" y="225"/>
                  </a:cubicBezTo>
                  <a:cubicBezTo>
                    <a:pt x="3189" y="150"/>
                    <a:pt x="3326" y="75"/>
                    <a:pt x="3468" y="38"/>
                  </a:cubicBezTo>
                  <a:cubicBezTo>
                    <a:pt x="3609" y="0"/>
                    <a:pt x="3757" y="0"/>
                    <a:pt x="3905" y="0"/>
                  </a:cubicBezTo>
                  <a:cubicBezTo>
                    <a:pt x="4052" y="0"/>
                    <a:pt x="4200" y="0"/>
                    <a:pt x="4353" y="75"/>
                  </a:cubicBezTo>
                  <a:cubicBezTo>
                    <a:pt x="4506" y="150"/>
                    <a:pt x="4665" y="300"/>
                    <a:pt x="4782" y="375"/>
                  </a:cubicBezTo>
                  <a:cubicBezTo>
                    <a:pt x="4900" y="450"/>
                    <a:pt x="4975" y="450"/>
                    <a:pt x="5062" y="525"/>
                  </a:cubicBezTo>
                  <a:cubicBezTo>
                    <a:pt x="5149" y="600"/>
                    <a:pt x="5248" y="750"/>
                    <a:pt x="5337" y="825"/>
                  </a:cubicBezTo>
                  <a:cubicBezTo>
                    <a:pt x="5426" y="900"/>
                    <a:pt x="5505" y="900"/>
                    <a:pt x="5592" y="900"/>
                  </a:cubicBezTo>
                  <a:cubicBezTo>
                    <a:pt x="5679" y="900"/>
                    <a:pt x="5774" y="900"/>
                    <a:pt x="5870" y="937"/>
                  </a:cubicBezTo>
                  <a:cubicBezTo>
                    <a:pt x="5967" y="975"/>
                    <a:pt x="6065" y="1050"/>
                    <a:pt x="6161" y="1088"/>
                  </a:cubicBezTo>
                  <a:cubicBezTo>
                    <a:pt x="6258" y="1125"/>
                    <a:pt x="6352" y="1125"/>
                    <a:pt x="6457" y="1125"/>
                  </a:cubicBezTo>
                  <a:cubicBezTo>
                    <a:pt x="6561" y="1125"/>
                    <a:pt x="6674" y="1125"/>
                    <a:pt x="6786" y="1125"/>
                  </a:cubicBezTo>
                  <a:cubicBezTo>
                    <a:pt x="6897" y="1125"/>
                    <a:pt x="7007" y="1125"/>
                    <a:pt x="7113" y="1125"/>
                  </a:cubicBezTo>
                  <a:cubicBezTo>
                    <a:pt x="7219" y="1125"/>
                    <a:pt x="7321" y="1125"/>
                    <a:pt x="7431" y="1125"/>
                  </a:cubicBezTo>
                  <a:cubicBezTo>
                    <a:pt x="7541" y="1125"/>
                    <a:pt x="7658" y="1125"/>
                    <a:pt x="7775" y="1125"/>
                  </a:cubicBezTo>
                  <a:cubicBezTo>
                    <a:pt x="7892" y="1125"/>
                    <a:pt x="8010" y="1125"/>
                    <a:pt x="8129" y="1125"/>
                  </a:cubicBezTo>
                  <a:cubicBezTo>
                    <a:pt x="8248" y="1125"/>
                    <a:pt x="8369" y="1125"/>
                    <a:pt x="8484" y="1125"/>
                  </a:cubicBezTo>
                  <a:cubicBezTo>
                    <a:pt x="8600" y="1125"/>
                    <a:pt x="8710" y="1125"/>
                    <a:pt x="8831" y="1125"/>
                  </a:cubicBezTo>
                  <a:cubicBezTo>
                    <a:pt x="8952" y="1125"/>
                    <a:pt x="9084" y="1125"/>
                    <a:pt x="9211" y="1125"/>
                  </a:cubicBezTo>
                  <a:cubicBezTo>
                    <a:pt x="9338" y="1125"/>
                    <a:pt x="9459" y="1125"/>
                    <a:pt x="9585" y="1162"/>
                  </a:cubicBezTo>
                  <a:cubicBezTo>
                    <a:pt x="9712" y="1200"/>
                    <a:pt x="9845" y="1275"/>
                    <a:pt x="9970" y="1350"/>
                  </a:cubicBezTo>
                  <a:cubicBezTo>
                    <a:pt x="10094" y="1425"/>
                    <a:pt x="10212" y="1500"/>
                    <a:pt x="10338" y="1575"/>
                  </a:cubicBezTo>
                  <a:cubicBezTo>
                    <a:pt x="10465" y="1650"/>
                    <a:pt x="10601" y="1725"/>
                    <a:pt x="10736" y="1800"/>
                  </a:cubicBezTo>
                  <a:cubicBezTo>
                    <a:pt x="10870" y="1875"/>
                    <a:pt x="11002" y="1950"/>
                    <a:pt x="11197" y="2100"/>
                  </a:cubicBezTo>
                  <a:cubicBezTo>
                    <a:pt x="11392" y="2250"/>
                    <a:pt x="11649" y="2475"/>
                    <a:pt x="11848" y="2662"/>
                  </a:cubicBezTo>
                  <a:cubicBezTo>
                    <a:pt x="12047" y="2850"/>
                    <a:pt x="12187" y="3000"/>
                    <a:pt x="12325" y="3150"/>
                  </a:cubicBezTo>
                  <a:cubicBezTo>
                    <a:pt x="12463" y="3300"/>
                    <a:pt x="12599" y="3450"/>
                    <a:pt x="12737" y="3600"/>
                  </a:cubicBezTo>
                  <a:cubicBezTo>
                    <a:pt x="12875" y="3750"/>
                    <a:pt x="13015" y="3900"/>
                    <a:pt x="13148" y="4087"/>
                  </a:cubicBezTo>
                  <a:cubicBezTo>
                    <a:pt x="13280" y="4275"/>
                    <a:pt x="13405" y="4500"/>
                    <a:pt x="13539" y="4688"/>
                  </a:cubicBezTo>
                  <a:cubicBezTo>
                    <a:pt x="13674" y="4875"/>
                    <a:pt x="13817" y="5025"/>
                    <a:pt x="13959" y="5212"/>
                  </a:cubicBezTo>
                  <a:cubicBezTo>
                    <a:pt x="14101" y="5400"/>
                    <a:pt x="14241" y="5625"/>
                    <a:pt x="14383" y="5850"/>
                  </a:cubicBezTo>
                  <a:cubicBezTo>
                    <a:pt x="14525" y="6075"/>
                    <a:pt x="14669" y="6300"/>
                    <a:pt x="14807" y="6488"/>
                  </a:cubicBezTo>
                  <a:cubicBezTo>
                    <a:pt x="14945" y="6675"/>
                    <a:pt x="15077" y="6825"/>
                    <a:pt x="15219" y="7050"/>
                  </a:cubicBezTo>
                  <a:cubicBezTo>
                    <a:pt x="15361" y="7275"/>
                    <a:pt x="15512" y="7575"/>
                    <a:pt x="15658" y="7837"/>
                  </a:cubicBezTo>
                  <a:cubicBezTo>
                    <a:pt x="15804" y="8100"/>
                    <a:pt x="15944" y="8325"/>
                    <a:pt x="16087" y="8588"/>
                  </a:cubicBezTo>
                  <a:cubicBezTo>
                    <a:pt x="16231" y="8850"/>
                    <a:pt x="16379" y="9150"/>
                    <a:pt x="16517" y="9412"/>
                  </a:cubicBezTo>
                  <a:cubicBezTo>
                    <a:pt x="16655" y="9675"/>
                    <a:pt x="16784" y="9900"/>
                    <a:pt x="16922" y="10163"/>
                  </a:cubicBezTo>
                  <a:cubicBezTo>
                    <a:pt x="17060" y="10425"/>
                    <a:pt x="17207" y="10725"/>
                    <a:pt x="17351" y="11025"/>
                  </a:cubicBezTo>
                  <a:cubicBezTo>
                    <a:pt x="17495" y="11325"/>
                    <a:pt x="17635" y="11625"/>
                    <a:pt x="17773" y="11925"/>
                  </a:cubicBezTo>
                  <a:cubicBezTo>
                    <a:pt x="17911" y="12225"/>
                    <a:pt x="18047" y="12525"/>
                    <a:pt x="18244" y="12975"/>
                  </a:cubicBezTo>
                  <a:cubicBezTo>
                    <a:pt x="18441" y="13425"/>
                    <a:pt x="18698" y="14025"/>
                    <a:pt x="18889" y="14475"/>
                  </a:cubicBezTo>
                  <a:cubicBezTo>
                    <a:pt x="19080" y="14925"/>
                    <a:pt x="19205" y="15225"/>
                    <a:pt x="19385" y="15638"/>
                  </a:cubicBezTo>
                  <a:cubicBezTo>
                    <a:pt x="19564" y="16050"/>
                    <a:pt x="19799" y="16575"/>
                    <a:pt x="19977" y="16988"/>
                  </a:cubicBezTo>
                  <a:cubicBezTo>
                    <a:pt x="20155" y="17400"/>
                    <a:pt x="20276" y="17700"/>
                    <a:pt x="20444" y="18150"/>
                  </a:cubicBezTo>
                  <a:cubicBezTo>
                    <a:pt x="20613" y="18600"/>
                    <a:pt x="20828" y="19200"/>
                    <a:pt x="21029" y="19800"/>
                  </a:cubicBezTo>
                  <a:cubicBezTo>
                    <a:pt x="21229" y="20400"/>
                    <a:pt x="21415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35000" y="3460728"/>
              <a:ext cx="412626" cy="322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52" fill="norm" stroke="1" extrusionOk="0">
                  <a:moveTo>
                    <a:pt x="0" y="5051"/>
                  </a:moveTo>
                  <a:cubicBezTo>
                    <a:pt x="3180" y="4069"/>
                    <a:pt x="6359" y="3087"/>
                    <a:pt x="9484" y="2316"/>
                  </a:cubicBezTo>
                  <a:cubicBezTo>
                    <a:pt x="12609" y="1544"/>
                    <a:pt x="15679" y="983"/>
                    <a:pt x="17762" y="562"/>
                  </a:cubicBezTo>
                  <a:cubicBezTo>
                    <a:pt x="19846" y="142"/>
                    <a:pt x="20942" y="-139"/>
                    <a:pt x="21271" y="71"/>
                  </a:cubicBezTo>
                  <a:cubicBezTo>
                    <a:pt x="21600" y="282"/>
                    <a:pt x="21161" y="983"/>
                    <a:pt x="19681" y="2526"/>
                  </a:cubicBezTo>
                  <a:cubicBezTo>
                    <a:pt x="18201" y="4069"/>
                    <a:pt x="15679" y="6453"/>
                    <a:pt x="12993" y="8908"/>
                  </a:cubicBezTo>
                  <a:cubicBezTo>
                    <a:pt x="10307" y="11362"/>
                    <a:pt x="7456" y="13887"/>
                    <a:pt x="5482" y="15640"/>
                  </a:cubicBezTo>
                  <a:cubicBezTo>
                    <a:pt x="3509" y="17393"/>
                    <a:pt x="2412" y="18375"/>
                    <a:pt x="1699" y="19217"/>
                  </a:cubicBezTo>
                  <a:cubicBezTo>
                    <a:pt x="987" y="20058"/>
                    <a:pt x="658" y="20760"/>
                    <a:pt x="877" y="21110"/>
                  </a:cubicBezTo>
                  <a:cubicBezTo>
                    <a:pt x="1096" y="21461"/>
                    <a:pt x="1864" y="21461"/>
                    <a:pt x="4057" y="20900"/>
                  </a:cubicBezTo>
                  <a:cubicBezTo>
                    <a:pt x="6250" y="20339"/>
                    <a:pt x="9868" y="19217"/>
                    <a:pt x="12938" y="18445"/>
                  </a:cubicBezTo>
                  <a:cubicBezTo>
                    <a:pt x="16008" y="17674"/>
                    <a:pt x="18530" y="17253"/>
                    <a:pt x="21052" y="16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591733" y="3327399"/>
              <a:ext cx="86784" cy="404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509" fill="norm" stroke="1" extrusionOk="0">
                  <a:moveTo>
                    <a:pt x="14065" y="0"/>
                  </a:moveTo>
                  <a:cubicBezTo>
                    <a:pt x="11554" y="3712"/>
                    <a:pt x="9042" y="7425"/>
                    <a:pt x="6531" y="10687"/>
                  </a:cubicBezTo>
                  <a:cubicBezTo>
                    <a:pt x="4019" y="13950"/>
                    <a:pt x="1507" y="16763"/>
                    <a:pt x="503" y="18506"/>
                  </a:cubicBezTo>
                  <a:cubicBezTo>
                    <a:pt x="-502" y="20250"/>
                    <a:pt x="0" y="20925"/>
                    <a:pt x="2010" y="21262"/>
                  </a:cubicBezTo>
                  <a:cubicBezTo>
                    <a:pt x="4019" y="21600"/>
                    <a:pt x="7535" y="21600"/>
                    <a:pt x="11051" y="21206"/>
                  </a:cubicBezTo>
                  <a:cubicBezTo>
                    <a:pt x="14568" y="20813"/>
                    <a:pt x="18084" y="20025"/>
                    <a:pt x="19591" y="19350"/>
                  </a:cubicBezTo>
                  <a:cubicBezTo>
                    <a:pt x="21098" y="18675"/>
                    <a:pt x="20596" y="18113"/>
                    <a:pt x="20093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581149" y="35560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5429"/>
                    <a:pt x="5143" y="9257"/>
                    <a:pt x="8743" y="5657"/>
                  </a:cubicBezTo>
                  <a:cubicBezTo>
                    <a:pt x="12343" y="2057"/>
                    <a:pt x="16971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703503" y="3486154"/>
              <a:ext cx="246794" cy="22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08" fill="norm" stroke="1" extrusionOk="0">
                  <a:moveTo>
                    <a:pt x="5299" y="7800"/>
                  </a:moveTo>
                  <a:cubicBezTo>
                    <a:pt x="5481" y="6800"/>
                    <a:pt x="5662" y="5800"/>
                    <a:pt x="5299" y="5100"/>
                  </a:cubicBezTo>
                  <a:cubicBezTo>
                    <a:pt x="4936" y="4400"/>
                    <a:pt x="4029" y="4000"/>
                    <a:pt x="3212" y="4200"/>
                  </a:cubicBezTo>
                  <a:cubicBezTo>
                    <a:pt x="2395" y="4400"/>
                    <a:pt x="1669" y="5200"/>
                    <a:pt x="1034" y="6900"/>
                  </a:cubicBezTo>
                  <a:cubicBezTo>
                    <a:pt x="399" y="8600"/>
                    <a:pt x="-146" y="11200"/>
                    <a:pt x="36" y="13400"/>
                  </a:cubicBezTo>
                  <a:cubicBezTo>
                    <a:pt x="217" y="15600"/>
                    <a:pt x="1125" y="17400"/>
                    <a:pt x="2577" y="18100"/>
                  </a:cubicBezTo>
                  <a:cubicBezTo>
                    <a:pt x="4029" y="18800"/>
                    <a:pt x="6025" y="18400"/>
                    <a:pt x="8839" y="16100"/>
                  </a:cubicBezTo>
                  <a:cubicBezTo>
                    <a:pt x="11652" y="13800"/>
                    <a:pt x="15283" y="9600"/>
                    <a:pt x="17098" y="7000"/>
                  </a:cubicBezTo>
                  <a:cubicBezTo>
                    <a:pt x="18913" y="4400"/>
                    <a:pt x="18913" y="3400"/>
                    <a:pt x="18822" y="2400"/>
                  </a:cubicBezTo>
                  <a:cubicBezTo>
                    <a:pt x="18731" y="1400"/>
                    <a:pt x="18550" y="400"/>
                    <a:pt x="18005" y="100"/>
                  </a:cubicBezTo>
                  <a:cubicBezTo>
                    <a:pt x="17461" y="-200"/>
                    <a:pt x="16553" y="200"/>
                    <a:pt x="15736" y="1000"/>
                  </a:cubicBezTo>
                  <a:cubicBezTo>
                    <a:pt x="14920" y="1800"/>
                    <a:pt x="14193" y="3000"/>
                    <a:pt x="14103" y="4700"/>
                  </a:cubicBezTo>
                  <a:cubicBezTo>
                    <a:pt x="14012" y="6400"/>
                    <a:pt x="14557" y="8600"/>
                    <a:pt x="15827" y="10900"/>
                  </a:cubicBezTo>
                  <a:cubicBezTo>
                    <a:pt x="17098" y="13200"/>
                    <a:pt x="19094" y="15600"/>
                    <a:pt x="20183" y="17300"/>
                  </a:cubicBezTo>
                  <a:cubicBezTo>
                    <a:pt x="21272" y="19000"/>
                    <a:pt x="21454" y="20000"/>
                    <a:pt x="20728" y="20600"/>
                  </a:cubicBezTo>
                  <a:cubicBezTo>
                    <a:pt x="20002" y="21200"/>
                    <a:pt x="18368" y="21400"/>
                    <a:pt x="17279" y="21000"/>
                  </a:cubicBezTo>
                  <a:cubicBezTo>
                    <a:pt x="16190" y="20600"/>
                    <a:pt x="15646" y="19600"/>
                    <a:pt x="15101" y="18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2046619" y="3308349"/>
              <a:ext cx="106031" cy="348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21" fill="norm" stroke="1" extrusionOk="0">
                  <a:moveTo>
                    <a:pt x="9781" y="0"/>
                  </a:moveTo>
                  <a:cubicBezTo>
                    <a:pt x="8087" y="3622"/>
                    <a:pt x="6392" y="7243"/>
                    <a:pt x="4698" y="10218"/>
                  </a:cubicBezTo>
                  <a:cubicBezTo>
                    <a:pt x="3004" y="13193"/>
                    <a:pt x="1310" y="15521"/>
                    <a:pt x="463" y="17396"/>
                  </a:cubicBezTo>
                  <a:cubicBezTo>
                    <a:pt x="-384" y="19272"/>
                    <a:pt x="-384" y="20695"/>
                    <a:pt x="3216" y="21147"/>
                  </a:cubicBezTo>
                  <a:cubicBezTo>
                    <a:pt x="6816" y="21600"/>
                    <a:pt x="14016" y="21083"/>
                    <a:pt x="21216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019300" y="3549649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4400"/>
                    <a:pt x="4966" y="7200"/>
                    <a:pt x="8566" y="3600"/>
                  </a:cubicBezTo>
                  <a:cubicBezTo>
                    <a:pt x="12166" y="0"/>
                    <a:pt x="168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00100" y="3841749"/>
              <a:ext cx="11430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60" y="21150"/>
                    <a:pt x="3520" y="20700"/>
                    <a:pt x="5100" y="19350"/>
                  </a:cubicBezTo>
                  <a:cubicBezTo>
                    <a:pt x="6680" y="18000"/>
                    <a:pt x="8080" y="15750"/>
                    <a:pt x="9580" y="13950"/>
                  </a:cubicBezTo>
                  <a:cubicBezTo>
                    <a:pt x="11080" y="12150"/>
                    <a:pt x="12680" y="10800"/>
                    <a:pt x="14380" y="9225"/>
                  </a:cubicBezTo>
                  <a:cubicBezTo>
                    <a:pt x="16080" y="7650"/>
                    <a:pt x="17880" y="5850"/>
                    <a:pt x="19100" y="4275"/>
                  </a:cubicBezTo>
                  <a:cubicBezTo>
                    <a:pt x="20320" y="2700"/>
                    <a:pt x="2096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306969" y="3803650"/>
              <a:ext cx="642481" cy="11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50" fill="norm" stroke="1" extrusionOk="0">
                  <a:moveTo>
                    <a:pt x="3449" y="16800"/>
                  </a:moveTo>
                  <a:cubicBezTo>
                    <a:pt x="2525" y="17600"/>
                    <a:pt x="1601" y="18400"/>
                    <a:pt x="962" y="19200"/>
                  </a:cubicBezTo>
                  <a:cubicBezTo>
                    <a:pt x="322" y="20000"/>
                    <a:pt x="-33" y="20800"/>
                    <a:pt x="3" y="21200"/>
                  </a:cubicBezTo>
                  <a:cubicBezTo>
                    <a:pt x="38" y="21600"/>
                    <a:pt x="464" y="21600"/>
                    <a:pt x="1921" y="20600"/>
                  </a:cubicBezTo>
                  <a:cubicBezTo>
                    <a:pt x="3378" y="19600"/>
                    <a:pt x="5864" y="17600"/>
                    <a:pt x="8458" y="15400"/>
                  </a:cubicBezTo>
                  <a:cubicBezTo>
                    <a:pt x="11051" y="13200"/>
                    <a:pt x="13751" y="10800"/>
                    <a:pt x="15954" y="8200"/>
                  </a:cubicBezTo>
                  <a:cubicBezTo>
                    <a:pt x="18156" y="5600"/>
                    <a:pt x="19862" y="2800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330449" y="35560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311399" y="367664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831955" y="3434218"/>
              <a:ext cx="203243" cy="37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8" fill="norm" stroke="1" extrusionOk="0">
                  <a:moveTo>
                    <a:pt x="3035" y="1151"/>
                  </a:moveTo>
                  <a:cubicBezTo>
                    <a:pt x="3480" y="547"/>
                    <a:pt x="3925" y="-56"/>
                    <a:pt x="4259" y="4"/>
                  </a:cubicBezTo>
                  <a:cubicBezTo>
                    <a:pt x="4593" y="65"/>
                    <a:pt x="4816" y="789"/>
                    <a:pt x="4816" y="3021"/>
                  </a:cubicBezTo>
                  <a:cubicBezTo>
                    <a:pt x="4816" y="5253"/>
                    <a:pt x="4593" y="8994"/>
                    <a:pt x="4259" y="12011"/>
                  </a:cubicBezTo>
                  <a:cubicBezTo>
                    <a:pt x="3925" y="15028"/>
                    <a:pt x="3480" y="17321"/>
                    <a:pt x="3146" y="18889"/>
                  </a:cubicBezTo>
                  <a:cubicBezTo>
                    <a:pt x="2812" y="20458"/>
                    <a:pt x="2589" y="21303"/>
                    <a:pt x="2144" y="21423"/>
                  </a:cubicBezTo>
                  <a:cubicBezTo>
                    <a:pt x="1698" y="21544"/>
                    <a:pt x="1030" y="20941"/>
                    <a:pt x="585" y="19915"/>
                  </a:cubicBezTo>
                  <a:cubicBezTo>
                    <a:pt x="140" y="18889"/>
                    <a:pt x="-83" y="17441"/>
                    <a:pt x="28" y="16416"/>
                  </a:cubicBezTo>
                  <a:cubicBezTo>
                    <a:pt x="140" y="15390"/>
                    <a:pt x="585" y="14786"/>
                    <a:pt x="2032" y="14243"/>
                  </a:cubicBezTo>
                  <a:cubicBezTo>
                    <a:pt x="3480" y="13700"/>
                    <a:pt x="5929" y="13218"/>
                    <a:pt x="8936" y="11890"/>
                  </a:cubicBezTo>
                  <a:cubicBezTo>
                    <a:pt x="11942" y="10563"/>
                    <a:pt x="15505" y="8391"/>
                    <a:pt x="17620" y="6762"/>
                  </a:cubicBezTo>
                  <a:cubicBezTo>
                    <a:pt x="19736" y="5133"/>
                    <a:pt x="20404" y="4047"/>
                    <a:pt x="20849" y="3081"/>
                  </a:cubicBezTo>
                  <a:cubicBezTo>
                    <a:pt x="21294" y="2116"/>
                    <a:pt x="21517" y="1271"/>
                    <a:pt x="21294" y="1090"/>
                  </a:cubicBezTo>
                  <a:cubicBezTo>
                    <a:pt x="21072" y="909"/>
                    <a:pt x="20404" y="1392"/>
                    <a:pt x="19958" y="3443"/>
                  </a:cubicBezTo>
                  <a:cubicBezTo>
                    <a:pt x="19513" y="5495"/>
                    <a:pt x="19290" y="9115"/>
                    <a:pt x="19513" y="12132"/>
                  </a:cubicBezTo>
                  <a:cubicBezTo>
                    <a:pt x="19736" y="15148"/>
                    <a:pt x="20404" y="17562"/>
                    <a:pt x="21072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046600" y="3702050"/>
              <a:ext cx="111239" cy="120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51" fill="norm" stroke="1" extrusionOk="0">
                  <a:moveTo>
                    <a:pt x="9288" y="6703"/>
                  </a:moveTo>
                  <a:cubicBezTo>
                    <a:pt x="6088" y="9310"/>
                    <a:pt x="2888" y="11917"/>
                    <a:pt x="1288" y="14152"/>
                  </a:cubicBezTo>
                  <a:cubicBezTo>
                    <a:pt x="-312" y="16386"/>
                    <a:pt x="-312" y="18248"/>
                    <a:pt x="688" y="19552"/>
                  </a:cubicBezTo>
                  <a:cubicBezTo>
                    <a:pt x="1688" y="20855"/>
                    <a:pt x="3688" y="21600"/>
                    <a:pt x="6688" y="20855"/>
                  </a:cubicBezTo>
                  <a:cubicBezTo>
                    <a:pt x="9688" y="20110"/>
                    <a:pt x="13688" y="17876"/>
                    <a:pt x="16288" y="15828"/>
                  </a:cubicBezTo>
                  <a:cubicBezTo>
                    <a:pt x="18888" y="13779"/>
                    <a:pt x="20088" y="11917"/>
                    <a:pt x="20688" y="10055"/>
                  </a:cubicBezTo>
                  <a:cubicBezTo>
                    <a:pt x="21288" y="8193"/>
                    <a:pt x="21288" y="6331"/>
                    <a:pt x="18888" y="4655"/>
                  </a:cubicBezTo>
                  <a:cubicBezTo>
                    <a:pt x="16488" y="2979"/>
                    <a:pt x="11688" y="1490"/>
                    <a:pt x="68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4260850" y="351155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4279900" y="3708399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565650" y="3523120"/>
              <a:ext cx="215900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2118" y="18575"/>
                    <a:pt x="4235" y="15623"/>
                    <a:pt x="5929" y="12360"/>
                  </a:cubicBezTo>
                  <a:cubicBezTo>
                    <a:pt x="7624" y="9096"/>
                    <a:pt x="8894" y="5522"/>
                    <a:pt x="9529" y="3269"/>
                  </a:cubicBezTo>
                  <a:cubicBezTo>
                    <a:pt x="10165" y="1016"/>
                    <a:pt x="10165" y="83"/>
                    <a:pt x="9953" y="6"/>
                  </a:cubicBezTo>
                  <a:cubicBezTo>
                    <a:pt x="9741" y="-72"/>
                    <a:pt x="9318" y="705"/>
                    <a:pt x="8894" y="3036"/>
                  </a:cubicBezTo>
                  <a:cubicBezTo>
                    <a:pt x="8471" y="5367"/>
                    <a:pt x="8047" y="9252"/>
                    <a:pt x="8259" y="11738"/>
                  </a:cubicBezTo>
                  <a:cubicBezTo>
                    <a:pt x="8471" y="14224"/>
                    <a:pt x="9318" y="15312"/>
                    <a:pt x="10165" y="15623"/>
                  </a:cubicBezTo>
                  <a:cubicBezTo>
                    <a:pt x="11012" y="15934"/>
                    <a:pt x="11859" y="15468"/>
                    <a:pt x="13129" y="13447"/>
                  </a:cubicBezTo>
                  <a:cubicBezTo>
                    <a:pt x="14400" y="11427"/>
                    <a:pt x="16094" y="7853"/>
                    <a:pt x="17047" y="5678"/>
                  </a:cubicBezTo>
                  <a:cubicBezTo>
                    <a:pt x="18000" y="3502"/>
                    <a:pt x="18212" y="2725"/>
                    <a:pt x="18106" y="2803"/>
                  </a:cubicBezTo>
                  <a:cubicBezTo>
                    <a:pt x="18000" y="2881"/>
                    <a:pt x="17576" y="3813"/>
                    <a:pt x="17365" y="5211"/>
                  </a:cubicBezTo>
                  <a:cubicBezTo>
                    <a:pt x="17153" y="6610"/>
                    <a:pt x="17153" y="8475"/>
                    <a:pt x="17894" y="10106"/>
                  </a:cubicBezTo>
                  <a:cubicBezTo>
                    <a:pt x="18635" y="11738"/>
                    <a:pt x="20118" y="13137"/>
                    <a:pt x="21600" y="14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940300" y="36004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946650" y="3676649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5251450" y="3489743"/>
              <a:ext cx="254000" cy="23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fill="norm" stroke="1" extrusionOk="0">
                  <a:moveTo>
                    <a:pt x="0" y="20501"/>
                  </a:moveTo>
                  <a:cubicBezTo>
                    <a:pt x="3420" y="16259"/>
                    <a:pt x="6840" y="12016"/>
                    <a:pt x="8820" y="9316"/>
                  </a:cubicBezTo>
                  <a:cubicBezTo>
                    <a:pt x="10800" y="6616"/>
                    <a:pt x="11340" y="5459"/>
                    <a:pt x="11700" y="4398"/>
                  </a:cubicBezTo>
                  <a:cubicBezTo>
                    <a:pt x="12060" y="3337"/>
                    <a:pt x="12240" y="2373"/>
                    <a:pt x="11970" y="2373"/>
                  </a:cubicBezTo>
                  <a:cubicBezTo>
                    <a:pt x="11700" y="2373"/>
                    <a:pt x="10980" y="3337"/>
                    <a:pt x="10350" y="5651"/>
                  </a:cubicBezTo>
                  <a:cubicBezTo>
                    <a:pt x="9720" y="7966"/>
                    <a:pt x="9180" y="11630"/>
                    <a:pt x="8910" y="14041"/>
                  </a:cubicBezTo>
                  <a:cubicBezTo>
                    <a:pt x="8640" y="16451"/>
                    <a:pt x="8640" y="17609"/>
                    <a:pt x="9090" y="18284"/>
                  </a:cubicBezTo>
                  <a:cubicBezTo>
                    <a:pt x="9540" y="18959"/>
                    <a:pt x="10440" y="19151"/>
                    <a:pt x="11970" y="17994"/>
                  </a:cubicBezTo>
                  <a:cubicBezTo>
                    <a:pt x="13500" y="16837"/>
                    <a:pt x="15660" y="14330"/>
                    <a:pt x="17100" y="12112"/>
                  </a:cubicBezTo>
                  <a:cubicBezTo>
                    <a:pt x="18540" y="9894"/>
                    <a:pt x="19260" y="7966"/>
                    <a:pt x="19800" y="5748"/>
                  </a:cubicBezTo>
                  <a:cubicBezTo>
                    <a:pt x="20340" y="3530"/>
                    <a:pt x="20700" y="1023"/>
                    <a:pt x="20790" y="251"/>
                  </a:cubicBezTo>
                  <a:cubicBezTo>
                    <a:pt x="20880" y="-520"/>
                    <a:pt x="20700" y="444"/>
                    <a:pt x="20610" y="3723"/>
                  </a:cubicBezTo>
                  <a:cubicBezTo>
                    <a:pt x="20520" y="7001"/>
                    <a:pt x="20520" y="12594"/>
                    <a:pt x="20700" y="15873"/>
                  </a:cubicBezTo>
                  <a:cubicBezTo>
                    <a:pt x="20880" y="19151"/>
                    <a:pt x="21240" y="20116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525508" y="3657600"/>
              <a:ext cx="80534" cy="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26" fill="norm" stroke="1" extrusionOk="0">
                  <a:moveTo>
                    <a:pt x="13028" y="6894"/>
                  </a:moveTo>
                  <a:cubicBezTo>
                    <a:pt x="10259" y="6434"/>
                    <a:pt x="7490" y="5974"/>
                    <a:pt x="5274" y="6894"/>
                  </a:cubicBezTo>
                  <a:cubicBezTo>
                    <a:pt x="3059" y="7813"/>
                    <a:pt x="1398" y="10111"/>
                    <a:pt x="567" y="12638"/>
                  </a:cubicBezTo>
                  <a:cubicBezTo>
                    <a:pt x="-264" y="15166"/>
                    <a:pt x="-264" y="17923"/>
                    <a:pt x="1121" y="19532"/>
                  </a:cubicBezTo>
                  <a:cubicBezTo>
                    <a:pt x="2505" y="21140"/>
                    <a:pt x="5274" y="21600"/>
                    <a:pt x="8044" y="21370"/>
                  </a:cubicBezTo>
                  <a:cubicBezTo>
                    <a:pt x="10813" y="21140"/>
                    <a:pt x="13582" y="20221"/>
                    <a:pt x="15798" y="18613"/>
                  </a:cubicBezTo>
                  <a:cubicBezTo>
                    <a:pt x="18013" y="17004"/>
                    <a:pt x="19674" y="14706"/>
                    <a:pt x="20505" y="11719"/>
                  </a:cubicBezTo>
                  <a:cubicBezTo>
                    <a:pt x="21336" y="8732"/>
                    <a:pt x="21336" y="5055"/>
                    <a:pt x="19951" y="2987"/>
                  </a:cubicBezTo>
                  <a:cubicBezTo>
                    <a:pt x="18567" y="919"/>
                    <a:pt x="15798" y="460"/>
                    <a:pt x="13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6165850" y="3515636"/>
              <a:ext cx="139700" cy="17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5543"/>
                  </a:moveTo>
                  <a:cubicBezTo>
                    <a:pt x="327" y="3282"/>
                    <a:pt x="655" y="1022"/>
                    <a:pt x="1473" y="268"/>
                  </a:cubicBezTo>
                  <a:cubicBezTo>
                    <a:pt x="2291" y="-485"/>
                    <a:pt x="3600" y="268"/>
                    <a:pt x="5073" y="3534"/>
                  </a:cubicBezTo>
                  <a:cubicBezTo>
                    <a:pt x="6545" y="6799"/>
                    <a:pt x="8182" y="12575"/>
                    <a:pt x="9164" y="16092"/>
                  </a:cubicBezTo>
                  <a:cubicBezTo>
                    <a:pt x="10145" y="19608"/>
                    <a:pt x="10473" y="20864"/>
                    <a:pt x="11291" y="20989"/>
                  </a:cubicBezTo>
                  <a:cubicBezTo>
                    <a:pt x="12109" y="21115"/>
                    <a:pt x="13418" y="20110"/>
                    <a:pt x="14564" y="17724"/>
                  </a:cubicBezTo>
                  <a:cubicBezTo>
                    <a:pt x="15709" y="15338"/>
                    <a:pt x="16691" y="11571"/>
                    <a:pt x="17836" y="9185"/>
                  </a:cubicBezTo>
                  <a:cubicBezTo>
                    <a:pt x="18982" y="6799"/>
                    <a:pt x="20291" y="5794"/>
                    <a:pt x="21600" y="4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6374268" y="3507443"/>
              <a:ext cx="96382" cy="186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43" fill="norm" stroke="1" extrusionOk="0">
                  <a:moveTo>
                    <a:pt x="21381" y="5568"/>
                  </a:moveTo>
                  <a:cubicBezTo>
                    <a:pt x="18094" y="3626"/>
                    <a:pt x="14807" y="1685"/>
                    <a:pt x="11990" y="714"/>
                  </a:cubicBezTo>
                  <a:cubicBezTo>
                    <a:pt x="9172" y="-257"/>
                    <a:pt x="6824" y="-257"/>
                    <a:pt x="4477" y="835"/>
                  </a:cubicBezTo>
                  <a:cubicBezTo>
                    <a:pt x="2129" y="1927"/>
                    <a:pt x="-219" y="4112"/>
                    <a:pt x="16" y="6174"/>
                  </a:cubicBezTo>
                  <a:cubicBezTo>
                    <a:pt x="251" y="8237"/>
                    <a:pt x="3068" y="10179"/>
                    <a:pt x="6590" y="11999"/>
                  </a:cubicBezTo>
                  <a:cubicBezTo>
                    <a:pt x="10111" y="13819"/>
                    <a:pt x="14338" y="15518"/>
                    <a:pt x="16216" y="16974"/>
                  </a:cubicBezTo>
                  <a:cubicBezTo>
                    <a:pt x="18094" y="18431"/>
                    <a:pt x="17624" y="19644"/>
                    <a:pt x="16216" y="20372"/>
                  </a:cubicBezTo>
                  <a:cubicBezTo>
                    <a:pt x="14807" y="21100"/>
                    <a:pt x="12459" y="21343"/>
                    <a:pt x="10111" y="21343"/>
                  </a:cubicBezTo>
                  <a:cubicBezTo>
                    <a:pt x="7764" y="21343"/>
                    <a:pt x="5416" y="21100"/>
                    <a:pt x="3068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6534150" y="36131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341219" y="3498850"/>
              <a:ext cx="14599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600" fill="norm" stroke="1" extrusionOk="0">
                  <a:moveTo>
                    <a:pt x="1737" y="0"/>
                  </a:moveTo>
                  <a:cubicBezTo>
                    <a:pt x="1432" y="5358"/>
                    <a:pt x="1128" y="10716"/>
                    <a:pt x="976" y="13814"/>
                  </a:cubicBezTo>
                  <a:cubicBezTo>
                    <a:pt x="824" y="16912"/>
                    <a:pt x="824" y="17749"/>
                    <a:pt x="824" y="18586"/>
                  </a:cubicBezTo>
                  <a:cubicBezTo>
                    <a:pt x="824" y="19423"/>
                    <a:pt x="824" y="20260"/>
                    <a:pt x="520" y="20009"/>
                  </a:cubicBezTo>
                  <a:cubicBezTo>
                    <a:pt x="215" y="19758"/>
                    <a:pt x="-393" y="18419"/>
                    <a:pt x="368" y="17665"/>
                  </a:cubicBezTo>
                  <a:cubicBezTo>
                    <a:pt x="1128" y="16912"/>
                    <a:pt x="3258" y="16744"/>
                    <a:pt x="6452" y="15572"/>
                  </a:cubicBezTo>
                  <a:cubicBezTo>
                    <a:pt x="9646" y="14400"/>
                    <a:pt x="13906" y="12223"/>
                    <a:pt x="16644" y="10298"/>
                  </a:cubicBezTo>
                  <a:cubicBezTo>
                    <a:pt x="19382" y="8372"/>
                    <a:pt x="20599" y="6698"/>
                    <a:pt x="20903" y="7953"/>
                  </a:cubicBezTo>
                  <a:cubicBezTo>
                    <a:pt x="21207" y="9209"/>
                    <a:pt x="20599" y="13395"/>
                    <a:pt x="19990" y="16158"/>
                  </a:cubicBezTo>
                  <a:cubicBezTo>
                    <a:pt x="19382" y="18921"/>
                    <a:pt x="18773" y="20260"/>
                    <a:pt x="181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581900" y="36893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473950" y="3499847"/>
              <a:ext cx="44450" cy="18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1600" y="6586"/>
                  </a:moveTo>
                  <a:cubicBezTo>
                    <a:pt x="18514" y="5593"/>
                    <a:pt x="15429" y="4600"/>
                    <a:pt x="12857" y="3235"/>
                  </a:cubicBezTo>
                  <a:cubicBezTo>
                    <a:pt x="10286" y="1869"/>
                    <a:pt x="8229" y="131"/>
                    <a:pt x="6171" y="7"/>
                  </a:cubicBezTo>
                  <a:cubicBezTo>
                    <a:pt x="4114" y="-117"/>
                    <a:pt x="2057" y="1373"/>
                    <a:pt x="1029" y="5221"/>
                  </a:cubicBezTo>
                  <a:cubicBezTo>
                    <a:pt x="0" y="9069"/>
                    <a:pt x="0" y="15276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759699" y="35496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747000" y="37084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941956" y="3596216"/>
              <a:ext cx="224144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81" y="21600"/>
                  </a:moveTo>
                  <a:cubicBezTo>
                    <a:pt x="-21" y="20669"/>
                    <a:pt x="-223" y="19738"/>
                    <a:pt x="584" y="18248"/>
                  </a:cubicBezTo>
                  <a:cubicBezTo>
                    <a:pt x="1392" y="16759"/>
                    <a:pt x="3209" y="14710"/>
                    <a:pt x="5127" y="12103"/>
                  </a:cubicBezTo>
                  <a:cubicBezTo>
                    <a:pt x="7044" y="9497"/>
                    <a:pt x="9063" y="6331"/>
                    <a:pt x="10173" y="4283"/>
                  </a:cubicBezTo>
                  <a:cubicBezTo>
                    <a:pt x="11284" y="2234"/>
                    <a:pt x="11485" y="1303"/>
                    <a:pt x="11082" y="1117"/>
                  </a:cubicBezTo>
                  <a:cubicBezTo>
                    <a:pt x="10678" y="931"/>
                    <a:pt x="9669" y="1490"/>
                    <a:pt x="8760" y="3631"/>
                  </a:cubicBezTo>
                  <a:cubicBezTo>
                    <a:pt x="7852" y="5772"/>
                    <a:pt x="7044" y="9497"/>
                    <a:pt x="6741" y="11824"/>
                  </a:cubicBezTo>
                  <a:cubicBezTo>
                    <a:pt x="6439" y="14152"/>
                    <a:pt x="6641" y="15083"/>
                    <a:pt x="7448" y="15362"/>
                  </a:cubicBezTo>
                  <a:cubicBezTo>
                    <a:pt x="8256" y="15641"/>
                    <a:pt x="9669" y="15269"/>
                    <a:pt x="11687" y="13314"/>
                  </a:cubicBezTo>
                  <a:cubicBezTo>
                    <a:pt x="13706" y="11359"/>
                    <a:pt x="16330" y="7821"/>
                    <a:pt x="17844" y="5586"/>
                  </a:cubicBezTo>
                  <a:cubicBezTo>
                    <a:pt x="19358" y="3352"/>
                    <a:pt x="19762" y="2421"/>
                    <a:pt x="20267" y="1583"/>
                  </a:cubicBezTo>
                  <a:cubicBezTo>
                    <a:pt x="20771" y="745"/>
                    <a:pt x="21377" y="0"/>
                    <a:pt x="21377" y="0"/>
                  </a:cubicBezTo>
                  <a:cubicBezTo>
                    <a:pt x="21377" y="0"/>
                    <a:pt x="20771" y="745"/>
                    <a:pt x="19964" y="2886"/>
                  </a:cubicBezTo>
                  <a:cubicBezTo>
                    <a:pt x="19156" y="5028"/>
                    <a:pt x="18147" y="8566"/>
                    <a:pt x="17844" y="10800"/>
                  </a:cubicBezTo>
                  <a:cubicBezTo>
                    <a:pt x="17541" y="13034"/>
                    <a:pt x="17945" y="13966"/>
                    <a:pt x="18349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331200" y="368300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203927" y="3765550"/>
              <a:ext cx="241574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04" fill="norm" stroke="1" extrusionOk="0">
                  <a:moveTo>
                    <a:pt x="1714" y="19440"/>
                  </a:moveTo>
                  <a:cubicBezTo>
                    <a:pt x="775" y="20520"/>
                    <a:pt x="-164" y="21600"/>
                    <a:pt x="24" y="21060"/>
                  </a:cubicBezTo>
                  <a:cubicBezTo>
                    <a:pt x="212" y="20520"/>
                    <a:pt x="1526" y="18360"/>
                    <a:pt x="5283" y="14580"/>
                  </a:cubicBezTo>
                  <a:cubicBezTo>
                    <a:pt x="9039" y="10800"/>
                    <a:pt x="15238" y="5400"/>
                    <a:pt x="21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312150" y="3619500"/>
              <a:ext cx="1397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23"/>
                    <a:pt x="14400" y="6646"/>
                    <a:pt x="11127" y="9508"/>
                  </a:cubicBezTo>
                  <a:cubicBezTo>
                    <a:pt x="7855" y="12369"/>
                    <a:pt x="4909" y="14769"/>
                    <a:pt x="2945" y="16338"/>
                  </a:cubicBezTo>
                  <a:cubicBezTo>
                    <a:pt x="982" y="17908"/>
                    <a:pt x="0" y="18646"/>
                    <a:pt x="0" y="19385"/>
                  </a:cubicBezTo>
                  <a:cubicBezTo>
                    <a:pt x="0" y="20123"/>
                    <a:pt x="982" y="20862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515349" y="3627584"/>
              <a:ext cx="245535" cy="22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745" y="18757"/>
                    <a:pt x="1490" y="16082"/>
                    <a:pt x="2979" y="12894"/>
                  </a:cubicBezTo>
                  <a:cubicBezTo>
                    <a:pt x="4469" y="9705"/>
                    <a:pt x="6703" y="6002"/>
                    <a:pt x="8193" y="3637"/>
                  </a:cubicBezTo>
                  <a:cubicBezTo>
                    <a:pt x="9683" y="1271"/>
                    <a:pt x="10428" y="242"/>
                    <a:pt x="10334" y="37"/>
                  </a:cubicBezTo>
                  <a:cubicBezTo>
                    <a:pt x="10241" y="-169"/>
                    <a:pt x="9310" y="448"/>
                    <a:pt x="8286" y="2711"/>
                  </a:cubicBezTo>
                  <a:cubicBezTo>
                    <a:pt x="7262" y="4974"/>
                    <a:pt x="6145" y="8882"/>
                    <a:pt x="5586" y="11351"/>
                  </a:cubicBezTo>
                  <a:cubicBezTo>
                    <a:pt x="5028" y="13820"/>
                    <a:pt x="5028" y="14848"/>
                    <a:pt x="5028" y="15877"/>
                  </a:cubicBezTo>
                  <a:cubicBezTo>
                    <a:pt x="5028" y="16905"/>
                    <a:pt x="5028" y="17934"/>
                    <a:pt x="5493" y="18551"/>
                  </a:cubicBezTo>
                  <a:cubicBezTo>
                    <a:pt x="5959" y="19168"/>
                    <a:pt x="6890" y="19374"/>
                    <a:pt x="8659" y="18345"/>
                  </a:cubicBezTo>
                  <a:cubicBezTo>
                    <a:pt x="10428" y="17317"/>
                    <a:pt x="13034" y="15054"/>
                    <a:pt x="15083" y="12688"/>
                  </a:cubicBezTo>
                  <a:cubicBezTo>
                    <a:pt x="17131" y="10322"/>
                    <a:pt x="18621" y="7854"/>
                    <a:pt x="19738" y="5900"/>
                  </a:cubicBezTo>
                  <a:cubicBezTo>
                    <a:pt x="20855" y="3945"/>
                    <a:pt x="21600" y="2505"/>
                    <a:pt x="21600" y="2300"/>
                  </a:cubicBezTo>
                  <a:cubicBezTo>
                    <a:pt x="21600" y="2094"/>
                    <a:pt x="20855" y="3122"/>
                    <a:pt x="20017" y="5282"/>
                  </a:cubicBezTo>
                  <a:cubicBezTo>
                    <a:pt x="19179" y="7442"/>
                    <a:pt x="18248" y="10734"/>
                    <a:pt x="17783" y="12894"/>
                  </a:cubicBezTo>
                  <a:cubicBezTo>
                    <a:pt x="17317" y="15054"/>
                    <a:pt x="17317" y="16082"/>
                    <a:pt x="17690" y="16905"/>
                  </a:cubicBezTo>
                  <a:cubicBezTo>
                    <a:pt x="18062" y="17728"/>
                    <a:pt x="18807" y="18345"/>
                    <a:pt x="19552" y="18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769350" y="3790950"/>
              <a:ext cx="74494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10800" y="3161"/>
                  </a:moveTo>
                  <a:cubicBezTo>
                    <a:pt x="7800" y="3688"/>
                    <a:pt x="4800" y="4215"/>
                    <a:pt x="3000" y="5795"/>
                  </a:cubicBezTo>
                  <a:cubicBezTo>
                    <a:pt x="1200" y="7376"/>
                    <a:pt x="600" y="10010"/>
                    <a:pt x="300" y="12644"/>
                  </a:cubicBezTo>
                  <a:cubicBezTo>
                    <a:pt x="0" y="15278"/>
                    <a:pt x="0" y="17912"/>
                    <a:pt x="1500" y="19493"/>
                  </a:cubicBezTo>
                  <a:cubicBezTo>
                    <a:pt x="3000" y="21073"/>
                    <a:pt x="6000" y="21600"/>
                    <a:pt x="9000" y="21600"/>
                  </a:cubicBezTo>
                  <a:cubicBezTo>
                    <a:pt x="12000" y="21600"/>
                    <a:pt x="15000" y="21073"/>
                    <a:pt x="17400" y="19756"/>
                  </a:cubicBezTo>
                  <a:cubicBezTo>
                    <a:pt x="19800" y="18439"/>
                    <a:pt x="21600" y="16332"/>
                    <a:pt x="21000" y="13171"/>
                  </a:cubicBezTo>
                  <a:cubicBezTo>
                    <a:pt x="20400" y="10010"/>
                    <a:pt x="17400" y="5795"/>
                    <a:pt x="13500" y="3424"/>
                  </a:cubicBezTo>
                  <a:cubicBezTo>
                    <a:pt x="9600" y="1054"/>
                    <a:pt x="4800" y="52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1301750" y="4765955"/>
              <a:ext cx="368726" cy="33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78" fill="norm" stroke="1" extrusionOk="0">
                  <a:moveTo>
                    <a:pt x="0" y="2223"/>
                  </a:moveTo>
                  <a:cubicBezTo>
                    <a:pt x="3191" y="1816"/>
                    <a:pt x="6382" y="1408"/>
                    <a:pt x="9511" y="1001"/>
                  </a:cubicBezTo>
                  <a:cubicBezTo>
                    <a:pt x="12641" y="593"/>
                    <a:pt x="15709" y="186"/>
                    <a:pt x="17795" y="50"/>
                  </a:cubicBezTo>
                  <a:cubicBezTo>
                    <a:pt x="19882" y="-86"/>
                    <a:pt x="20986" y="50"/>
                    <a:pt x="21293" y="525"/>
                  </a:cubicBezTo>
                  <a:cubicBezTo>
                    <a:pt x="21600" y="1001"/>
                    <a:pt x="21109" y="1816"/>
                    <a:pt x="19452" y="3446"/>
                  </a:cubicBezTo>
                  <a:cubicBezTo>
                    <a:pt x="17795" y="5076"/>
                    <a:pt x="14973" y="7522"/>
                    <a:pt x="12211" y="9967"/>
                  </a:cubicBezTo>
                  <a:cubicBezTo>
                    <a:pt x="9450" y="12412"/>
                    <a:pt x="6750" y="14857"/>
                    <a:pt x="5155" y="16284"/>
                  </a:cubicBezTo>
                  <a:cubicBezTo>
                    <a:pt x="3559" y="17710"/>
                    <a:pt x="3068" y="18118"/>
                    <a:pt x="2393" y="18729"/>
                  </a:cubicBezTo>
                  <a:cubicBezTo>
                    <a:pt x="1718" y="19340"/>
                    <a:pt x="859" y="20156"/>
                    <a:pt x="736" y="20699"/>
                  </a:cubicBezTo>
                  <a:cubicBezTo>
                    <a:pt x="614" y="21242"/>
                    <a:pt x="1227" y="21514"/>
                    <a:pt x="2761" y="21310"/>
                  </a:cubicBezTo>
                  <a:cubicBezTo>
                    <a:pt x="4295" y="21106"/>
                    <a:pt x="6750" y="20427"/>
                    <a:pt x="9941" y="20020"/>
                  </a:cubicBezTo>
                  <a:cubicBezTo>
                    <a:pt x="13132" y="19612"/>
                    <a:pt x="17059" y="19476"/>
                    <a:pt x="20986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1854200" y="4895850"/>
              <a:ext cx="1206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1860550" y="4984750"/>
              <a:ext cx="1778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18514"/>
                  </a:moveTo>
                  <a:cubicBezTo>
                    <a:pt x="3343" y="20057"/>
                    <a:pt x="6686" y="21600"/>
                    <a:pt x="10286" y="18514"/>
                  </a:cubicBezTo>
                  <a:cubicBezTo>
                    <a:pt x="13886" y="15429"/>
                    <a:pt x="17743" y="77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2514599" y="4629150"/>
              <a:ext cx="222251" cy="28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1646" y="1104"/>
                    <a:pt x="3291" y="2207"/>
                    <a:pt x="5246" y="4572"/>
                  </a:cubicBezTo>
                  <a:cubicBezTo>
                    <a:pt x="7200" y="6937"/>
                    <a:pt x="9463" y="10564"/>
                    <a:pt x="11520" y="13559"/>
                  </a:cubicBezTo>
                  <a:cubicBezTo>
                    <a:pt x="13577" y="16555"/>
                    <a:pt x="15429" y="18920"/>
                    <a:pt x="16869" y="20181"/>
                  </a:cubicBezTo>
                  <a:cubicBezTo>
                    <a:pt x="18309" y="21442"/>
                    <a:pt x="19337" y="21600"/>
                    <a:pt x="20057" y="21127"/>
                  </a:cubicBezTo>
                  <a:cubicBezTo>
                    <a:pt x="20777" y="20654"/>
                    <a:pt x="21189" y="19550"/>
                    <a:pt x="21600" y="18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2559050" y="4641850"/>
              <a:ext cx="16510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400"/>
                    <a:pt x="16062" y="4800"/>
                    <a:pt x="12600" y="8175"/>
                  </a:cubicBezTo>
                  <a:cubicBezTo>
                    <a:pt x="9138" y="11550"/>
                    <a:pt x="4985" y="15900"/>
                    <a:pt x="2769" y="18300"/>
                  </a:cubicBezTo>
                  <a:cubicBezTo>
                    <a:pt x="554" y="20700"/>
                    <a:pt x="277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2449968" y="4495800"/>
              <a:ext cx="32498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338" y="21600"/>
                  </a:moveTo>
                  <a:cubicBezTo>
                    <a:pt x="636" y="18900"/>
                    <a:pt x="-65" y="16200"/>
                    <a:pt x="5" y="14850"/>
                  </a:cubicBezTo>
                  <a:cubicBezTo>
                    <a:pt x="75" y="13500"/>
                    <a:pt x="917" y="13500"/>
                    <a:pt x="3582" y="11700"/>
                  </a:cubicBezTo>
                  <a:cubicBezTo>
                    <a:pt x="6247" y="9900"/>
                    <a:pt x="10735" y="6300"/>
                    <a:pt x="14031" y="4050"/>
                  </a:cubicBezTo>
                  <a:cubicBezTo>
                    <a:pt x="17327" y="1800"/>
                    <a:pt x="19431" y="90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010896" y="4794250"/>
              <a:ext cx="195854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210" fill="norm" stroke="1" extrusionOk="0">
                  <a:moveTo>
                    <a:pt x="2678" y="11782"/>
                  </a:moveTo>
                  <a:cubicBezTo>
                    <a:pt x="1285" y="13745"/>
                    <a:pt x="-109" y="15709"/>
                    <a:pt x="7" y="16691"/>
                  </a:cubicBezTo>
                  <a:cubicBezTo>
                    <a:pt x="123" y="17673"/>
                    <a:pt x="1749" y="17673"/>
                    <a:pt x="4304" y="18655"/>
                  </a:cubicBezTo>
                  <a:cubicBezTo>
                    <a:pt x="6859" y="19636"/>
                    <a:pt x="10343" y="21600"/>
                    <a:pt x="13362" y="18655"/>
                  </a:cubicBezTo>
                  <a:cubicBezTo>
                    <a:pt x="16381" y="15709"/>
                    <a:pt x="18936" y="7855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321050" y="4624040"/>
              <a:ext cx="330200" cy="316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1373"/>
                  </a:moveTo>
                  <a:cubicBezTo>
                    <a:pt x="1938" y="18512"/>
                    <a:pt x="3877" y="15651"/>
                    <a:pt x="5331" y="12576"/>
                  </a:cubicBezTo>
                  <a:cubicBezTo>
                    <a:pt x="6785" y="9500"/>
                    <a:pt x="7754" y="6210"/>
                    <a:pt x="8377" y="3921"/>
                  </a:cubicBezTo>
                  <a:cubicBezTo>
                    <a:pt x="9000" y="1633"/>
                    <a:pt x="9277" y="345"/>
                    <a:pt x="9208" y="59"/>
                  </a:cubicBezTo>
                  <a:cubicBezTo>
                    <a:pt x="9138" y="-227"/>
                    <a:pt x="8723" y="488"/>
                    <a:pt x="8308" y="2992"/>
                  </a:cubicBezTo>
                  <a:cubicBezTo>
                    <a:pt x="7892" y="5495"/>
                    <a:pt x="7477" y="9786"/>
                    <a:pt x="7269" y="12647"/>
                  </a:cubicBezTo>
                  <a:cubicBezTo>
                    <a:pt x="7062" y="15508"/>
                    <a:pt x="7062" y="16939"/>
                    <a:pt x="7338" y="17868"/>
                  </a:cubicBezTo>
                  <a:cubicBezTo>
                    <a:pt x="7615" y="18798"/>
                    <a:pt x="8169" y="19227"/>
                    <a:pt x="8862" y="19156"/>
                  </a:cubicBezTo>
                  <a:cubicBezTo>
                    <a:pt x="9554" y="19084"/>
                    <a:pt x="10385" y="18512"/>
                    <a:pt x="11700" y="16438"/>
                  </a:cubicBezTo>
                  <a:cubicBezTo>
                    <a:pt x="13015" y="14364"/>
                    <a:pt x="14815" y="10788"/>
                    <a:pt x="15992" y="8141"/>
                  </a:cubicBezTo>
                  <a:cubicBezTo>
                    <a:pt x="17169" y="5495"/>
                    <a:pt x="17723" y="3778"/>
                    <a:pt x="18000" y="2562"/>
                  </a:cubicBezTo>
                  <a:cubicBezTo>
                    <a:pt x="18277" y="1347"/>
                    <a:pt x="18277" y="631"/>
                    <a:pt x="18208" y="631"/>
                  </a:cubicBezTo>
                  <a:cubicBezTo>
                    <a:pt x="18138" y="631"/>
                    <a:pt x="18000" y="1347"/>
                    <a:pt x="17792" y="3707"/>
                  </a:cubicBezTo>
                  <a:cubicBezTo>
                    <a:pt x="17585" y="6067"/>
                    <a:pt x="17308" y="10072"/>
                    <a:pt x="17238" y="12433"/>
                  </a:cubicBezTo>
                  <a:cubicBezTo>
                    <a:pt x="17169" y="14793"/>
                    <a:pt x="17308" y="15508"/>
                    <a:pt x="17585" y="16223"/>
                  </a:cubicBezTo>
                  <a:cubicBezTo>
                    <a:pt x="17862" y="16939"/>
                    <a:pt x="18277" y="17654"/>
                    <a:pt x="18969" y="17797"/>
                  </a:cubicBezTo>
                  <a:cubicBezTo>
                    <a:pt x="19662" y="17940"/>
                    <a:pt x="20631" y="17511"/>
                    <a:pt x="21600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3670300" y="4845054"/>
              <a:ext cx="84126" cy="9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0419" fill="norm" stroke="1" extrusionOk="0">
                  <a:moveTo>
                    <a:pt x="7902" y="1439"/>
                  </a:moveTo>
                  <a:cubicBezTo>
                    <a:pt x="5795" y="2879"/>
                    <a:pt x="3688" y="4319"/>
                    <a:pt x="2371" y="7439"/>
                  </a:cubicBezTo>
                  <a:cubicBezTo>
                    <a:pt x="1054" y="10559"/>
                    <a:pt x="527" y="15359"/>
                    <a:pt x="1844" y="17999"/>
                  </a:cubicBezTo>
                  <a:cubicBezTo>
                    <a:pt x="3161" y="20639"/>
                    <a:pt x="6322" y="21119"/>
                    <a:pt x="9746" y="19439"/>
                  </a:cubicBezTo>
                  <a:cubicBezTo>
                    <a:pt x="13171" y="17759"/>
                    <a:pt x="16859" y="13919"/>
                    <a:pt x="18966" y="10559"/>
                  </a:cubicBezTo>
                  <a:cubicBezTo>
                    <a:pt x="21073" y="7199"/>
                    <a:pt x="21600" y="4319"/>
                    <a:pt x="20020" y="2399"/>
                  </a:cubicBezTo>
                  <a:cubicBezTo>
                    <a:pt x="18439" y="479"/>
                    <a:pt x="14751" y="-481"/>
                    <a:pt x="11063" y="239"/>
                  </a:cubicBezTo>
                  <a:cubicBezTo>
                    <a:pt x="7376" y="959"/>
                    <a:pt x="3688" y="3359"/>
                    <a:pt x="0" y="5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457450" y="5105400"/>
              <a:ext cx="1168400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0" y="19059"/>
                  </a:moveTo>
                  <a:cubicBezTo>
                    <a:pt x="1291" y="20329"/>
                    <a:pt x="2583" y="21600"/>
                    <a:pt x="3933" y="19694"/>
                  </a:cubicBezTo>
                  <a:cubicBezTo>
                    <a:pt x="5283" y="17788"/>
                    <a:pt x="6691" y="12706"/>
                    <a:pt x="8080" y="9529"/>
                  </a:cubicBezTo>
                  <a:cubicBezTo>
                    <a:pt x="9470" y="6353"/>
                    <a:pt x="10839" y="5082"/>
                    <a:pt x="12541" y="4447"/>
                  </a:cubicBezTo>
                  <a:cubicBezTo>
                    <a:pt x="14243" y="3812"/>
                    <a:pt x="16278" y="3812"/>
                    <a:pt x="17843" y="3176"/>
                  </a:cubicBezTo>
                  <a:cubicBezTo>
                    <a:pt x="19409" y="2541"/>
                    <a:pt x="2050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2799039" y="5321300"/>
              <a:ext cx="236261" cy="10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045" fill="norm" stroke="1" extrusionOk="0">
                  <a:moveTo>
                    <a:pt x="5233" y="3668"/>
                  </a:moveTo>
                  <a:cubicBezTo>
                    <a:pt x="5802" y="5298"/>
                    <a:pt x="6370" y="6928"/>
                    <a:pt x="6560" y="8762"/>
                  </a:cubicBezTo>
                  <a:cubicBezTo>
                    <a:pt x="6749" y="10596"/>
                    <a:pt x="6560" y="12634"/>
                    <a:pt x="5991" y="14672"/>
                  </a:cubicBezTo>
                  <a:cubicBezTo>
                    <a:pt x="5423" y="16709"/>
                    <a:pt x="4475" y="18747"/>
                    <a:pt x="3528" y="19970"/>
                  </a:cubicBezTo>
                  <a:cubicBezTo>
                    <a:pt x="2581" y="21192"/>
                    <a:pt x="1633" y="21600"/>
                    <a:pt x="875" y="19970"/>
                  </a:cubicBezTo>
                  <a:cubicBezTo>
                    <a:pt x="117" y="18340"/>
                    <a:pt x="-451" y="14672"/>
                    <a:pt x="496" y="11208"/>
                  </a:cubicBezTo>
                  <a:cubicBezTo>
                    <a:pt x="1444" y="7743"/>
                    <a:pt x="3907" y="4483"/>
                    <a:pt x="7033" y="2853"/>
                  </a:cubicBezTo>
                  <a:cubicBezTo>
                    <a:pt x="10160" y="1223"/>
                    <a:pt x="13949" y="1223"/>
                    <a:pt x="16317" y="1223"/>
                  </a:cubicBezTo>
                  <a:cubicBezTo>
                    <a:pt x="18686" y="1223"/>
                    <a:pt x="19633" y="1223"/>
                    <a:pt x="20202" y="1019"/>
                  </a:cubicBezTo>
                  <a:cubicBezTo>
                    <a:pt x="20770" y="815"/>
                    <a:pt x="20960" y="408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3054350" y="5219700"/>
              <a:ext cx="1143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43"/>
                    <a:pt x="14400" y="6887"/>
                    <a:pt x="10800" y="10487"/>
                  </a:cubicBezTo>
                  <a:cubicBezTo>
                    <a:pt x="7200" y="14087"/>
                    <a:pt x="36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3136900" y="5276850"/>
              <a:ext cx="279400" cy="27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3255"/>
                  </a:moveTo>
                  <a:cubicBezTo>
                    <a:pt x="655" y="15055"/>
                    <a:pt x="1309" y="16855"/>
                    <a:pt x="1800" y="18409"/>
                  </a:cubicBezTo>
                  <a:cubicBezTo>
                    <a:pt x="2291" y="19964"/>
                    <a:pt x="2618" y="21273"/>
                    <a:pt x="2782" y="21436"/>
                  </a:cubicBezTo>
                  <a:cubicBezTo>
                    <a:pt x="2945" y="21600"/>
                    <a:pt x="2945" y="20618"/>
                    <a:pt x="2700" y="17918"/>
                  </a:cubicBezTo>
                  <a:cubicBezTo>
                    <a:pt x="2455" y="15218"/>
                    <a:pt x="1964" y="10800"/>
                    <a:pt x="1636" y="7936"/>
                  </a:cubicBezTo>
                  <a:cubicBezTo>
                    <a:pt x="1309" y="5073"/>
                    <a:pt x="1145" y="3764"/>
                    <a:pt x="1555" y="3027"/>
                  </a:cubicBezTo>
                  <a:cubicBezTo>
                    <a:pt x="1964" y="2291"/>
                    <a:pt x="2945" y="2127"/>
                    <a:pt x="6382" y="1718"/>
                  </a:cubicBezTo>
                  <a:cubicBezTo>
                    <a:pt x="9818" y="1309"/>
                    <a:pt x="1570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3239350" y="5361296"/>
              <a:ext cx="132501" cy="19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69" fill="norm" stroke="1" extrusionOk="0">
                  <a:moveTo>
                    <a:pt x="5005" y="3889"/>
                  </a:moveTo>
                  <a:cubicBezTo>
                    <a:pt x="3976" y="7527"/>
                    <a:pt x="2948" y="11165"/>
                    <a:pt x="2433" y="13666"/>
                  </a:cubicBezTo>
                  <a:cubicBezTo>
                    <a:pt x="1919" y="16167"/>
                    <a:pt x="1919" y="17531"/>
                    <a:pt x="1576" y="18782"/>
                  </a:cubicBezTo>
                  <a:cubicBezTo>
                    <a:pt x="1233" y="20032"/>
                    <a:pt x="548" y="21169"/>
                    <a:pt x="205" y="21169"/>
                  </a:cubicBezTo>
                  <a:cubicBezTo>
                    <a:pt x="-138" y="21169"/>
                    <a:pt x="-138" y="20032"/>
                    <a:pt x="891" y="17417"/>
                  </a:cubicBezTo>
                  <a:cubicBezTo>
                    <a:pt x="1919" y="14803"/>
                    <a:pt x="3976" y="10710"/>
                    <a:pt x="6033" y="7641"/>
                  </a:cubicBezTo>
                  <a:cubicBezTo>
                    <a:pt x="8091" y="4571"/>
                    <a:pt x="10148" y="2525"/>
                    <a:pt x="12033" y="1274"/>
                  </a:cubicBezTo>
                  <a:cubicBezTo>
                    <a:pt x="13919" y="24"/>
                    <a:pt x="15633" y="-431"/>
                    <a:pt x="17176" y="478"/>
                  </a:cubicBezTo>
                  <a:cubicBezTo>
                    <a:pt x="18719" y="1388"/>
                    <a:pt x="20091" y="3662"/>
                    <a:pt x="20776" y="6617"/>
                  </a:cubicBezTo>
                  <a:cubicBezTo>
                    <a:pt x="21462" y="9573"/>
                    <a:pt x="21462" y="13211"/>
                    <a:pt x="21462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4991100" y="4718049"/>
              <a:ext cx="127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582"/>
                    <a:pt x="21600" y="9164"/>
                    <a:pt x="18000" y="12764"/>
                  </a:cubicBezTo>
                  <a:cubicBezTo>
                    <a:pt x="14400" y="16364"/>
                    <a:pt x="72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5097920" y="4807483"/>
              <a:ext cx="305930" cy="25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38" fill="norm" stroke="1" extrusionOk="0">
                  <a:moveTo>
                    <a:pt x="1868" y="4275"/>
                  </a:moveTo>
                  <a:cubicBezTo>
                    <a:pt x="974" y="3735"/>
                    <a:pt x="80" y="3195"/>
                    <a:pt x="5" y="3015"/>
                  </a:cubicBezTo>
                  <a:cubicBezTo>
                    <a:pt x="-69" y="2835"/>
                    <a:pt x="676" y="3015"/>
                    <a:pt x="3208" y="2565"/>
                  </a:cubicBezTo>
                  <a:cubicBezTo>
                    <a:pt x="5741" y="2115"/>
                    <a:pt x="10061" y="1035"/>
                    <a:pt x="12593" y="495"/>
                  </a:cubicBezTo>
                  <a:cubicBezTo>
                    <a:pt x="15125" y="-45"/>
                    <a:pt x="15870" y="-45"/>
                    <a:pt x="16615" y="45"/>
                  </a:cubicBezTo>
                  <a:cubicBezTo>
                    <a:pt x="17360" y="135"/>
                    <a:pt x="18105" y="315"/>
                    <a:pt x="18328" y="855"/>
                  </a:cubicBezTo>
                  <a:cubicBezTo>
                    <a:pt x="18552" y="1395"/>
                    <a:pt x="18254" y="2295"/>
                    <a:pt x="16615" y="4545"/>
                  </a:cubicBezTo>
                  <a:cubicBezTo>
                    <a:pt x="14977" y="6795"/>
                    <a:pt x="11997" y="10395"/>
                    <a:pt x="9465" y="13095"/>
                  </a:cubicBezTo>
                  <a:cubicBezTo>
                    <a:pt x="6932" y="15795"/>
                    <a:pt x="4847" y="17595"/>
                    <a:pt x="3581" y="18855"/>
                  </a:cubicBezTo>
                  <a:cubicBezTo>
                    <a:pt x="2314" y="20115"/>
                    <a:pt x="1868" y="20835"/>
                    <a:pt x="2314" y="21195"/>
                  </a:cubicBezTo>
                  <a:cubicBezTo>
                    <a:pt x="2761" y="21555"/>
                    <a:pt x="4102" y="21555"/>
                    <a:pt x="6560" y="20925"/>
                  </a:cubicBezTo>
                  <a:cubicBezTo>
                    <a:pt x="9018" y="20295"/>
                    <a:pt x="12593" y="19035"/>
                    <a:pt x="15274" y="17775"/>
                  </a:cubicBezTo>
                  <a:cubicBezTo>
                    <a:pt x="17956" y="16515"/>
                    <a:pt x="19743" y="15255"/>
                    <a:pt x="21531" y="13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5509635" y="4698999"/>
              <a:ext cx="33916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8923" y="0"/>
                  </a:moveTo>
                  <a:cubicBezTo>
                    <a:pt x="8923" y="4733"/>
                    <a:pt x="8923" y="9465"/>
                    <a:pt x="7652" y="12742"/>
                  </a:cubicBezTo>
                  <a:cubicBezTo>
                    <a:pt x="6382" y="16018"/>
                    <a:pt x="3840" y="17838"/>
                    <a:pt x="1934" y="19234"/>
                  </a:cubicBezTo>
                  <a:cubicBezTo>
                    <a:pt x="29" y="20629"/>
                    <a:pt x="-1242" y="21600"/>
                    <a:pt x="1934" y="21600"/>
                  </a:cubicBezTo>
                  <a:cubicBezTo>
                    <a:pt x="5111" y="21600"/>
                    <a:pt x="12734" y="20629"/>
                    <a:pt x="20358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5686338" y="4797143"/>
              <a:ext cx="266874" cy="28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1" fill="norm" stroke="1" extrusionOk="0">
                  <a:moveTo>
                    <a:pt x="4344" y="263"/>
                  </a:moveTo>
                  <a:cubicBezTo>
                    <a:pt x="3494" y="102"/>
                    <a:pt x="2643" y="-59"/>
                    <a:pt x="1793" y="22"/>
                  </a:cubicBezTo>
                  <a:cubicBezTo>
                    <a:pt x="942" y="102"/>
                    <a:pt x="92" y="425"/>
                    <a:pt x="7" y="908"/>
                  </a:cubicBezTo>
                  <a:cubicBezTo>
                    <a:pt x="-78" y="1392"/>
                    <a:pt x="602" y="2037"/>
                    <a:pt x="3068" y="2842"/>
                  </a:cubicBezTo>
                  <a:cubicBezTo>
                    <a:pt x="5535" y="3648"/>
                    <a:pt x="9787" y="4616"/>
                    <a:pt x="12848" y="5502"/>
                  </a:cubicBezTo>
                  <a:cubicBezTo>
                    <a:pt x="15909" y="6389"/>
                    <a:pt x="17780" y="7195"/>
                    <a:pt x="19141" y="8001"/>
                  </a:cubicBezTo>
                  <a:cubicBezTo>
                    <a:pt x="20502" y="8807"/>
                    <a:pt x="21352" y="9613"/>
                    <a:pt x="21437" y="10257"/>
                  </a:cubicBezTo>
                  <a:cubicBezTo>
                    <a:pt x="21522" y="10902"/>
                    <a:pt x="20842" y="11386"/>
                    <a:pt x="18801" y="12272"/>
                  </a:cubicBezTo>
                  <a:cubicBezTo>
                    <a:pt x="16760" y="13159"/>
                    <a:pt x="13358" y="14448"/>
                    <a:pt x="10297" y="16060"/>
                  </a:cubicBezTo>
                  <a:cubicBezTo>
                    <a:pt x="7235" y="17672"/>
                    <a:pt x="4514" y="19607"/>
                    <a:pt x="1793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6085017" y="4839708"/>
              <a:ext cx="214183" cy="18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93" fill="norm" stroke="1" extrusionOk="0">
                  <a:moveTo>
                    <a:pt x="4275" y="2068"/>
                  </a:moveTo>
                  <a:cubicBezTo>
                    <a:pt x="7875" y="1340"/>
                    <a:pt x="11475" y="612"/>
                    <a:pt x="14228" y="248"/>
                  </a:cubicBezTo>
                  <a:cubicBezTo>
                    <a:pt x="16981" y="-116"/>
                    <a:pt x="18887" y="-116"/>
                    <a:pt x="19522" y="491"/>
                  </a:cubicBezTo>
                  <a:cubicBezTo>
                    <a:pt x="20157" y="1097"/>
                    <a:pt x="19522" y="2311"/>
                    <a:pt x="17299" y="4253"/>
                  </a:cubicBezTo>
                  <a:cubicBezTo>
                    <a:pt x="15075" y="6194"/>
                    <a:pt x="11263" y="8864"/>
                    <a:pt x="8299" y="11169"/>
                  </a:cubicBezTo>
                  <a:cubicBezTo>
                    <a:pt x="5334" y="13475"/>
                    <a:pt x="3216" y="15417"/>
                    <a:pt x="1840" y="16994"/>
                  </a:cubicBezTo>
                  <a:cubicBezTo>
                    <a:pt x="463" y="18572"/>
                    <a:pt x="-172" y="19785"/>
                    <a:pt x="40" y="20513"/>
                  </a:cubicBezTo>
                  <a:cubicBezTo>
                    <a:pt x="252" y="21241"/>
                    <a:pt x="1310" y="21484"/>
                    <a:pt x="5016" y="21363"/>
                  </a:cubicBezTo>
                  <a:cubicBezTo>
                    <a:pt x="8722" y="21241"/>
                    <a:pt x="15075" y="20756"/>
                    <a:pt x="21428" y="2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6271683" y="5010150"/>
              <a:ext cx="116418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971" y="6092"/>
                    <a:pt x="12728" y="12185"/>
                    <a:pt x="9257" y="15785"/>
                  </a:cubicBezTo>
                  <a:cubicBezTo>
                    <a:pt x="5785" y="19385"/>
                    <a:pt x="3085" y="20492"/>
                    <a:pt x="1543" y="19662"/>
                  </a:cubicBezTo>
                  <a:cubicBezTo>
                    <a:pt x="0" y="18831"/>
                    <a:pt x="-386" y="16062"/>
                    <a:pt x="385" y="14400"/>
                  </a:cubicBezTo>
                  <a:cubicBezTo>
                    <a:pt x="1157" y="12738"/>
                    <a:pt x="3085" y="12185"/>
                    <a:pt x="5014" y="12185"/>
                  </a:cubicBezTo>
                  <a:cubicBezTo>
                    <a:pt x="6943" y="12185"/>
                    <a:pt x="8871" y="12738"/>
                    <a:pt x="11571" y="14400"/>
                  </a:cubicBezTo>
                  <a:cubicBezTo>
                    <a:pt x="14271" y="16062"/>
                    <a:pt x="17743" y="18831"/>
                    <a:pt x="21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6407150" y="4972050"/>
              <a:ext cx="825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358"/>
                    <a:pt x="10523" y="8716"/>
                    <a:pt x="6923" y="12316"/>
                  </a:cubicBezTo>
                  <a:cubicBezTo>
                    <a:pt x="3323" y="15916"/>
                    <a:pt x="1662" y="18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6487583" y="5118099"/>
              <a:ext cx="186268" cy="10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3927" y="0"/>
                  </a:moveTo>
                  <a:cubicBezTo>
                    <a:pt x="5155" y="0"/>
                    <a:pt x="6382" y="0"/>
                    <a:pt x="7118" y="1019"/>
                  </a:cubicBezTo>
                  <a:cubicBezTo>
                    <a:pt x="7855" y="2038"/>
                    <a:pt x="8100" y="4075"/>
                    <a:pt x="7241" y="6725"/>
                  </a:cubicBezTo>
                  <a:cubicBezTo>
                    <a:pt x="6382" y="9374"/>
                    <a:pt x="4418" y="12634"/>
                    <a:pt x="2823" y="15079"/>
                  </a:cubicBezTo>
                  <a:cubicBezTo>
                    <a:pt x="1227" y="17525"/>
                    <a:pt x="0" y="19155"/>
                    <a:pt x="0" y="20174"/>
                  </a:cubicBezTo>
                  <a:cubicBezTo>
                    <a:pt x="0" y="21192"/>
                    <a:pt x="1227" y="21600"/>
                    <a:pt x="5032" y="19766"/>
                  </a:cubicBezTo>
                  <a:cubicBezTo>
                    <a:pt x="8836" y="17932"/>
                    <a:pt x="15218" y="13857"/>
                    <a:pt x="21600" y="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6769099" y="5130800"/>
              <a:ext cx="8454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0546" y="0"/>
                  </a:moveTo>
                  <a:cubicBezTo>
                    <a:pt x="21073" y="2250"/>
                    <a:pt x="21600" y="4500"/>
                    <a:pt x="19756" y="7425"/>
                  </a:cubicBezTo>
                  <a:cubicBezTo>
                    <a:pt x="17912" y="10350"/>
                    <a:pt x="13698" y="13950"/>
                    <a:pt x="10010" y="16425"/>
                  </a:cubicBezTo>
                  <a:cubicBezTo>
                    <a:pt x="6322" y="18900"/>
                    <a:pt x="3161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067550" y="4953000"/>
              <a:ext cx="383948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5" fill="norm" stroke="1" extrusionOk="0">
                  <a:moveTo>
                    <a:pt x="0" y="0"/>
                  </a:moveTo>
                  <a:cubicBezTo>
                    <a:pt x="1780" y="345"/>
                    <a:pt x="3560" y="689"/>
                    <a:pt x="4925" y="2011"/>
                  </a:cubicBezTo>
                  <a:cubicBezTo>
                    <a:pt x="6290" y="3332"/>
                    <a:pt x="7240" y="5630"/>
                    <a:pt x="7536" y="7123"/>
                  </a:cubicBezTo>
                  <a:cubicBezTo>
                    <a:pt x="7833" y="8617"/>
                    <a:pt x="7477" y="9306"/>
                    <a:pt x="7121" y="9881"/>
                  </a:cubicBezTo>
                  <a:cubicBezTo>
                    <a:pt x="6765" y="10455"/>
                    <a:pt x="6409" y="10915"/>
                    <a:pt x="5934" y="11087"/>
                  </a:cubicBezTo>
                  <a:cubicBezTo>
                    <a:pt x="5459" y="11260"/>
                    <a:pt x="4866" y="11145"/>
                    <a:pt x="4569" y="10800"/>
                  </a:cubicBezTo>
                  <a:cubicBezTo>
                    <a:pt x="4273" y="10455"/>
                    <a:pt x="4273" y="9881"/>
                    <a:pt x="4688" y="9019"/>
                  </a:cubicBezTo>
                  <a:cubicBezTo>
                    <a:pt x="5103" y="8157"/>
                    <a:pt x="5934" y="7009"/>
                    <a:pt x="6646" y="6262"/>
                  </a:cubicBezTo>
                  <a:cubicBezTo>
                    <a:pt x="7358" y="5515"/>
                    <a:pt x="7952" y="5170"/>
                    <a:pt x="8842" y="5055"/>
                  </a:cubicBezTo>
                  <a:cubicBezTo>
                    <a:pt x="9732" y="4940"/>
                    <a:pt x="10919" y="5055"/>
                    <a:pt x="11809" y="5170"/>
                  </a:cubicBezTo>
                  <a:cubicBezTo>
                    <a:pt x="12699" y="5285"/>
                    <a:pt x="13292" y="5400"/>
                    <a:pt x="13589" y="5170"/>
                  </a:cubicBezTo>
                  <a:cubicBezTo>
                    <a:pt x="13886" y="4940"/>
                    <a:pt x="13886" y="4366"/>
                    <a:pt x="13648" y="4251"/>
                  </a:cubicBezTo>
                  <a:cubicBezTo>
                    <a:pt x="13411" y="4136"/>
                    <a:pt x="12936" y="4481"/>
                    <a:pt x="12462" y="4998"/>
                  </a:cubicBezTo>
                  <a:cubicBezTo>
                    <a:pt x="11987" y="5515"/>
                    <a:pt x="11512" y="6204"/>
                    <a:pt x="11215" y="6836"/>
                  </a:cubicBezTo>
                  <a:cubicBezTo>
                    <a:pt x="10919" y="7468"/>
                    <a:pt x="10800" y="8043"/>
                    <a:pt x="10919" y="8560"/>
                  </a:cubicBezTo>
                  <a:cubicBezTo>
                    <a:pt x="11037" y="9077"/>
                    <a:pt x="11393" y="9536"/>
                    <a:pt x="11868" y="9823"/>
                  </a:cubicBezTo>
                  <a:cubicBezTo>
                    <a:pt x="12343" y="10111"/>
                    <a:pt x="12936" y="10226"/>
                    <a:pt x="14360" y="9709"/>
                  </a:cubicBezTo>
                  <a:cubicBezTo>
                    <a:pt x="15785" y="9191"/>
                    <a:pt x="18040" y="8043"/>
                    <a:pt x="19345" y="7238"/>
                  </a:cubicBezTo>
                  <a:cubicBezTo>
                    <a:pt x="20651" y="6434"/>
                    <a:pt x="21007" y="5974"/>
                    <a:pt x="21244" y="5457"/>
                  </a:cubicBezTo>
                  <a:cubicBezTo>
                    <a:pt x="21481" y="4940"/>
                    <a:pt x="21600" y="4366"/>
                    <a:pt x="21481" y="3849"/>
                  </a:cubicBezTo>
                  <a:cubicBezTo>
                    <a:pt x="21363" y="3332"/>
                    <a:pt x="21007" y="2872"/>
                    <a:pt x="20769" y="2930"/>
                  </a:cubicBezTo>
                  <a:cubicBezTo>
                    <a:pt x="20532" y="2987"/>
                    <a:pt x="20413" y="3562"/>
                    <a:pt x="20473" y="5457"/>
                  </a:cubicBezTo>
                  <a:cubicBezTo>
                    <a:pt x="20532" y="7353"/>
                    <a:pt x="20769" y="10570"/>
                    <a:pt x="20888" y="13040"/>
                  </a:cubicBezTo>
                  <a:cubicBezTo>
                    <a:pt x="21007" y="15511"/>
                    <a:pt x="21007" y="17234"/>
                    <a:pt x="20829" y="18498"/>
                  </a:cubicBezTo>
                  <a:cubicBezTo>
                    <a:pt x="20651" y="19762"/>
                    <a:pt x="20295" y="20566"/>
                    <a:pt x="19760" y="21026"/>
                  </a:cubicBezTo>
                  <a:cubicBezTo>
                    <a:pt x="19226" y="21485"/>
                    <a:pt x="18514" y="21600"/>
                    <a:pt x="17980" y="21370"/>
                  </a:cubicBezTo>
                  <a:cubicBezTo>
                    <a:pt x="17446" y="21140"/>
                    <a:pt x="17090" y="20566"/>
                    <a:pt x="17031" y="19302"/>
                  </a:cubicBezTo>
                  <a:cubicBezTo>
                    <a:pt x="16971" y="18038"/>
                    <a:pt x="17209" y="16085"/>
                    <a:pt x="17446" y="14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7467600" y="4895850"/>
              <a:ext cx="25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7522258" y="4944638"/>
              <a:ext cx="101773" cy="18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157" fill="norm" stroke="1" extrusionOk="0">
                  <a:moveTo>
                    <a:pt x="3040" y="12898"/>
                  </a:moveTo>
                  <a:cubicBezTo>
                    <a:pt x="8969" y="9670"/>
                    <a:pt x="14899" y="6442"/>
                    <a:pt x="17863" y="4208"/>
                  </a:cubicBezTo>
                  <a:cubicBezTo>
                    <a:pt x="20828" y="1973"/>
                    <a:pt x="20828" y="732"/>
                    <a:pt x="19557" y="236"/>
                  </a:cubicBezTo>
                  <a:cubicBezTo>
                    <a:pt x="18287" y="-261"/>
                    <a:pt x="15746" y="-13"/>
                    <a:pt x="12569" y="1353"/>
                  </a:cubicBezTo>
                  <a:cubicBezTo>
                    <a:pt x="9393" y="2718"/>
                    <a:pt x="5581" y="5201"/>
                    <a:pt x="3040" y="8305"/>
                  </a:cubicBezTo>
                  <a:cubicBezTo>
                    <a:pt x="499" y="11408"/>
                    <a:pt x="-772" y="15132"/>
                    <a:pt x="499" y="17491"/>
                  </a:cubicBezTo>
                  <a:cubicBezTo>
                    <a:pt x="1769" y="19849"/>
                    <a:pt x="5581" y="20842"/>
                    <a:pt x="8546" y="21091"/>
                  </a:cubicBezTo>
                  <a:cubicBezTo>
                    <a:pt x="11510" y="21339"/>
                    <a:pt x="13628" y="20842"/>
                    <a:pt x="15746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7678239" y="4984750"/>
              <a:ext cx="106861" cy="1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80" fill="norm" stroke="1" extrusionOk="0">
                  <a:moveTo>
                    <a:pt x="15029" y="2057"/>
                  </a:moveTo>
                  <a:cubicBezTo>
                    <a:pt x="13335" y="1029"/>
                    <a:pt x="11641" y="0"/>
                    <a:pt x="9735" y="0"/>
                  </a:cubicBezTo>
                  <a:cubicBezTo>
                    <a:pt x="7829" y="0"/>
                    <a:pt x="5711" y="1029"/>
                    <a:pt x="4017" y="3429"/>
                  </a:cubicBezTo>
                  <a:cubicBezTo>
                    <a:pt x="2323" y="5829"/>
                    <a:pt x="1053" y="9600"/>
                    <a:pt x="417" y="12857"/>
                  </a:cubicBezTo>
                  <a:cubicBezTo>
                    <a:pt x="-218" y="16114"/>
                    <a:pt x="-218" y="18857"/>
                    <a:pt x="1053" y="20229"/>
                  </a:cubicBezTo>
                  <a:cubicBezTo>
                    <a:pt x="2323" y="21600"/>
                    <a:pt x="4864" y="21600"/>
                    <a:pt x="8464" y="20400"/>
                  </a:cubicBezTo>
                  <a:cubicBezTo>
                    <a:pt x="12064" y="19200"/>
                    <a:pt x="16723" y="16800"/>
                    <a:pt x="2138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7823733" y="4787900"/>
              <a:ext cx="82018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37" fill="norm" stroke="1" extrusionOk="0">
                  <a:moveTo>
                    <a:pt x="21460" y="0"/>
                  </a:moveTo>
                  <a:cubicBezTo>
                    <a:pt x="17583" y="1080"/>
                    <a:pt x="13706" y="2160"/>
                    <a:pt x="10106" y="4995"/>
                  </a:cubicBezTo>
                  <a:cubicBezTo>
                    <a:pt x="6506" y="7830"/>
                    <a:pt x="3183" y="12420"/>
                    <a:pt x="1522" y="15188"/>
                  </a:cubicBezTo>
                  <a:cubicBezTo>
                    <a:pt x="-140" y="17955"/>
                    <a:pt x="-140" y="18900"/>
                    <a:pt x="137" y="19777"/>
                  </a:cubicBezTo>
                  <a:cubicBezTo>
                    <a:pt x="414" y="20655"/>
                    <a:pt x="968" y="21465"/>
                    <a:pt x="2629" y="21533"/>
                  </a:cubicBezTo>
                  <a:cubicBezTo>
                    <a:pt x="4291" y="21600"/>
                    <a:pt x="7060" y="20925"/>
                    <a:pt x="9829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7774292" y="4953000"/>
              <a:ext cx="18860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4105" y="21600"/>
                  </a:moveTo>
                  <a:cubicBezTo>
                    <a:pt x="2185" y="20160"/>
                    <a:pt x="265" y="18720"/>
                    <a:pt x="25" y="18000"/>
                  </a:cubicBezTo>
                  <a:cubicBezTo>
                    <a:pt x="-215" y="17280"/>
                    <a:pt x="1225" y="17280"/>
                    <a:pt x="5065" y="14400"/>
                  </a:cubicBezTo>
                  <a:cubicBezTo>
                    <a:pt x="8905" y="11520"/>
                    <a:pt x="15145" y="576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8300045" y="4837570"/>
              <a:ext cx="241922" cy="31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4" fill="norm" stroke="1" extrusionOk="0">
                  <a:moveTo>
                    <a:pt x="4455" y="954"/>
                  </a:moveTo>
                  <a:cubicBezTo>
                    <a:pt x="4643" y="5186"/>
                    <a:pt x="4830" y="9418"/>
                    <a:pt x="4830" y="12264"/>
                  </a:cubicBezTo>
                  <a:cubicBezTo>
                    <a:pt x="4830" y="15110"/>
                    <a:pt x="4643" y="16570"/>
                    <a:pt x="4455" y="17737"/>
                  </a:cubicBezTo>
                  <a:cubicBezTo>
                    <a:pt x="4267" y="18905"/>
                    <a:pt x="4079" y="19781"/>
                    <a:pt x="3610" y="20437"/>
                  </a:cubicBezTo>
                  <a:cubicBezTo>
                    <a:pt x="3140" y="21094"/>
                    <a:pt x="2389" y="21532"/>
                    <a:pt x="1825" y="21386"/>
                  </a:cubicBezTo>
                  <a:cubicBezTo>
                    <a:pt x="1262" y="21240"/>
                    <a:pt x="886" y="20510"/>
                    <a:pt x="604" y="19781"/>
                  </a:cubicBezTo>
                  <a:cubicBezTo>
                    <a:pt x="323" y="19051"/>
                    <a:pt x="135" y="18321"/>
                    <a:pt x="41" y="17446"/>
                  </a:cubicBezTo>
                  <a:cubicBezTo>
                    <a:pt x="-53" y="16570"/>
                    <a:pt x="-53" y="15548"/>
                    <a:pt x="792" y="14891"/>
                  </a:cubicBezTo>
                  <a:cubicBezTo>
                    <a:pt x="1637" y="14235"/>
                    <a:pt x="3328" y="13943"/>
                    <a:pt x="6051" y="12702"/>
                  </a:cubicBezTo>
                  <a:cubicBezTo>
                    <a:pt x="8775" y="11462"/>
                    <a:pt x="12531" y="9273"/>
                    <a:pt x="15161" y="7302"/>
                  </a:cubicBezTo>
                  <a:cubicBezTo>
                    <a:pt x="17790" y="5332"/>
                    <a:pt x="19293" y="3581"/>
                    <a:pt x="20232" y="2267"/>
                  </a:cubicBezTo>
                  <a:cubicBezTo>
                    <a:pt x="21171" y="954"/>
                    <a:pt x="21547" y="78"/>
                    <a:pt x="21453" y="5"/>
                  </a:cubicBezTo>
                  <a:cubicBezTo>
                    <a:pt x="21359" y="-68"/>
                    <a:pt x="20796" y="662"/>
                    <a:pt x="19669" y="3143"/>
                  </a:cubicBezTo>
                  <a:cubicBezTo>
                    <a:pt x="18542" y="5624"/>
                    <a:pt x="16851" y="9856"/>
                    <a:pt x="15818" y="12921"/>
                  </a:cubicBezTo>
                  <a:cubicBezTo>
                    <a:pt x="14785" y="15986"/>
                    <a:pt x="14410" y="17883"/>
                    <a:pt x="14034" y="1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8502650" y="5060950"/>
              <a:ext cx="113355" cy="7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1" fill="norm" stroke="1" extrusionOk="0">
                  <a:moveTo>
                    <a:pt x="10800" y="0"/>
                  </a:moveTo>
                  <a:cubicBezTo>
                    <a:pt x="8800" y="1271"/>
                    <a:pt x="6800" y="2541"/>
                    <a:pt x="5200" y="5400"/>
                  </a:cubicBezTo>
                  <a:cubicBezTo>
                    <a:pt x="3600" y="8259"/>
                    <a:pt x="2400" y="12706"/>
                    <a:pt x="2600" y="15882"/>
                  </a:cubicBezTo>
                  <a:cubicBezTo>
                    <a:pt x="2800" y="19059"/>
                    <a:pt x="4400" y="20965"/>
                    <a:pt x="7400" y="21282"/>
                  </a:cubicBezTo>
                  <a:cubicBezTo>
                    <a:pt x="10400" y="21600"/>
                    <a:pt x="14800" y="20329"/>
                    <a:pt x="17600" y="18424"/>
                  </a:cubicBezTo>
                  <a:cubicBezTo>
                    <a:pt x="20400" y="16518"/>
                    <a:pt x="21600" y="13976"/>
                    <a:pt x="21400" y="11118"/>
                  </a:cubicBezTo>
                  <a:cubicBezTo>
                    <a:pt x="21200" y="8259"/>
                    <a:pt x="19600" y="5082"/>
                    <a:pt x="15800" y="3494"/>
                  </a:cubicBezTo>
                  <a:cubicBezTo>
                    <a:pt x="12000" y="1906"/>
                    <a:pt x="6000" y="1906"/>
                    <a:pt x="0" y="1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857249" y="6235700"/>
              <a:ext cx="6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2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22769" y="6096529"/>
              <a:ext cx="396765" cy="5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12" fill="norm" stroke="1" extrusionOk="0">
                  <a:moveTo>
                    <a:pt x="9269" y="2731"/>
                  </a:moveTo>
                  <a:cubicBezTo>
                    <a:pt x="8473" y="1814"/>
                    <a:pt x="7678" y="896"/>
                    <a:pt x="6995" y="396"/>
                  </a:cubicBezTo>
                  <a:cubicBezTo>
                    <a:pt x="6313" y="-105"/>
                    <a:pt x="5745" y="-188"/>
                    <a:pt x="4835" y="479"/>
                  </a:cubicBezTo>
                  <a:cubicBezTo>
                    <a:pt x="3926" y="1146"/>
                    <a:pt x="2675" y="2564"/>
                    <a:pt x="1709" y="4566"/>
                  </a:cubicBezTo>
                  <a:cubicBezTo>
                    <a:pt x="743" y="6567"/>
                    <a:pt x="61" y="9153"/>
                    <a:pt x="4" y="11780"/>
                  </a:cubicBezTo>
                  <a:cubicBezTo>
                    <a:pt x="-53" y="14407"/>
                    <a:pt x="515" y="17075"/>
                    <a:pt x="1823" y="18827"/>
                  </a:cubicBezTo>
                  <a:cubicBezTo>
                    <a:pt x="3130" y="20578"/>
                    <a:pt x="5176" y="21412"/>
                    <a:pt x="7564" y="21412"/>
                  </a:cubicBezTo>
                  <a:cubicBezTo>
                    <a:pt x="9951" y="21412"/>
                    <a:pt x="12680" y="20578"/>
                    <a:pt x="14953" y="19202"/>
                  </a:cubicBezTo>
                  <a:cubicBezTo>
                    <a:pt x="17227" y="17826"/>
                    <a:pt x="19046" y="15908"/>
                    <a:pt x="20126" y="13531"/>
                  </a:cubicBezTo>
                  <a:cubicBezTo>
                    <a:pt x="21206" y="11154"/>
                    <a:pt x="21547" y="8319"/>
                    <a:pt x="21149" y="6234"/>
                  </a:cubicBezTo>
                  <a:cubicBezTo>
                    <a:pt x="20751" y="4149"/>
                    <a:pt x="19614" y="2814"/>
                    <a:pt x="17568" y="2147"/>
                  </a:cubicBezTo>
                  <a:cubicBezTo>
                    <a:pt x="15522" y="1480"/>
                    <a:pt x="12566" y="1480"/>
                    <a:pt x="10179" y="2022"/>
                  </a:cubicBezTo>
                  <a:cubicBezTo>
                    <a:pt x="7791" y="2564"/>
                    <a:pt x="5972" y="3648"/>
                    <a:pt x="4153" y="47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309110" y="6360318"/>
              <a:ext cx="291090" cy="16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024" fill="norm" stroke="1" extrusionOk="0">
                  <a:moveTo>
                    <a:pt x="3212" y="3635"/>
                  </a:moveTo>
                  <a:cubicBezTo>
                    <a:pt x="3368" y="7789"/>
                    <a:pt x="3525" y="11943"/>
                    <a:pt x="3525" y="14712"/>
                  </a:cubicBezTo>
                  <a:cubicBezTo>
                    <a:pt x="3525" y="17481"/>
                    <a:pt x="3368" y="18866"/>
                    <a:pt x="2899" y="19835"/>
                  </a:cubicBezTo>
                  <a:cubicBezTo>
                    <a:pt x="2429" y="20804"/>
                    <a:pt x="1647" y="21358"/>
                    <a:pt x="1099" y="20804"/>
                  </a:cubicBezTo>
                  <a:cubicBezTo>
                    <a:pt x="551" y="20250"/>
                    <a:pt x="238" y="18589"/>
                    <a:pt x="82" y="15681"/>
                  </a:cubicBezTo>
                  <a:cubicBezTo>
                    <a:pt x="-75" y="12773"/>
                    <a:pt x="-75" y="8620"/>
                    <a:pt x="708" y="5712"/>
                  </a:cubicBezTo>
                  <a:cubicBezTo>
                    <a:pt x="1490" y="2804"/>
                    <a:pt x="3055" y="1143"/>
                    <a:pt x="6264" y="450"/>
                  </a:cubicBezTo>
                  <a:cubicBezTo>
                    <a:pt x="9473" y="-242"/>
                    <a:pt x="14325" y="35"/>
                    <a:pt x="17142" y="173"/>
                  </a:cubicBezTo>
                  <a:cubicBezTo>
                    <a:pt x="19960" y="312"/>
                    <a:pt x="20742" y="312"/>
                    <a:pt x="21525" y="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019299" y="63500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032000" y="62865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099270" y="6300258"/>
              <a:ext cx="83246" cy="180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6" h="21382" fill="norm" stroke="1" extrusionOk="0">
                  <a:moveTo>
                    <a:pt x="14513" y="2888"/>
                  </a:moveTo>
                  <a:cubicBezTo>
                    <a:pt x="12970" y="1883"/>
                    <a:pt x="11427" y="879"/>
                    <a:pt x="9370" y="376"/>
                  </a:cubicBezTo>
                  <a:cubicBezTo>
                    <a:pt x="7313" y="-126"/>
                    <a:pt x="4741" y="-126"/>
                    <a:pt x="2684" y="376"/>
                  </a:cubicBezTo>
                  <a:cubicBezTo>
                    <a:pt x="627" y="879"/>
                    <a:pt x="-916" y="1883"/>
                    <a:pt x="627" y="4646"/>
                  </a:cubicBezTo>
                  <a:cubicBezTo>
                    <a:pt x="2170" y="7409"/>
                    <a:pt x="6798" y="11930"/>
                    <a:pt x="11170" y="14818"/>
                  </a:cubicBezTo>
                  <a:cubicBezTo>
                    <a:pt x="15541" y="17707"/>
                    <a:pt x="19655" y="18962"/>
                    <a:pt x="20170" y="19841"/>
                  </a:cubicBezTo>
                  <a:cubicBezTo>
                    <a:pt x="20684" y="20721"/>
                    <a:pt x="17598" y="21223"/>
                    <a:pt x="14255" y="21348"/>
                  </a:cubicBezTo>
                  <a:cubicBezTo>
                    <a:pt x="10913" y="21474"/>
                    <a:pt x="7313" y="21223"/>
                    <a:pt x="3713" y="209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609849" y="6139318"/>
              <a:ext cx="171451" cy="39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114"/>
                  </a:moveTo>
                  <a:cubicBezTo>
                    <a:pt x="800" y="530"/>
                    <a:pt x="1600" y="-54"/>
                    <a:pt x="2133" y="4"/>
                  </a:cubicBezTo>
                  <a:cubicBezTo>
                    <a:pt x="2667" y="63"/>
                    <a:pt x="2933" y="763"/>
                    <a:pt x="3600" y="3040"/>
                  </a:cubicBezTo>
                  <a:cubicBezTo>
                    <a:pt x="4267" y="5317"/>
                    <a:pt x="5333" y="9170"/>
                    <a:pt x="6000" y="12322"/>
                  </a:cubicBezTo>
                  <a:cubicBezTo>
                    <a:pt x="6667" y="15475"/>
                    <a:pt x="6933" y="17927"/>
                    <a:pt x="6933" y="19444"/>
                  </a:cubicBezTo>
                  <a:cubicBezTo>
                    <a:pt x="6933" y="20962"/>
                    <a:pt x="6667" y="21546"/>
                    <a:pt x="6267" y="21546"/>
                  </a:cubicBezTo>
                  <a:cubicBezTo>
                    <a:pt x="5867" y="21546"/>
                    <a:pt x="5333" y="20962"/>
                    <a:pt x="5200" y="19444"/>
                  </a:cubicBezTo>
                  <a:cubicBezTo>
                    <a:pt x="5067" y="17927"/>
                    <a:pt x="5333" y="15475"/>
                    <a:pt x="5867" y="14015"/>
                  </a:cubicBezTo>
                  <a:cubicBezTo>
                    <a:pt x="6400" y="12556"/>
                    <a:pt x="7200" y="12089"/>
                    <a:pt x="8800" y="12030"/>
                  </a:cubicBezTo>
                  <a:cubicBezTo>
                    <a:pt x="10400" y="11972"/>
                    <a:pt x="12800" y="12322"/>
                    <a:pt x="14533" y="12731"/>
                  </a:cubicBezTo>
                  <a:cubicBezTo>
                    <a:pt x="16267" y="13140"/>
                    <a:pt x="17333" y="13607"/>
                    <a:pt x="18133" y="14132"/>
                  </a:cubicBezTo>
                  <a:cubicBezTo>
                    <a:pt x="18933" y="14657"/>
                    <a:pt x="19467" y="15241"/>
                    <a:pt x="18533" y="15708"/>
                  </a:cubicBezTo>
                  <a:cubicBezTo>
                    <a:pt x="17600" y="16175"/>
                    <a:pt x="15200" y="16525"/>
                    <a:pt x="13067" y="16584"/>
                  </a:cubicBezTo>
                  <a:cubicBezTo>
                    <a:pt x="10933" y="16642"/>
                    <a:pt x="9067" y="16409"/>
                    <a:pt x="8800" y="16409"/>
                  </a:cubicBezTo>
                  <a:cubicBezTo>
                    <a:pt x="8533" y="16409"/>
                    <a:pt x="9867" y="16642"/>
                    <a:pt x="11067" y="17109"/>
                  </a:cubicBezTo>
                  <a:cubicBezTo>
                    <a:pt x="12267" y="17576"/>
                    <a:pt x="13333" y="18277"/>
                    <a:pt x="15067" y="18861"/>
                  </a:cubicBezTo>
                  <a:cubicBezTo>
                    <a:pt x="16800" y="19444"/>
                    <a:pt x="19200" y="19911"/>
                    <a:pt x="21600" y="203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2866736" y="6350000"/>
              <a:ext cx="11254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1855" y="0"/>
                  </a:moveTo>
                  <a:cubicBezTo>
                    <a:pt x="1055" y="3046"/>
                    <a:pt x="255" y="6092"/>
                    <a:pt x="55" y="8862"/>
                  </a:cubicBezTo>
                  <a:cubicBezTo>
                    <a:pt x="-145" y="11631"/>
                    <a:pt x="255" y="14123"/>
                    <a:pt x="455" y="14262"/>
                  </a:cubicBezTo>
                  <a:cubicBezTo>
                    <a:pt x="655" y="14400"/>
                    <a:pt x="655" y="12185"/>
                    <a:pt x="2255" y="9415"/>
                  </a:cubicBezTo>
                  <a:cubicBezTo>
                    <a:pt x="3855" y="6646"/>
                    <a:pt x="7055" y="3323"/>
                    <a:pt x="9655" y="1662"/>
                  </a:cubicBezTo>
                  <a:cubicBezTo>
                    <a:pt x="12255" y="0"/>
                    <a:pt x="14255" y="0"/>
                    <a:pt x="16455" y="1385"/>
                  </a:cubicBezTo>
                  <a:cubicBezTo>
                    <a:pt x="18655" y="2769"/>
                    <a:pt x="21055" y="5538"/>
                    <a:pt x="21255" y="9138"/>
                  </a:cubicBezTo>
                  <a:cubicBezTo>
                    <a:pt x="21455" y="12738"/>
                    <a:pt x="19455" y="17169"/>
                    <a:pt x="1745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042708" y="6366933"/>
              <a:ext cx="64559" cy="10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16" fill="norm" stroke="1" extrusionOk="0">
                  <a:moveTo>
                    <a:pt x="8013" y="4320"/>
                  </a:moveTo>
                  <a:cubicBezTo>
                    <a:pt x="8013" y="2160"/>
                    <a:pt x="8013" y="0"/>
                    <a:pt x="6620" y="0"/>
                  </a:cubicBezTo>
                  <a:cubicBezTo>
                    <a:pt x="5226" y="0"/>
                    <a:pt x="2439" y="2160"/>
                    <a:pt x="1046" y="5616"/>
                  </a:cubicBezTo>
                  <a:cubicBezTo>
                    <a:pt x="-348" y="9072"/>
                    <a:pt x="-348" y="13824"/>
                    <a:pt x="1046" y="16848"/>
                  </a:cubicBezTo>
                  <a:cubicBezTo>
                    <a:pt x="2439" y="19872"/>
                    <a:pt x="5226" y="21168"/>
                    <a:pt x="8362" y="21384"/>
                  </a:cubicBezTo>
                  <a:cubicBezTo>
                    <a:pt x="11497" y="21600"/>
                    <a:pt x="14981" y="20736"/>
                    <a:pt x="17420" y="18792"/>
                  </a:cubicBezTo>
                  <a:cubicBezTo>
                    <a:pt x="19858" y="16848"/>
                    <a:pt x="21252" y="13824"/>
                    <a:pt x="21252" y="11016"/>
                  </a:cubicBezTo>
                  <a:cubicBezTo>
                    <a:pt x="21252" y="8208"/>
                    <a:pt x="19858" y="5616"/>
                    <a:pt x="16375" y="3888"/>
                  </a:cubicBezTo>
                  <a:cubicBezTo>
                    <a:pt x="12891" y="2160"/>
                    <a:pt x="7317" y="1296"/>
                    <a:pt x="5226" y="1944"/>
                  </a:cubicBezTo>
                  <a:cubicBezTo>
                    <a:pt x="3136" y="2592"/>
                    <a:pt x="4529" y="4752"/>
                    <a:pt x="5923" y="69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165210" y="6324600"/>
              <a:ext cx="148495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55" fill="norm" stroke="1" extrusionOk="0">
                  <a:moveTo>
                    <a:pt x="1387" y="8576"/>
                  </a:moveTo>
                  <a:cubicBezTo>
                    <a:pt x="787" y="11753"/>
                    <a:pt x="187" y="14929"/>
                    <a:pt x="37" y="17312"/>
                  </a:cubicBezTo>
                  <a:cubicBezTo>
                    <a:pt x="-113" y="19694"/>
                    <a:pt x="187" y="21282"/>
                    <a:pt x="937" y="21441"/>
                  </a:cubicBezTo>
                  <a:cubicBezTo>
                    <a:pt x="1687" y="21600"/>
                    <a:pt x="2887" y="20329"/>
                    <a:pt x="3787" y="18741"/>
                  </a:cubicBezTo>
                  <a:cubicBezTo>
                    <a:pt x="4687" y="17153"/>
                    <a:pt x="5287" y="15247"/>
                    <a:pt x="6337" y="14453"/>
                  </a:cubicBezTo>
                  <a:cubicBezTo>
                    <a:pt x="7387" y="13659"/>
                    <a:pt x="8887" y="13976"/>
                    <a:pt x="10387" y="14453"/>
                  </a:cubicBezTo>
                  <a:cubicBezTo>
                    <a:pt x="11887" y="14929"/>
                    <a:pt x="13387" y="15565"/>
                    <a:pt x="15337" y="15882"/>
                  </a:cubicBezTo>
                  <a:cubicBezTo>
                    <a:pt x="17287" y="16200"/>
                    <a:pt x="19687" y="16200"/>
                    <a:pt x="20587" y="13500"/>
                  </a:cubicBezTo>
                  <a:cubicBezTo>
                    <a:pt x="21487" y="10800"/>
                    <a:pt x="20887" y="5400"/>
                    <a:pt x="2028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3352260" y="6326487"/>
              <a:ext cx="106374" cy="175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71" fill="norm" stroke="1" extrusionOk="0">
                  <a:moveTo>
                    <a:pt x="2649" y="6714"/>
                  </a:moveTo>
                  <a:cubicBezTo>
                    <a:pt x="3072" y="8000"/>
                    <a:pt x="3496" y="9285"/>
                    <a:pt x="2860" y="11085"/>
                  </a:cubicBezTo>
                  <a:cubicBezTo>
                    <a:pt x="2225" y="12885"/>
                    <a:pt x="531" y="15200"/>
                    <a:pt x="108" y="15714"/>
                  </a:cubicBezTo>
                  <a:cubicBezTo>
                    <a:pt x="-316" y="16228"/>
                    <a:pt x="531" y="14942"/>
                    <a:pt x="2225" y="12628"/>
                  </a:cubicBezTo>
                  <a:cubicBezTo>
                    <a:pt x="3919" y="10314"/>
                    <a:pt x="6460" y="6971"/>
                    <a:pt x="8155" y="4657"/>
                  </a:cubicBezTo>
                  <a:cubicBezTo>
                    <a:pt x="9849" y="2342"/>
                    <a:pt x="10696" y="1057"/>
                    <a:pt x="12178" y="414"/>
                  </a:cubicBezTo>
                  <a:cubicBezTo>
                    <a:pt x="13660" y="-229"/>
                    <a:pt x="15778" y="-229"/>
                    <a:pt x="17684" y="1185"/>
                  </a:cubicBezTo>
                  <a:cubicBezTo>
                    <a:pt x="19590" y="2600"/>
                    <a:pt x="21284" y="5428"/>
                    <a:pt x="21284" y="9028"/>
                  </a:cubicBezTo>
                  <a:cubicBezTo>
                    <a:pt x="21284" y="12628"/>
                    <a:pt x="19590" y="17000"/>
                    <a:pt x="17896" y="2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587500" y="6146800"/>
              <a:ext cx="222250" cy="144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878"/>
                  </a:moveTo>
                  <a:cubicBezTo>
                    <a:pt x="823" y="939"/>
                    <a:pt x="1646" y="0"/>
                    <a:pt x="2571" y="0"/>
                  </a:cubicBezTo>
                  <a:cubicBezTo>
                    <a:pt x="3497" y="0"/>
                    <a:pt x="4526" y="939"/>
                    <a:pt x="5349" y="2035"/>
                  </a:cubicBezTo>
                  <a:cubicBezTo>
                    <a:pt x="6171" y="3130"/>
                    <a:pt x="6789" y="4383"/>
                    <a:pt x="6274" y="7043"/>
                  </a:cubicBezTo>
                  <a:cubicBezTo>
                    <a:pt x="5760" y="9704"/>
                    <a:pt x="4114" y="13774"/>
                    <a:pt x="2983" y="16435"/>
                  </a:cubicBezTo>
                  <a:cubicBezTo>
                    <a:pt x="1851" y="19096"/>
                    <a:pt x="1234" y="20348"/>
                    <a:pt x="1543" y="20974"/>
                  </a:cubicBezTo>
                  <a:cubicBezTo>
                    <a:pt x="1851" y="21600"/>
                    <a:pt x="3086" y="21600"/>
                    <a:pt x="6583" y="20661"/>
                  </a:cubicBezTo>
                  <a:cubicBezTo>
                    <a:pt x="10080" y="19722"/>
                    <a:pt x="15840" y="17843"/>
                    <a:pt x="21600" y="159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453083" y="6203571"/>
              <a:ext cx="176067" cy="381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84" fill="norm" stroke="1" extrusionOk="0">
                  <a:moveTo>
                    <a:pt x="21389" y="12127"/>
                  </a:moveTo>
                  <a:cubicBezTo>
                    <a:pt x="20103" y="12127"/>
                    <a:pt x="18818" y="12127"/>
                    <a:pt x="16246" y="10999"/>
                  </a:cubicBezTo>
                  <a:cubicBezTo>
                    <a:pt x="13675" y="9872"/>
                    <a:pt x="9818" y="7617"/>
                    <a:pt x="7889" y="5837"/>
                  </a:cubicBezTo>
                  <a:cubicBezTo>
                    <a:pt x="5960" y="4057"/>
                    <a:pt x="5960" y="2751"/>
                    <a:pt x="6346" y="1861"/>
                  </a:cubicBezTo>
                  <a:cubicBezTo>
                    <a:pt x="6732" y="971"/>
                    <a:pt x="7503" y="496"/>
                    <a:pt x="8532" y="199"/>
                  </a:cubicBezTo>
                  <a:cubicBezTo>
                    <a:pt x="9560" y="-97"/>
                    <a:pt x="10846" y="-216"/>
                    <a:pt x="12003" y="971"/>
                  </a:cubicBezTo>
                  <a:cubicBezTo>
                    <a:pt x="13160" y="2158"/>
                    <a:pt x="14189" y="4650"/>
                    <a:pt x="12389" y="7558"/>
                  </a:cubicBezTo>
                  <a:cubicBezTo>
                    <a:pt x="10589" y="10465"/>
                    <a:pt x="5960" y="13788"/>
                    <a:pt x="3260" y="15806"/>
                  </a:cubicBezTo>
                  <a:cubicBezTo>
                    <a:pt x="560" y="17824"/>
                    <a:pt x="-211" y="18536"/>
                    <a:pt x="46" y="18832"/>
                  </a:cubicBezTo>
                  <a:cubicBezTo>
                    <a:pt x="303" y="19129"/>
                    <a:pt x="1589" y="19010"/>
                    <a:pt x="3260" y="18892"/>
                  </a:cubicBezTo>
                  <a:cubicBezTo>
                    <a:pt x="4932" y="18773"/>
                    <a:pt x="6989" y="18654"/>
                    <a:pt x="8275" y="18892"/>
                  </a:cubicBezTo>
                  <a:cubicBezTo>
                    <a:pt x="9560" y="19129"/>
                    <a:pt x="10075" y="19722"/>
                    <a:pt x="10975" y="20197"/>
                  </a:cubicBezTo>
                  <a:cubicBezTo>
                    <a:pt x="11875" y="20672"/>
                    <a:pt x="13160" y="21028"/>
                    <a:pt x="14446" y="213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405581" y="6172885"/>
              <a:ext cx="188769" cy="24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07" fill="norm" stroke="1" extrusionOk="0">
                  <a:moveTo>
                    <a:pt x="7004" y="2709"/>
                  </a:moveTo>
                  <a:cubicBezTo>
                    <a:pt x="5564" y="1971"/>
                    <a:pt x="4124" y="1232"/>
                    <a:pt x="4004" y="771"/>
                  </a:cubicBezTo>
                  <a:cubicBezTo>
                    <a:pt x="3884" y="309"/>
                    <a:pt x="5084" y="125"/>
                    <a:pt x="6524" y="32"/>
                  </a:cubicBezTo>
                  <a:cubicBezTo>
                    <a:pt x="7964" y="-60"/>
                    <a:pt x="9644" y="-60"/>
                    <a:pt x="10844" y="1509"/>
                  </a:cubicBezTo>
                  <a:cubicBezTo>
                    <a:pt x="12044" y="3078"/>
                    <a:pt x="12764" y="6217"/>
                    <a:pt x="11084" y="9448"/>
                  </a:cubicBezTo>
                  <a:cubicBezTo>
                    <a:pt x="9404" y="12678"/>
                    <a:pt x="5324" y="16002"/>
                    <a:pt x="2924" y="18032"/>
                  </a:cubicBezTo>
                  <a:cubicBezTo>
                    <a:pt x="524" y="20063"/>
                    <a:pt x="-196" y="20802"/>
                    <a:pt x="44" y="21171"/>
                  </a:cubicBezTo>
                  <a:cubicBezTo>
                    <a:pt x="284" y="21540"/>
                    <a:pt x="1484" y="21540"/>
                    <a:pt x="5204" y="20709"/>
                  </a:cubicBezTo>
                  <a:cubicBezTo>
                    <a:pt x="8924" y="19878"/>
                    <a:pt x="15164" y="18217"/>
                    <a:pt x="21404" y="165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5294794" y="6012968"/>
              <a:ext cx="425240" cy="5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88" fill="norm" stroke="1" extrusionOk="0">
                  <a:moveTo>
                    <a:pt x="14984" y="2162"/>
                  </a:moveTo>
                  <a:cubicBezTo>
                    <a:pt x="14878" y="1716"/>
                    <a:pt x="14773" y="1270"/>
                    <a:pt x="14402" y="868"/>
                  </a:cubicBezTo>
                  <a:cubicBezTo>
                    <a:pt x="14031" y="467"/>
                    <a:pt x="13396" y="110"/>
                    <a:pt x="12443" y="20"/>
                  </a:cubicBezTo>
                  <a:cubicBezTo>
                    <a:pt x="11490" y="-69"/>
                    <a:pt x="10220" y="110"/>
                    <a:pt x="8367" y="1091"/>
                  </a:cubicBezTo>
                  <a:cubicBezTo>
                    <a:pt x="6514" y="2073"/>
                    <a:pt x="4078" y="3858"/>
                    <a:pt x="2437" y="6045"/>
                  </a:cubicBezTo>
                  <a:cubicBezTo>
                    <a:pt x="796" y="8232"/>
                    <a:pt x="-51" y="10820"/>
                    <a:pt x="2" y="13230"/>
                  </a:cubicBezTo>
                  <a:cubicBezTo>
                    <a:pt x="55" y="15640"/>
                    <a:pt x="1008" y="17871"/>
                    <a:pt x="2490" y="19344"/>
                  </a:cubicBezTo>
                  <a:cubicBezTo>
                    <a:pt x="3973" y="20817"/>
                    <a:pt x="5984" y="21531"/>
                    <a:pt x="8367" y="21486"/>
                  </a:cubicBezTo>
                  <a:cubicBezTo>
                    <a:pt x="10749" y="21442"/>
                    <a:pt x="13502" y="20638"/>
                    <a:pt x="15778" y="19166"/>
                  </a:cubicBezTo>
                  <a:cubicBezTo>
                    <a:pt x="18055" y="17693"/>
                    <a:pt x="19855" y="15551"/>
                    <a:pt x="20702" y="13364"/>
                  </a:cubicBezTo>
                  <a:cubicBezTo>
                    <a:pt x="21549" y="11177"/>
                    <a:pt x="21443" y="8946"/>
                    <a:pt x="20437" y="6938"/>
                  </a:cubicBezTo>
                  <a:cubicBezTo>
                    <a:pt x="19431" y="4929"/>
                    <a:pt x="17525" y="3144"/>
                    <a:pt x="16149" y="2073"/>
                  </a:cubicBezTo>
                  <a:cubicBezTo>
                    <a:pt x="14773" y="1002"/>
                    <a:pt x="13925" y="645"/>
                    <a:pt x="13078" y="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085416" y="6096997"/>
              <a:ext cx="169334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1" fill="norm" stroke="1" extrusionOk="0">
                  <a:moveTo>
                    <a:pt x="540" y="2753"/>
                  </a:moveTo>
                  <a:cubicBezTo>
                    <a:pt x="270" y="1427"/>
                    <a:pt x="0" y="100"/>
                    <a:pt x="0" y="6"/>
                  </a:cubicBezTo>
                  <a:cubicBezTo>
                    <a:pt x="0" y="-89"/>
                    <a:pt x="270" y="1048"/>
                    <a:pt x="405" y="4079"/>
                  </a:cubicBezTo>
                  <a:cubicBezTo>
                    <a:pt x="540" y="7111"/>
                    <a:pt x="540" y="12037"/>
                    <a:pt x="540" y="15164"/>
                  </a:cubicBezTo>
                  <a:cubicBezTo>
                    <a:pt x="540" y="18290"/>
                    <a:pt x="540" y="19616"/>
                    <a:pt x="675" y="19711"/>
                  </a:cubicBezTo>
                  <a:cubicBezTo>
                    <a:pt x="810" y="19806"/>
                    <a:pt x="1080" y="18669"/>
                    <a:pt x="2025" y="15922"/>
                  </a:cubicBezTo>
                  <a:cubicBezTo>
                    <a:pt x="2970" y="13174"/>
                    <a:pt x="4590" y="8816"/>
                    <a:pt x="6615" y="5879"/>
                  </a:cubicBezTo>
                  <a:cubicBezTo>
                    <a:pt x="8640" y="2943"/>
                    <a:pt x="11070" y="1427"/>
                    <a:pt x="12825" y="953"/>
                  </a:cubicBezTo>
                  <a:cubicBezTo>
                    <a:pt x="14580" y="479"/>
                    <a:pt x="15660" y="1048"/>
                    <a:pt x="16875" y="3132"/>
                  </a:cubicBezTo>
                  <a:cubicBezTo>
                    <a:pt x="18090" y="5216"/>
                    <a:pt x="19440" y="8816"/>
                    <a:pt x="20250" y="12132"/>
                  </a:cubicBezTo>
                  <a:cubicBezTo>
                    <a:pt x="21060" y="15448"/>
                    <a:pt x="21330" y="18479"/>
                    <a:pt x="21600" y="215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375400" y="6140450"/>
              <a:ext cx="19506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0" y="0"/>
                  </a:moveTo>
                  <a:cubicBezTo>
                    <a:pt x="2757" y="0"/>
                    <a:pt x="5515" y="0"/>
                    <a:pt x="8157" y="400"/>
                  </a:cubicBezTo>
                  <a:cubicBezTo>
                    <a:pt x="10800" y="800"/>
                    <a:pt x="13328" y="1600"/>
                    <a:pt x="15626" y="2533"/>
                  </a:cubicBezTo>
                  <a:cubicBezTo>
                    <a:pt x="17923" y="3467"/>
                    <a:pt x="19991" y="4533"/>
                    <a:pt x="20796" y="5733"/>
                  </a:cubicBezTo>
                  <a:cubicBezTo>
                    <a:pt x="21600" y="6933"/>
                    <a:pt x="21140" y="8267"/>
                    <a:pt x="19302" y="9867"/>
                  </a:cubicBezTo>
                  <a:cubicBezTo>
                    <a:pt x="17464" y="11467"/>
                    <a:pt x="14247" y="13333"/>
                    <a:pt x="11719" y="15333"/>
                  </a:cubicBezTo>
                  <a:cubicBezTo>
                    <a:pt x="9191" y="17333"/>
                    <a:pt x="7353" y="19467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521450" y="6261100"/>
              <a:ext cx="1714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67" y="3360"/>
                    <a:pt x="10933" y="6720"/>
                    <a:pt x="7333" y="10320"/>
                  </a:cubicBezTo>
                  <a:cubicBezTo>
                    <a:pt x="3733" y="13920"/>
                    <a:pt x="1867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881137" y="6058433"/>
              <a:ext cx="120797" cy="22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66" fill="norm" stroke="1" extrusionOk="0">
                  <a:moveTo>
                    <a:pt x="4867" y="3517"/>
                  </a:moveTo>
                  <a:cubicBezTo>
                    <a:pt x="5239" y="2328"/>
                    <a:pt x="5612" y="1139"/>
                    <a:pt x="6915" y="544"/>
                  </a:cubicBezTo>
                  <a:cubicBezTo>
                    <a:pt x="8219" y="-50"/>
                    <a:pt x="10453" y="-50"/>
                    <a:pt x="12501" y="49"/>
                  </a:cubicBezTo>
                  <a:cubicBezTo>
                    <a:pt x="14550" y="148"/>
                    <a:pt x="16412" y="346"/>
                    <a:pt x="18087" y="1436"/>
                  </a:cubicBezTo>
                  <a:cubicBezTo>
                    <a:pt x="19763" y="2526"/>
                    <a:pt x="21253" y="4508"/>
                    <a:pt x="21253" y="5895"/>
                  </a:cubicBezTo>
                  <a:cubicBezTo>
                    <a:pt x="21253" y="7282"/>
                    <a:pt x="19763" y="8075"/>
                    <a:pt x="18274" y="8768"/>
                  </a:cubicBezTo>
                  <a:cubicBezTo>
                    <a:pt x="16784" y="9462"/>
                    <a:pt x="15294" y="10056"/>
                    <a:pt x="15294" y="10651"/>
                  </a:cubicBezTo>
                  <a:cubicBezTo>
                    <a:pt x="15294" y="11245"/>
                    <a:pt x="16784" y="11840"/>
                    <a:pt x="17901" y="12633"/>
                  </a:cubicBezTo>
                  <a:cubicBezTo>
                    <a:pt x="19019" y="13425"/>
                    <a:pt x="19763" y="14416"/>
                    <a:pt x="19205" y="15704"/>
                  </a:cubicBezTo>
                  <a:cubicBezTo>
                    <a:pt x="18646" y="16992"/>
                    <a:pt x="16784" y="18578"/>
                    <a:pt x="14363" y="19667"/>
                  </a:cubicBezTo>
                  <a:cubicBezTo>
                    <a:pt x="11943" y="20757"/>
                    <a:pt x="8963" y="21352"/>
                    <a:pt x="6356" y="21451"/>
                  </a:cubicBezTo>
                  <a:cubicBezTo>
                    <a:pt x="3750" y="21550"/>
                    <a:pt x="1515" y="21154"/>
                    <a:pt x="584" y="20757"/>
                  </a:cubicBezTo>
                  <a:cubicBezTo>
                    <a:pt x="-347" y="20361"/>
                    <a:pt x="25" y="19965"/>
                    <a:pt x="398" y="19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057784" y="6075367"/>
              <a:ext cx="142601" cy="183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83" fill="norm" stroke="1" extrusionOk="0">
                  <a:moveTo>
                    <a:pt x="17161" y="4499"/>
                  </a:moveTo>
                  <a:cubicBezTo>
                    <a:pt x="16544" y="3299"/>
                    <a:pt x="15927" y="2099"/>
                    <a:pt x="14230" y="1139"/>
                  </a:cubicBezTo>
                  <a:cubicBezTo>
                    <a:pt x="12532" y="179"/>
                    <a:pt x="9755" y="-541"/>
                    <a:pt x="7441" y="539"/>
                  </a:cubicBezTo>
                  <a:cubicBezTo>
                    <a:pt x="5127" y="1619"/>
                    <a:pt x="3275" y="4499"/>
                    <a:pt x="2041" y="7499"/>
                  </a:cubicBezTo>
                  <a:cubicBezTo>
                    <a:pt x="807" y="10499"/>
                    <a:pt x="190" y="13619"/>
                    <a:pt x="35" y="15899"/>
                  </a:cubicBezTo>
                  <a:cubicBezTo>
                    <a:pt x="-119" y="18179"/>
                    <a:pt x="190" y="19619"/>
                    <a:pt x="1887" y="20339"/>
                  </a:cubicBezTo>
                  <a:cubicBezTo>
                    <a:pt x="3584" y="21059"/>
                    <a:pt x="6670" y="21059"/>
                    <a:pt x="10064" y="19139"/>
                  </a:cubicBezTo>
                  <a:cubicBezTo>
                    <a:pt x="13458" y="17219"/>
                    <a:pt x="17161" y="13379"/>
                    <a:pt x="19167" y="10379"/>
                  </a:cubicBezTo>
                  <a:cubicBezTo>
                    <a:pt x="21172" y="7379"/>
                    <a:pt x="21481" y="5219"/>
                    <a:pt x="19167" y="4259"/>
                  </a:cubicBezTo>
                  <a:cubicBezTo>
                    <a:pt x="16852" y="3299"/>
                    <a:pt x="11915" y="3539"/>
                    <a:pt x="6978" y="37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535325" y="6628189"/>
              <a:ext cx="91168" cy="16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5" h="20846" fill="norm" stroke="1" extrusionOk="0">
                  <a:moveTo>
                    <a:pt x="18053" y="964"/>
                  </a:moveTo>
                  <a:cubicBezTo>
                    <a:pt x="15705" y="964"/>
                    <a:pt x="13357" y="964"/>
                    <a:pt x="10070" y="2044"/>
                  </a:cubicBezTo>
                  <a:cubicBezTo>
                    <a:pt x="6783" y="3124"/>
                    <a:pt x="2557" y="5284"/>
                    <a:pt x="913" y="7714"/>
                  </a:cubicBezTo>
                  <a:cubicBezTo>
                    <a:pt x="-730" y="10144"/>
                    <a:pt x="209" y="12844"/>
                    <a:pt x="913" y="14869"/>
                  </a:cubicBezTo>
                  <a:cubicBezTo>
                    <a:pt x="1618" y="16894"/>
                    <a:pt x="2087" y="18244"/>
                    <a:pt x="3261" y="19324"/>
                  </a:cubicBezTo>
                  <a:cubicBezTo>
                    <a:pt x="4435" y="20404"/>
                    <a:pt x="6313" y="21214"/>
                    <a:pt x="8896" y="20674"/>
                  </a:cubicBezTo>
                  <a:cubicBezTo>
                    <a:pt x="11479" y="20134"/>
                    <a:pt x="14766" y="18244"/>
                    <a:pt x="17113" y="15814"/>
                  </a:cubicBezTo>
                  <a:cubicBezTo>
                    <a:pt x="19461" y="13384"/>
                    <a:pt x="20870" y="10414"/>
                    <a:pt x="19931" y="7714"/>
                  </a:cubicBezTo>
                  <a:cubicBezTo>
                    <a:pt x="18992" y="5014"/>
                    <a:pt x="15705" y="2584"/>
                    <a:pt x="12418" y="1234"/>
                  </a:cubicBezTo>
                  <a:cubicBezTo>
                    <a:pt x="9131" y="-116"/>
                    <a:pt x="5844" y="-386"/>
                    <a:pt x="3966" y="559"/>
                  </a:cubicBezTo>
                  <a:cubicBezTo>
                    <a:pt x="2087" y="1504"/>
                    <a:pt x="1618" y="3664"/>
                    <a:pt x="1148" y="58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686550" y="6580415"/>
              <a:ext cx="139700" cy="19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3182"/>
                  </a:moveTo>
                  <a:cubicBezTo>
                    <a:pt x="0" y="2057"/>
                    <a:pt x="0" y="932"/>
                    <a:pt x="818" y="370"/>
                  </a:cubicBezTo>
                  <a:cubicBezTo>
                    <a:pt x="1636" y="-193"/>
                    <a:pt x="3273" y="-193"/>
                    <a:pt x="5073" y="932"/>
                  </a:cubicBezTo>
                  <a:cubicBezTo>
                    <a:pt x="6873" y="2057"/>
                    <a:pt x="8836" y="4307"/>
                    <a:pt x="9655" y="7682"/>
                  </a:cubicBezTo>
                  <a:cubicBezTo>
                    <a:pt x="10473" y="11057"/>
                    <a:pt x="10145" y="15557"/>
                    <a:pt x="9327" y="18145"/>
                  </a:cubicBezTo>
                  <a:cubicBezTo>
                    <a:pt x="8509" y="20732"/>
                    <a:pt x="7200" y="21407"/>
                    <a:pt x="6382" y="21182"/>
                  </a:cubicBezTo>
                  <a:cubicBezTo>
                    <a:pt x="5564" y="20957"/>
                    <a:pt x="5236" y="19832"/>
                    <a:pt x="6382" y="16682"/>
                  </a:cubicBezTo>
                  <a:cubicBezTo>
                    <a:pt x="7527" y="13532"/>
                    <a:pt x="10145" y="8357"/>
                    <a:pt x="12109" y="5320"/>
                  </a:cubicBezTo>
                  <a:cubicBezTo>
                    <a:pt x="14073" y="2282"/>
                    <a:pt x="15382" y="1382"/>
                    <a:pt x="16855" y="1045"/>
                  </a:cubicBezTo>
                  <a:cubicBezTo>
                    <a:pt x="18327" y="707"/>
                    <a:pt x="19964" y="932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045200" y="7079994"/>
              <a:ext cx="12700" cy="2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634"/>
                  </a:moveTo>
                  <a:cubicBezTo>
                    <a:pt x="0" y="1415"/>
                    <a:pt x="0" y="195"/>
                    <a:pt x="1800" y="21"/>
                  </a:cubicBezTo>
                  <a:cubicBezTo>
                    <a:pt x="3600" y="-153"/>
                    <a:pt x="7200" y="718"/>
                    <a:pt x="10800" y="4028"/>
                  </a:cubicBezTo>
                  <a:cubicBezTo>
                    <a:pt x="14400" y="7337"/>
                    <a:pt x="18000" y="13086"/>
                    <a:pt x="19800" y="16395"/>
                  </a:cubicBezTo>
                  <a:cubicBezTo>
                    <a:pt x="21600" y="19705"/>
                    <a:pt x="21600" y="20576"/>
                    <a:pt x="21600" y="214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014539" y="7033859"/>
              <a:ext cx="215537" cy="339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355" fill="norm" stroke="1" extrusionOk="0">
                  <a:moveTo>
                    <a:pt x="1762" y="4123"/>
                  </a:moveTo>
                  <a:cubicBezTo>
                    <a:pt x="1139" y="3456"/>
                    <a:pt x="516" y="2789"/>
                    <a:pt x="205" y="2123"/>
                  </a:cubicBezTo>
                  <a:cubicBezTo>
                    <a:pt x="-107" y="1456"/>
                    <a:pt x="-107" y="789"/>
                    <a:pt x="516" y="389"/>
                  </a:cubicBezTo>
                  <a:cubicBezTo>
                    <a:pt x="1139" y="-11"/>
                    <a:pt x="2385" y="-144"/>
                    <a:pt x="5085" y="189"/>
                  </a:cubicBezTo>
                  <a:cubicBezTo>
                    <a:pt x="7785" y="523"/>
                    <a:pt x="11939" y="1323"/>
                    <a:pt x="15158" y="2723"/>
                  </a:cubicBezTo>
                  <a:cubicBezTo>
                    <a:pt x="18378" y="4123"/>
                    <a:pt x="20662" y="6123"/>
                    <a:pt x="21078" y="8589"/>
                  </a:cubicBezTo>
                  <a:cubicBezTo>
                    <a:pt x="21493" y="11056"/>
                    <a:pt x="20039" y="13989"/>
                    <a:pt x="18066" y="16123"/>
                  </a:cubicBezTo>
                  <a:cubicBezTo>
                    <a:pt x="16093" y="18256"/>
                    <a:pt x="13601" y="19589"/>
                    <a:pt x="11835" y="20389"/>
                  </a:cubicBezTo>
                  <a:cubicBezTo>
                    <a:pt x="10070" y="21189"/>
                    <a:pt x="9031" y="21456"/>
                    <a:pt x="8201" y="21323"/>
                  </a:cubicBezTo>
                  <a:cubicBezTo>
                    <a:pt x="7370" y="21189"/>
                    <a:pt x="6747" y="20656"/>
                    <a:pt x="6124" y="201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6358062" y="7099300"/>
              <a:ext cx="277688" cy="16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73" fill="norm" stroke="1" extrusionOk="0">
                  <a:moveTo>
                    <a:pt x="5268" y="16405"/>
                  </a:moveTo>
                  <a:cubicBezTo>
                    <a:pt x="4450" y="16678"/>
                    <a:pt x="3632" y="16952"/>
                    <a:pt x="2732" y="17089"/>
                  </a:cubicBezTo>
                  <a:cubicBezTo>
                    <a:pt x="1832" y="17225"/>
                    <a:pt x="850" y="17225"/>
                    <a:pt x="359" y="16542"/>
                  </a:cubicBezTo>
                  <a:cubicBezTo>
                    <a:pt x="-132" y="15858"/>
                    <a:pt x="-132" y="14491"/>
                    <a:pt x="441" y="12714"/>
                  </a:cubicBezTo>
                  <a:cubicBezTo>
                    <a:pt x="1013" y="10937"/>
                    <a:pt x="2159" y="8749"/>
                    <a:pt x="3550" y="7246"/>
                  </a:cubicBezTo>
                  <a:cubicBezTo>
                    <a:pt x="4941" y="5742"/>
                    <a:pt x="6577" y="4922"/>
                    <a:pt x="8050" y="6289"/>
                  </a:cubicBezTo>
                  <a:cubicBezTo>
                    <a:pt x="9523" y="7656"/>
                    <a:pt x="10832" y="11210"/>
                    <a:pt x="11813" y="14218"/>
                  </a:cubicBezTo>
                  <a:cubicBezTo>
                    <a:pt x="12795" y="17225"/>
                    <a:pt x="13450" y="19686"/>
                    <a:pt x="14186" y="20643"/>
                  </a:cubicBezTo>
                  <a:cubicBezTo>
                    <a:pt x="14923" y="21600"/>
                    <a:pt x="15741" y="21053"/>
                    <a:pt x="16886" y="18046"/>
                  </a:cubicBezTo>
                  <a:cubicBezTo>
                    <a:pt x="18032" y="15038"/>
                    <a:pt x="19504" y="9570"/>
                    <a:pt x="20323" y="6152"/>
                  </a:cubicBezTo>
                  <a:cubicBezTo>
                    <a:pt x="21141" y="2734"/>
                    <a:pt x="21304" y="1367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6732008" y="7023100"/>
              <a:ext cx="214892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3075" y="6092"/>
                  </a:moveTo>
                  <a:cubicBezTo>
                    <a:pt x="2440" y="4615"/>
                    <a:pt x="1805" y="3138"/>
                    <a:pt x="1699" y="2862"/>
                  </a:cubicBezTo>
                  <a:cubicBezTo>
                    <a:pt x="1593" y="2585"/>
                    <a:pt x="2017" y="3508"/>
                    <a:pt x="2123" y="6277"/>
                  </a:cubicBezTo>
                  <a:cubicBezTo>
                    <a:pt x="2228" y="9046"/>
                    <a:pt x="2017" y="13662"/>
                    <a:pt x="1593" y="16800"/>
                  </a:cubicBezTo>
                  <a:cubicBezTo>
                    <a:pt x="1170" y="19938"/>
                    <a:pt x="534" y="21600"/>
                    <a:pt x="217" y="21600"/>
                  </a:cubicBezTo>
                  <a:cubicBezTo>
                    <a:pt x="-101" y="21600"/>
                    <a:pt x="-101" y="19938"/>
                    <a:pt x="428" y="16892"/>
                  </a:cubicBezTo>
                  <a:cubicBezTo>
                    <a:pt x="958" y="13846"/>
                    <a:pt x="2017" y="9415"/>
                    <a:pt x="2652" y="6646"/>
                  </a:cubicBezTo>
                  <a:cubicBezTo>
                    <a:pt x="3287" y="3877"/>
                    <a:pt x="3499" y="2769"/>
                    <a:pt x="3923" y="2677"/>
                  </a:cubicBezTo>
                  <a:cubicBezTo>
                    <a:pt x="4346" y="2585"/>
                    <a:pt x="4981" y="3508"/>
                    <a:pt x="6146" y="6092"/>
                  </a:cubicBezTo>
                  <a:cubicBezTo>
                    <a:pt x="7311" y="8677"/>
                    <a:pt x="9005" y="12923"/>
                    <a:pt x="10170" y="15508"/>
                  </a:cubicBezTo>
                  <a:cubicBezTo>
                    <a:pt x="11334" y="18092"/>
                    <a:pt x="11970" y="19015"/>
                    <a:pt x="12817" y="19385"/>
                  </a:cubicBezTo>
                  <a:cubicBezTo>
                    <a:pt x="13664" y="19754"/>
                    <a:pt x="14723" y="19569"/>
                    <a:pt x="15993" y="18369"/>
                  </a:cubicBezTo>
                  <a:cubicBezTo>
                    <a:pt x="17264" y="17169"/>
                    <a:pt x="18746" y="14954"/>
                    <a:pt x="19699" y="11723"/>
                  </a:cubicBezTo>
                  <a:cubicBezTo>
                    <a:pt x="20652" y="8492"/>
                    <a:pt x="21075" y="4246"/>
                    <a:pt x="2149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6972300" y="7156450"/>
              <a:ext cx="68480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29" fill="norm" stroke="1" extrusionOk="0">
                  <a:moveTo>
                    <a:pt x="11782" y="4418"/>
                  </a:moveTo>
                  <a:cubicBezTo>
                    <a:pt x="8509" y="4418"/>
                    <a:pt x="5236" y="4418"/>
                    <a:pt x="3273" y="5891"/>
                  </a:cubicBezTo>
                  <a:cubicBezTo>
                    <a:pt x="1309" y="7364"/>
                    <a:pt x="655" y="10309"/>
                    <a:pt x="982" y="13009"/>
                  </a:cubicBezTo>
                  <a:cubicBezTo>
                    <a:pt x="1309" y="15709"/>
                    <a:pt x="2618" y="18164"/>
                    <a:pt x="5236" y="19636"/>
                  </a:cubicBezTo>
                  <a:cubicBezTo>
                    <a:pt x="7855" y="21109"/>
                    <a:pt x="11782" y="21600"/>
                    <a:pt x="14727" y="20618"/>
                  </a:cubicBezTo>
                  <a:cubicBezTo>
                    <a:pt x="17673" y="19636"/>
                    <a:pt x="19636" y="17182"/>
                    <a:pt x="20618" y="14727"/>
                  </a:cubicBezTo>
                  <a:cubicBezTo>
                    <a:pt x="21600" y="12273"/>
                    <a:pt x="21600" y="9818"/>
                    <a:pt x="18000" y="7364"/>
                  </a:cubicBezTo>
                  <a:cubicBezTo>
                    <a:pt x="14400" y="4909"/>
                    <a:pt x="7200" y="245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061200" y="7086600"/>
              <a:ext cx="133350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8203"/>
                  </a:moveTo>
                  <a:cubicBezTo>
                    <a:pt x="686" y="6835"/>
                    <a:pt x="1371" y="5468"/>
                    <a:pt x="2571" y="4785"/>
                  </a:cubicBezTo>
                  <a:cubicBezTo>
                    <a:pt x="3771" y="4101"/>
                    <a:pt x="5486" y="4101"/>
                    <a:pt x="7029" y="4648"/>
                  </a:cubicBezTo>
                  <a:cubicBezTo>
                    <a:pt x="8571" y="5195"/>
                    <a:pt x="9943" y="6289"/>
                    <a:pt x="10971" y="8749"/>
                  </a:cubicBezTo>
                  <a:cubicBezTo>
                    <a:pt x="12000" y="11210"/>
                    <a:pt x="12686" y="15038"/>
                    <a:pt x="12857" y="17635"/>
                  </a:cubicBezTo>
                  <a:cubicBezTo>
                    <a:pt x="13029" y="20233"/>
                    <a:pt x="12686" y="21600"/>
                    <a:pt x="12171" y="21463"/>
                  </a:cubicBezTo>
                  <a:cubicBezTo>
                    <a:pt x="11657" y="21327"/>
                    <a:pt x="10971" y="19686"/>
                    <a:pt x="10971" y="16678"/>
                  </a:cubicBezTo>
                  <a:cubicBezTo>
                    <a:pt x="10971" y="13671"/>
                    <a:pt x="11657" y="9296"/>
                    <a:pt x="13543" y="6289"/>
                  </a:cubicBezTo>
                  <a:cubicBezTo>
                    <a:pt x="15429" y="3281"/>
                    <a:pt x="18514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232650" y="7232650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938359" y="2042583"/>
              <a:ext cx="848358" cy="14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61" fill="norm" stroke="1" extrusionOk="0">
                  <a:moveTo>
                    <a:pt x="848" y="9027"/>
                  </a:moveTo>
                  <a:cubicBezTo>
                    <a:pt x="472" y="7737"/>
                    <a:pt x="96" y="6448"/>
                    <a:pt x="16" y="5319"/>
                  </a:cubicBezTo>
                  <a:cubicBezTo>
                    <a:pt x="-65" y="4191"/>
                    <a:pt x="150" y="3224"/>
                    <a:pt x="848" y="3063"/>
                  </a:cubicBezTo>
                  <a:cubicBezTo>
                    <a:pt x="1547" y="2901"/>
                    <a:pt x="2729" y="3546"/>
                    <a:pt x="4502" y="3869"/>
                  </a:cubicBezTo>
                  <a:cubicBezTo>
                    <a:pt x="6275" y="4191"/>
                    <a:pt x="8639" y="4191"/>
                    <a:pt x="11031" y="4191"/>
                  </a:cubicBezTo>
                  <a:cubicBezTo>
                    <a:pt x="13422" y="4191"/>
                    <a:pt x="15839" y="4191"/>
                    <a:pt x="17505" y="4030"/>
                  </a:cubicBezTo>
                  <a:cubicBezTo>
                    <a:pt x="19171" y="3869"/>
                    <a:pt x="20084" y="3546"/>
                    <a:pt x="20675" y="3063"/>
                  </a:cubicBezTo>
                  <a:cubicBezTo>
                    <a:pt x="21266" y="2579"/>
                    <a:pt x="21535" y="1934"/>
                    <a:pt x="21535" y="1290"/>
                  </a:cubicBezTo>
                  <a:cubicBezTo>
                    <a:pt x="21535" y="645"/>
                    <a:pt x="21266" y="0"/>
                    <a:pt x="20299" y="0"/>
                  </a:cubicBezTo>
                  <a:cubicBezTo>
                    <a:pt x="19332" y="0"/>
                    <a:pt x="17666" y="645"/>
                    <a:pt x="15839" y="1934"/>
                  </a:cubicBezTo>
                  <a:cubicBezTo>
                    <a:pt x="14013" y="3224"/>
                    <a:pt x="12025" y="5158"/>
                    <a:pt x="10117" y="7576"/>
                  </a:cubicBezTo>
                  <a:cubicBezTo>
                    <a:pt x="8210" y="9994"/>
                    <a:pt x="6383" y="12896"/>
                    <a:pt x="5281" y="14669"/>
                  </a:cubicBezTo>
                  <a:cubicBezTo>
                    <a:pt x="4180" y="16442"/>
                    <a:pt x="3804" y="17087"/>
                    <a:pt x="3374" y="18054"/>
                  </a:cubicBezTo>
                  <a:cubicBezTo>
                    <a:pt x="2944" y="19021"/>
                    <a:pt x="2460" y="20310"/>
                    <a:pt x="2434" y="20955"/>
                  </a:cubicBezTo>
                  <a:cubicBezTo>
                    <a:pt x="2407" y="21600"/>
                    <a:pt x="2836" y="21600"/>
                    <a:pt x="4019" y="21116"/>
                  </a:cubicBezTo>
                  <a:cubicBezTo>
                    <a:pt x="5201" y="20633"/>
                    <a:pt x="7135" y="19666"/>
                    <a:pt x="9257" y="18860"/>
                  </a:cubicBezTo>
                  <a:cubicBezTo>
                    <a:pt x="11380" y="18054"/>
                    <a:pt x="13690" y="17409"/>
                    <a:pt x="15571" y="17570"/>
                  </a:cubicBezTo>
                  <a:cubicBezTo>
                    <a:pt x="17451" y="17731"/>
                    <a:pt x="18902" y="18699"/>
                    <a:pt x="20353" y="196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" name="Drawing"/>
          <p:cNvGrpSpPr/>
          <p:nvPr/>
        </p:nvGrpSpPr>
        <p:grpSpPr>
          <a:xfrm>
            <a:off x="977722" y="1530349"/>
            <a:ext cx="7918628" cy="5733054"/>
            <a:chOff x="0" y="0"/>
            <a:chExt cx="7918627" cy="5733052"/>
          </a:xfrm>
        </p:grpSpPr>
        <p:sp>
          <p:nvSpPr>
            <p:cNvPr id="1911" name="Line"/>
            <p:cNvSpPr/>
            <p:nvPr/>
          </p:nvSpPr>
          <p:spPr>
            <a:xfrm>
              <a:off x="1981377" y="202940"/>
              <a:ext cx="177438" cy="313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87" fill="norm" stroke="1" extrusionOk="0">
                  <a:moveTo>
                    <a:pt x="0" y="221"/>
                  </a:moveTo>
                  <a:cubicBezTo>
                    <a:pt x="771" y="118"/>
                    <a:pt x="1543" y="16"/>
                    <a:pt x="2186" y="2"/>
                  </a:cubicBezTo>
                  <a:cubicBezTo>
                    <a:pt x="2829" y="-13"/>
                    <a:pt x="3343" y="60"/>
                    <a:pt x="4371" y="286"/>
                  </a:cubicBezTo>
                  <a:cubicBezTo>
                    <a:pt x="5400" y="512"/>
                    <a:pt x="6943" y="892"/>
                    <a:pt x="7971" y="1337"/>
                  </a:cubicBezTo>
                  <a:cubicBezTo>
                    <a:pt x="9000" y="1782"/>
                    <a:pt x="9514" y="2293"/>
                    <a:pt x="9900" y="2789"/>
                  </a:cubicBezTo>
                  <a:cubicBezTo>
                    <a:pt x="10286" y="3285"/>
                    <a:pt x="10543" y="3767"/>
                    <a:pt x="11057" y="4271"/>
                  </a:cubicBezTo>
                  <a:cubicBezTo>
                    <a:pt x="11571" y="4774"/>
                    <a:pt x="12343" y="5299"/>
                    <a:pt x="13243" y="5847"/>
                  </a:cubicBezTo>
                  <a:cubicBezTo>
                    <a:pt x="14143" y="6394"/>
                    <a:pt x="15171" y="6963"/>
                    <a:pt x="15943" y="7503"/>
                  </a:cubicBezTo>
                  <a:cubicBezTo>
                    <a:pt x="16714" y="8043"/>
                    <a:pt x="17229" y="8554"/>
                    <a:pt x="17614" y="9079"/>
                  </a:cubicBezTo>
                  <a:cubicBezTo>
                    <a:pt x="18000" y="9605"/>
                    <a:pt x="18257" y="10145"/>
                    <a:pt x="18514" y="10692"/>
                  </a:cubicBezTo>
                  <a:cubicBezTo>
                    <a:pt x="18771" y="11239"/>
                    <a:pt x="19029" y="11794"/>
                    <a:pt x="19286" y="12341"/>
                  </a:cubicBezTo>
                  <a:cubicBezTo>
                    <a:pt x="19543" y="12889"/>
                    <a:pt x="19800" y="13429"/>
                    <a:pt x="20186" y="13976"/>
                  </a:cubicBezTo>
                  <a:cubicBezTo>
                    <a:pt x="20571" y="14523"/>
                    <a:pt x="21086" y="15078"/>
                    <a:pt x="21343" y="15676"/>
                  </a:cubicBezTo>
                  <a:cubicBezTo>
                    <a:pt x="21600" y="16275"/>
                    <a:pt x="21600" y="16917"/>
                    <a:pt x="21471" y="17522"/>
                  </a:cubicBezTo>
                  <a:cubicBezTo>
                    <a:pt x="21343" y="18128"/>
                    <a:pt x="21086" y="18697"/>
                    <a:pt x="20829" y="19288"/>
                  </a:cubicBezTo>
                  <a:cubicBezTo>
                    <a:pt x="20571" y="19879"/>
                    <a:pt x="20314" y="20492"/>
                    <a:pt x="20186" y="20879"/>
                  </a:cubicBezTo>
                  <a:cubicBezTo>
                    <a:pt x="20057" y="21266"/>
                    <a:pt x="20057" y="21426"/>
                    <a:pt x="20057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035948" y="2857500"/>
              <a:ext cx="482858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182" y="21600"/>
                  </a:moveTo>
                  <a:cubicBezTo>
                    <a:pt x="134" y="21347"/>
                    <a:pt x="87" y="21095"/>
                    <a:pt x="49" y="20716"/>
                  </a:cubicBezTo>
                  <a:cubicBezTo>
                    <a:pt x="11" y="20337"/>
                    <a:pt x="-17" y="19832"/>
                    <a:pt x="11" y="19453"/>
                  </a:cubicBezTo>
                  <a:cubicBezTo>
                    <a:pt x="40" y="19074"/>
                    <a:pt x="125" y="18821"/>
                    <a:pt x="338" y="18442"/>
                  </a:cubicBezTo>
                  <a:cubicBezTo>
                    <a:pt x="551" y="18063"/>
                    <a:pt x="891" y="17558"/>
                    <a:pt x="1265" y="16989"/>
                  </a:cubicBezTo>
                  <a:cubicBezTo>
                    <a:pt x="1639" y="16421"/>
                    <a:pt x="2046" y="15789"/>
                    <a:pt x="2400" y="15284"/>
                  </a:cubicBezTo>
                  <a:cubicBezTo>
                    <a:pt x="2755" y="14779"/>
                    <a:pt x="3058" y="14400"/>
                    <a:pt x="3399" y="13958"/>
                  </a:cubicBezTo>
                  <a:cubicBezTo>
                    <a:pt x="3739" y="13516"/>
                    <a:pt x="4118" y="13011"/>
                    <a:pt x="4501" y="12442"/>
                  </a:cubicBezTo>
                  <a:cubicBezTo>
                    <a:pt x="4884" y="11874"/>
                    <a:pt x="5272" y="11242"/>
                    <a:pt x="5608" y="10737"/>
                  </a:cubicBezTo>
                  <a:cubicBezTo>
                    <a:pt x="5944" y="10232"/>
                    <a:pt x="6227" y="9853"/>
                    <a:pt x="6507" y="9474"/>
                  </a:cubicBezTo>
                  <a:cubicBezTo>
                    <a:pt x="6786" y="9095"/>
                    <a:pt x="7060" y="8716"/>
                    <a:pt x="7339" y="8337"/>
                  </a:cubicBezTo>
                  <a:cubicBezTo>
                    <a:pt x="7618" y="7958"/>
                    <a:pt x="7902" y="7579"/>
                    <a:pt x="8195" y="7263"/>
                  </a:cubicBezTo>
                  <a:cubicBezTo>
                    <a:pt x="8489" y="6947"/>
                    <a:pt x="8791" y="6695"/>
                    <a:pt x="9089" y="6442"/>
                  </a:cubicBezTo>
                  <a:cubicBezTo>
                    <a:pt x="9387" y="6189"/>
                    <a:pt x="9681" y="5937"/>
                    <a:pt x="9974" y="5684"/>
                  </a:cubicBezTo>
                  <a:cubicBezTo>
                    <a:pt x="10267" y="5432"/>
                    <a:pt x="10561" y="5179"/>
                    <a:pt x="10854" y="4989"/>
                  </a:cubicBezTo>
                  <a:cubicBezTo>
                    <a:pt x="11147" y="4800"/>
                    <a:pt x="11441" y="4674"/>
                    <a:pt x="11724" y="4547"/>
                  </a:cubicBezTo>
                  <a:cubicBezTo>
                    <a:pt x="12008" y="4421"/>
                    <a:pt x="12283" y="4295"/>
                    <a:pt x="12628" y="4168"/>
                  </a:cubicBezTo>
                  <a:cubicBezTo>
                    <a:pt x="12973" y="4042"/>
                    <a:pt x="13390" y="3916"/>
                    <a:pt x="13801" y="3789"/>
                  </a:cubicBezTo>
                  <a:cubicBezTo>
                    <a:pt x="14213" y="3663"/>
                    <a:pt x="14620" y="3537"/>
                    <a:pt x="15012" y="3474"/>
                  </a:cubicBezTo>
                  <a:cubicBezTo>
                    <a:pt x="15405" y="3411"/>
                    <a:pt x="15783" y="3411"/>
                    <a:pt x="16162" y="3347"/>
                  </a:cubicBezTo>
                  <a:cubicBezTo>
                    <a:pt x="16540" y="3284"/>
                    <a:pt x="16919" y="3158"/>
                    <a:pt x="17273" y="3095"/>
                  </a:cubicBezTo>
                  <a:cubicBezTo>
                    <a:pt x="17628" y="3032"/>
                    <a:pt x="17959" y="3032"/>
                    <a:pt x="18328" y="3032"/>
                  </a:cubicBezTo>
                  <a:cubicBezTo>
                    <a:pt x="18697" y="3032"/>
                    <a:pt x="19104" y="3032"/>
                    <a:pt x="19492" y="2905"/>
                  </a:cubicBezTo>
                  <a:cubicBezTo>
                    <a:pt x="19880" y="2779"/>
                    <a:pt x="20249" y="2526"/>
                    <a:pt x="20575" y="2274"/>
                  </a:cubicBezTo>
                  <a:cubicBezTo>
                    <a:pt x="20902" y="2021"/>
                    <a:pt x="21186" y="1768"/>
                    <a:pt x="21346" y="1389"/>
                  </a:cubicBezTo>
                  <a:cubicBezTo>
                    <a:pt x="21507" y="1011"/>
                    <a:pt x="21545" y="505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6781977" y="2762250"/>
              <a:ext cx="15051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0" y="0"/>
                  </a:moveTo>
                  <a:cubicBezTo>
                    <a:pt x="5700" y="1371"/>
                    <a:pt x="11400" y="2743"/>
                    <a:pt x="15000" y="3857"/>
                  </a:cubicBezTo>
                  <a:cubicBezTo>
                    <a:pt x="18600" y="4971"/>
                    <a:pt x="20100" y="5829"/>
                    <a:pt x="20850" y="6686"/>
                  </a:cubicBezTo>
                  <a:cubicBezTo>
                    <a:pt x="21600" y="7543"/>
                    <a:pt x="21600" y="8400"/>
                    <a:pt x="19950" y="9943"/>
                  </a:cubicBezTo>
                  <a:cubicBezTo>
                    <a:pt x="18300" y="11486"/>
                    <a:pt x="15000" y="13714"/>
                    <a:pt x="12750" y="15771"/>
                  </a:cubicBezTo>
                  <a:cubicBezTo>
                    <a:pt x="10500" y="17829"/>
                    <a:pt x="9300" y="19714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1946816" y="121062"/>
              <a:ext cx="180612" cy="23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5" fill="norm" stroke="1" extrusionOk="0">
                  <a:moveTo>
                    <a:pt x="6361" y="7551"/>
                  </a:moveTo>
                  <a:cubicBezTo>
                    <a:pt x="4854" y="11248"/>
                    <a:pt x="3347" y="14945"/>
                    <a:pt x="2217" y="17475"/>
                  </a:cubicBezTo>
                  <a:cubicBezTo>
                    <a:pt x="1087" y="20005"/>
                    <a:pt x="333" y="21367"/>
                    <a:pt x="82" y="21270"/>
                  </a:cubicBezTo>
                  <a:cubicBezTo>
                    <a:pt x="-169" y="21172"/>
                    <a:pt x="82" y="19616"/>
                    <a:pt x="1840" y="16308"/>
                  </a:cubicBezTo>
                  <a:cubicBezTo>
                    <a:pt x="3598" y="12999"/>
                    <a:pt x="6864" y="7940"/>
                    <a:pt x="8873" y="5021"/>
                  </a:cubicBezTo>
                  <a:cubicBezTo>
                    <a:pt x="10882" y="2102"/>
                    <a:pt x="11636" y="1324"/>
                    <a:pt x="12640" y="740"/>
                  </a:cubicBezTo>
                  <a:cubicBezTo>
                    <a:pt x="13645" y="156"/>
                    <a:pt x="14901" y="-233"/>
                    <a:pt x="15780" y="156"/>
                  </a:cubicBezTo>
                  <a:cubicBezTo>
                    <a:pt x="16659" y="545"/>
                    <a:pt x="17161" y="1713"/>
                    <a:pt x="18040" y="4145"/>
                  </a:cubicBezTo>
                  <a:cubicBezTo>
                    <a:pt x="18919" y="6578"/>
                    <a:pt x="20175" y="10275"/>
                    <a:pt x="21431" y="13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172127" y="3602804"/>
              <a:ext cx="361951" cy="24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1516" y="4699"/>
                  </a:moveTo>
                  <a:cubicBezTo>
                    <a:pt x="758" y="3428"/>
                    <a:pt x="0" y="2158"/>
                    <a:pt x="0" y="1250"/>
                  </a:cubicBezTo>
                  <a:cubicBezTo>
                    <a:pt x="0" y="343"/>
                    <a:pt x="758" y="-202"/>
                    <a:pt x="2084" y="70"/>
                  </a:cubicBezTo>
                  <a:cubicBezTo>
                    <a:pt x="3411" y="343"/>
                    <a:pt x="5305" y="1432"/>
                    <a:pt x="6632" y="3610"/>
                  </a:cubicBezTo>
                  <a:cubicBezTo>
                    <a:pt x="7958" y="5788"/>
                    <a:pt x="8716" y="9055"/>
                    <a:pt x="8337" y="12141"/>
                  </a:cubicBezTo>
                  <a:cubicBezTo>
                    <a:pt x="7958" y="15227"/>
                    <a:pt x="6442" y="18131"/>
                    <a:pt x="5242" y="19674"/>
                  </a:cubicBezTo>
                  <a:cubicBezTo>
                    <a:pt x="4042" y="21216"/>
                    <a:pt x="3158" y="21398"/>
                    <a:pt x="2716" y="20853"/>
                  </a:cubicBezTo>
                  <a:cubicBezTo>
                    <a:pt x="2274" y="20309"/>
                    <a:pt x="2274" y="19038"/>
                    <a:pt x="3474" y="16497"/>
                  </a:cubicBezTo>
                  <a:cubicBezTo>
                    <a:pt x="4674" y="13956"/>
                    <a:pt x="7074" y="10144"/>
                    <a:pt x="8905" y="7512"/>
                  </a:cubicBezTo>
                  <a:cubicBezTo>
                    <a:pt x="10737" y="4880"/>
                    <a:pt x="12000" y="3428"/>
                    <a:pt x="12947" y="2248"/>
                  </a:cubicBezTo>
                  <a:cubicBezTo>
                    <a:pt x="13895" y="1069"/>
                    <a:pt x="14526" y="161"/>
                    <a:pt x="14716" y="161"/>
                  </a:cubicBezTo>
                  <a:cubicBezTo>
                    <a:pt x="14905" y="161"/>
                    <a:pt x="14653" y="1069"/>
                    <a:pt x="14211" y="3247"/>
                  </a:cubicBezTo>
                  <a:cubicBezTo>
                    <a:pt x="13768" y="5425"/>
                    <a:pt x="13137" y="8874"/>
                    <a:pt x="13516" y="11506"/>
                  </a:cubicBezTo>
                  <a:cubicBezTo>
                    <a:pt x="13895" y="14137"/>
                    <a:pt x="15284" y="15953"/>
                    <a:pt x="16800" y="16860"/>
                  </a:cubicBezTo>
                  <a:cubicBezTo>
                    <a:pt x="18316" y="17768"/>
                    <a:pt x="19958" y="17768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1282877" y="1943049"/>
              <a:ext cx="279401" cy="13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9" fill="norm" stroke="1" extrusionOk="0">
                  <a:moveTo>
                    <a:pt x="3927" y="975"/>
                  </a:moveTo>
                  <a:cubicBezTo>
                    <a:pt x="2618" y="330"/>
                    <a:pt x="1309" y="-315"/>
                    <a:pt x="655" y="169"/>
                  </a:cubicBezTo>
                  <a:cubicBezTo>
                    <a:pt x="0" y="652"/>
                    <a:pt x="0" y="2264"/>
                    <a:pt x="0" y="3876"/>
                  </a:cubicBezTo>
                  <a:cubicBezTo>
                    <a:pt x="0" y="5488"/>
                    <a:pt x="0" y="7100"/>
                    <a:pt x="1391" y="9679"/>
                  </a:cubicBezTo>
                  <a:cubicBezTo>
                    <a:pt x="2782" y="12258"/>
                    <a:pt x="5564" y="15804"/>
                    <a:pt x="8427" y="18061"/>
                  </a:cubicBezTo>
                  <a:cubicBezTo>
                    <a:pt x="11291" y="20318"/>
                    <a:pt x="14236" y="21285"/>
                    <a:pt x="16445" y="18222"/>
                  </a:cubicBezTo>
                  <a:cubicBezTo>
                    <a:pt x="18655" y="15160"/>
                    <a:pt x="20127" y="8067"/>
                    <a:pt x="21600" y="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320977" y="1771650"/>
              <a:ext cx="2476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4431" y="16200"/>
                    <a:pt x="8862" y="21600"/>
                    <a:pt x="12462" y="19800"/>
                  </a:cubicBezTo>
                  <a:cubicBezTo>
                    <a:pt x="16062" y="18000"/>
                    <a:pt x="18831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260411" y="1681160"/>
              <a:ext cx="339967" cy="9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588" fill="norm" stroke="1" extrusionOk="0">
                  <a:moveTo>
                    <a:pt x="5415" y="17888"/>
                  </a:moveTo>
                  <a:cubicBezTo>
                    <a:pt x="4748" y="17888"/>
                    <a:pt x="4082" y="17888"/>
                    <a:pt x="3148" y="18113"/>
                  </a:cubicBezTo>
                  <a:cubicBezTo>
                    <a:pt x="2215" y="18338"/>
                    <a:pt x="1015" y="18788"/>
                    <a:pt x="415" y="17888"/>
                  </a:cubicBezTo>
                  <a:cubicBezTo>
                    <a:pt x="-185" y="16988"/>
                    <a:pt x="-185" y="14738"/>
                    <a:pt x="748" y="11138"/>
                  </a:cubicBezTo>
                  <a:cubicBezTo>
                    <a:pt x="1682" y="7538"/>
                    <a:pt x="3548" y="2588"/>
                    <a:pt x="6148" y="788"/>
                  </a:cubicBezTo>
                  <a:cubicBezTo>
                    <a:pt x="8748" y="-1012"/>
                    <a:pt x="12082" y="338"/>
                    <a:pt x="14748" y="4163"/>
                  </a:cubicBezTo>
                  <a:cubicBezTo>
                    <a:pt x="17415" y="7988"/>
                    <a:pt x="19415" y="14288"/>
                    <a:pt x="21415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333677" y="1549400"/>
              <a:ext cx="241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6063" y="7855"/>
                    <a:pt x="12126" y="15709"/>
                    <a:pt x="15726" y="18655"/>
                  </a:cubicBezTo>
                  <a:cubicBezTo>
                    <a:pt x="19326" y="21600"/>
                    <a:pt x="20463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282877" y="1454150"/>
              <a:ext cx="254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428927" y="1466850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403527" y="1098550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300" y="15957"/>
                    <a:pt x="9000" y="10314"/>
                    <a:pt x="5400" y="6714"/>
                  </a:cubicBezTo>
                  <a:cubicBezTo>
                    <a:pt x="1800" y="3114"/>
                    <a:pt x="900" y="15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318813" y="900207"/>
              <a:ext cx="186315" cy="19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12" fill="norm" stroke="1" extrusionOk="0">
                  <a:moveTo>
                    <a:pt x="2433" y="17709"/>
                  </a:moveTo>
                  <a:cubicBezTo>
                    <a:pt x="2190" y="19284"/>
                    <a:pt x="1947" y="20859"/>
                    <a:pt x="1583" y="21084"/>
                  </a:cubicBezTo>
                  <a:cubicBezTo>
                    <a:pt x="1219" y="21309"/>
                    <a:pt x="734" y="20184"/>
                    <a:pt x="370" y="17259"/>
                  </a:cubicBezTo>
                  <a:cubicBezTo>
                    <a:pt x="6" y="14334"/>
                    <a:pt x="-237" y="9609"/>
                    <a:pt x="370" y="6121"/>
                  </a:cubicBezTo>
                  <a:cubicBezTo>
                    <a:pt x="976" y="2634"/>
                    <a:pt x="2433" y="384"/>
                    <a:pt x="5345" y="46"/>
                  </a:cubicBezTo>
                  <a:cubicBezTo>
                    <a:pt x="8257" y="-291"/>
                    <a:pt x="12626" y="1284"/>
                    <a:pt x="15538" y="2746"/>
                  </a:cubicBezTo>
                  <a:cubicBezTo>
                    <a:pt x="18451" y="4209"/>
                    <a:pt x="19907" y="5559"/>
                    <a:pt x="21363" y="6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2140127" y="69850"/>
              <a:ext cx="4648201" cy="304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" y="21540"/>
                    <a:pt x="59" y="21480"/>
                    <a:pt x="167" y="21435"/>
                  </a:cubicBezTo>
                  <a:cubicBezTo>
                    <a:pt x="275" y="21390"/>
                    <a:pt x="462" y="21359"/>
                    <a:pt x="669" y="21292"/>
                  </a:cubicBezTo>
                  <a:cubicBezTo>
                    <a:pt x="875" y="21224"/>
                    <a:pt x="1102" y="21119"/>
                    <a:pt x="1362" y="21006"/>
                  </a:cubicBezTo>
                  <a:cubicBezTo>
                    <a:pt x="1623" y="20894"/>
                    <a:pt x="1918" y="20773"/>
                    <a:pt x="2218" y="20676"/>
                  </a:cubicBezTo>
                  <a:cubicBezTo>
                    <a:pt x="2518" y="20578"/>
                    <a:pt x="2823" y="20503"/>
                    <a:pt x="3138" y="20420"/>
                  </a:cubicBezTo>
                  <a:cubicBezTo>
                    <a:pt x="3452" y="20337"/>
                    <a:pt x="3777" y="20247"/>
                    <a:pt x="4102" y="20149"/>
                  </a:cubicBezTo>
                  <a:cubicBezTo>
                    <a:pt x="4426" y="20052"/>
                    <a:pt x="4751" y="19947"/>
                    <a:pt x="5095" y="19834"/>
                  </a:cubicBezTo>
                  <a:cubicBezTo>
                    <a:pt x="5439" y="19721"/>
                    <a:pt x="5803" y="19601"/>
                    <a:pt x="6177" y="19466"/>
                  </a:cubicBezTo>
                  <a:cubicBezTo>
                    <a:pt x="6551" y="19330"/>
                    <a:pt x="6934" y="19180"/>
                    <a:pt x="7298" y="19030"/>
                  </a:cubicBezTo>
                  <a:cubicBezTo>
                    <a:pt x="7662" y="18879"/>
                    <a:pt x="8007" y="18729"/>
                    <a:pt x="8366" y="18556"/>
                  </a:cubicBezTo>
                  <a:cubicBezTo>
                    <a:pt x="8725" y="18383"/>
                    <a:pt x="9098" y="18188"/>
                    <a:pt x="9477" y="17985"/>
                  </a:cubicBezTo>
                  <a:cubicBezTo>
                    <a:pt x="9856" y="17782"/>
                    <a:pt x="10239" y="17572"/>
                    <a:pt x="10569" y="17376"/>
                  </a:cubicBezTo>
                  <a:cubicBezTo>
                    <a:pt x="10898" y="17181"/>
                    <a:pt x="11174" y="17000"/>
                    <a:pt x="11503" y="16782"/>
                  </a:cubicBezTo>
                  <a:cubicBezTo>
                    <a:pt x="11833" y="16565"/>
                    <a:pt x="12216" y="16309"/>
                    <a:pt x="12575" y="16061"/>
                  </a:cubicBezTo>
                  <a:cubicBezTo>
                    <a:pt x="12934" y="15813"/>
                    <a:pt x="13269" y="15572"/>
                    <a:pt x="13564" y="15354"/>
                  </a:cubicBezTo>
                  <a:cubicBezTo>
                    <a:pt x="13859" y="15137"/>
                    <a:pt x="14115" y="14941"/>
                    <a:pt x="14400" y="14693"/>
                  </a:cubicBezTo>
                  <a:cubicBezTo>
                    <a:pt x="14685" y="14445"/>
                    <a:pt x="15000" y="14144"/>
                    <a:pt x="15300" y="13829"/>
                  </a:cubicBezTo>
                  <a:cubicBezTo>
                    <a:pt x="15600" y="13513"/>
                    <a:pt x="15885" y="13182"/>
                    <a:pt x="16126" y="12897"/>
                  </a:cubicBezTo>
                  <a:cubicBezTo>
                    <a:pt x="16367" y="12611"/>
                    <a:pt x="16564" y="12371"/>
                    <a:pt x="16780" y="12100"/>
                  </a:cubicBezTo>
                  <a:cubicBezTo>
                    <a:pt x="16997" y="11830"/>
                    <a:pt x="17233" y="11529"/>
                    <a:pt x="17439" y="11213"/>
                  </a:cubicBezTo>
                  <a:cubicBezTo>
                    <a:pt x="17646" y="10898"/>
                    <a:pt x="17823" y="10567"/>
                    <a:pt x="18020" y="10176"/>
                  </a:cubicBezTo>
                  <a:cubicBezTo>
                    <a:pt x="18216" y="9785"/>
                    <a:pt x="18433" y="9334"/>
                    <a:pt x="18625" y="8906"/>
                  </a:cubicBezTo>
                  <a:cubicBezTo>
                    <a:pt x="18816" y="8478"/>
                    <a:pt x="18984" y="8072"/>
                    <a:pt x="19131" y="7689"/>
                  </a:cubicBezTo>
                  <a:cubicBezTo>
                    <a:pt x="19279" y="7305"/>
                    <a:pt x="19407" y="6944"/>
                    <a:pt x="19554" y="6546"/>
                  </a:cubicBezTo>
                  <a:cubicBezTo>
                    <a:pt x="19702" y="6148"/>
                    <a:pt x="19869" y="5712"/>
                    <a:pt x="20011" y="5299"/>
                  </a:cubicBezTo>
                  <a:cubicBezTo>
                    <a:pt x="20154" y="4885"/>
                    <a:pt x="20272" y="4494"/>
                    <a:pt x="20410" y="4058"/>
                  </a:cubicBezTo>
                  <a:cubicBezTo>
                    <a:pt x="20548" y="3623"/>
                    <a:pt x="20705" y="3142"/>
                    <a:pt x="20848" y="2683"/>
                  </a:cubicBezTo>
                  <a:cubicBezTo>
                    <a:pt x="20990" y="2225"/>
                    <a:pt x="21118" y="1789"/>
                    <a:pt x="21231" y="1383"/>
                  </a:cubicBezTo>
                  <a:cubicBezTo>
                    <a:pt x="21344" y="977"/>
                    <a:pt x="21443" y="601"/>
                    <a:pt x="21492" y="376"/>
                  </a:cubicBezTo>
                  <a:cubicBezTo>
                    <a:pt x="21541" y="150"/>
                    <a:pt x="21541" y="75"/>
                    <a:pt x="21551" y="38"/>
                  </a:cubicBezTo>
                  <a:cubicBezTo>
                    <a:pt x="21561" y="0"/>
                    <a:pt x="215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7093127" y="57150"/>
              <a:ext cx="1905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0" y="3119"/>
                    <a:pt x="0" y="6237"/>
                    <a:pt x="0" y="9587"/>
                  </a:cubicBezTo>
                  <a:cubicBezTo>
                    <a:pt x="0" y="12937"/>
                    <a:pt x="0" y="16518"/>
                    <a:pt x="1200" y="18655"/>
                  </a:cubicBezTo>
                  <a:cubicBezTo>
                    <a:pt x="2400" y="20791"/>
                    <a:pt x="4800" y="21484"/>
                    <a:pt x="8400" y="21542"/>
                  </a:cubicBezTo>
                  <a:cubicBezTo>
                    <a:pt x="12000" y="21600"/>
                    <a:pt x="16800" y="21022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7080427" y="0"/>
              <a:ext cx="254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7486"/>
                    <a:pt x="3240" y="13371"/>
                    <a:pt x="6390" y="9771"/>
                  </a:cubicBezTo>
                  <a:cubicBezTo>
                    <a:pt x="9540" y="6171"/>
                    <a:pt x="14220" y="3086"/>
                    <a:pt x="17010" y="1543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7080427" y="215900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486"/>
                    <a:pt x="8471" y="13371"/>
                    <a:pt x="12071" y="9771"/>
                  </a:cubicBezTo>
                  <a:cubicBezTo>
                    <a:pt x="15671" y="6171"/>
                    <a:pt x="1863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7277277" y="336550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2571"/>
                    <a:pt x="2541" y="5143"/>
                    <a:pt x="6141" y="8743"/>
                  </a:cubicBezTo>
                  <a:cubicBezTo>
                    <a:pt x="9741" y="12343"/>
                    <a:pt x="15671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7239177" y="336550"/>
              <a:ext cx="171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200" y="1141"/>
                  </a:cubicBezTo>
                  <a:cubicBezTo>
                    <a:pt x="15467" y="2283"/>
                    <a:pt x="13333" y="4566"/>
                    <a:pt x="10400" y="8166"/>
                  </a:cubicBezTo>
                  <a:cubicBezTo>
                    <a:pt x="7467" y="11766"/>
                    <a:pt x="3733" y="166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202992" y="28321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146477" y="794"/>
              <a:ext cx="4946651" cy="314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0" y="21479"/>
                  </a:moveTo>
                  <a:cubicBezTo>
                    <a:pt x="92" y="21537"/>
                    <a:pt x="185" y="21595"/>
                    <a:pt x="351" y="21595"/>
                  </a:cubicBezTo>
                  <a:cubicBezTo>
                    <a:pt x="518" y="21595"/>
                    <a:pt x="758" y="21537"/>
                    <a:pt x="1021" y="21479"/>
                  </a:cubicBezTo>
                  <a:cubicBezTo>
                    <a:pt x="1285" y="21421"/>
                    <a:pt x="1571" y="21363"/>
                    <a:pt x="1738" y="21326"/>
                  </a:cubicBezTo>
                  <a:cubicBezTo>
                    <a:pt x="1904" y="21290"/>
                    <a:pt x="1950" y="21275"/>
                    <a:pt x="1955" y="21290"/>
                  </a:cubicBezTo>
                  <a:cubicBezTo>
                    <a:pt x="1959" y="21304"/>
                    <a:pt x="1922" y="21348"/>
                    <a:pt x="1913" y="21334"/>
                  </a:cubicBezTo>
                  <a:cubicBezTo>
                    <a:pt x="1904" y="21319"/>
                    <a:pt x="1922" y="21246"/>
                    <a:pt x="1946" y="20970"/>
                  </a:cubicBezTo>
                  <a:cubicBezTo>
                    <a:pt x="1969" y="20694"/>
                    <a:pt x="1996" y="20215"/>
                    <a:pt x="2020" y="19808"/>
                  </a:cubicBezTo>
                  <a:cubicBezTo>
                    <a:pt x="2043" y="19402"/>
                    <a:pt x="2061" y="19067"/>
                    <a:pt x="2066" y="18850"/>
                  </a:cubicBezTo>
                  <a:cubicBezTo>
                    <a:pt x="2070" y="18632"/>
                    <a:pt x="2061" y="18530"/>
                    <a:pt x="2103" y="18472"/>
                  </a:cubicBezTo>
                  <a:cubicBezTo>
                    <a:pt x="2144" y="18414"/>
                    <a:pt x="2237" y="18399"/>
                    <a:pt x="2426" y="18370"/>
                  </a:cubicBezTo>
                  <a:cubicBezTo>
                    <a:pt x="2616" y="18341"/>
                    <a:pt x="2902" y="18298"/>
                    <a:pt x="3101" y="18276"/>
                  </a:cubicBezTo>
                  <a:cubicBezTo>
                    <a:pt x="3300" y="18254"/>
                    <a:pt x="3411" y="18254"/>
                    <a:pt x="3489" y="18254"/>
                  </a:cubicBezTo>
                  <a:cubicBezTo>
                    <a:pt x="3568" y="18254"/>
                    <a:pt x="3614" y="18254"/>
                    <a:pt x="3655" y="18218"/>
                  </a:cubicBezTo>
                  <a:cubicBezTo>
                    <a:pt x="3697" y="18181"/>
                    <a:pt x="3734" y="18109"/>
                    <a:pt x="3753" y="17927"/>
                  </a:cubicBezTo>
                  <a:cubicBezTo>
                    <a:pt x="3771" y="17746"/>
                    <a:pt x="3771" y="17455"/>
                    <a:pt x="3766" y="17114"/>
                  </a:cubicBezTo>
                  <a:cubicBezTo>
                    <a:pt x="3762" y="16772"/>
                    <a:pt x="3753" y="16380"/>
                    <a:pt x="3757" y="16126"/>
                  </a:cubicBezTo>
                  <a:cubicBezTo>
                    <a:pt x="3762" y="15872"/>
                    <a:pt x="3780" y="15756"/>
                    <a:pt x="3813" y="15697"/>
                  </a:cubicBezTo>
                  <a:cubicBezTo>
                    <a:pt x="3845" y="15639"/>
                    <a:pt x="3891" y="15639"/>
                    <a:pt x="4122" y="15639"/>
                  </a:cubicBezTo>
                  <a:cubicBezTo>
                    <a:pt x="4353" y="15639"/>
                    <a:pt x="4769" y="15639"/>
                    <a:pt x="5023" y="15639"/>
                  </a:cubicBezTo>
                  <a:cubicBezTo>
                    <a:pt x="5278" y="15639"/>
                    <a:pt x="5370" y="15639"/>
                    <a:pt x="5444" y="15639"/>
                  </a:cubicBezTo>
                  <a:cubicBezTo>
                    <a:pt x="5518" y="15639"/>
                    <a:pt x="5573" y="15639"/>
                    <a:pt x="5596" y="15603"/>
                  </a:cubicBezTo>
                  <a:cubicBezTo>
                    <a:pt x="5620" y="15567"/>
                    <a:pt x="5610" y="15494"/>
                    <a:pt x="5606" y="15204"/>
                  </a:cubicBezTo>
                  <a:cubicBezTo>
                    <a:pt x="5601" y="14913"/>
                    <a:pt x="5601" y="14405"/>
                    <a:pt x="5601" y="13853"/>
                  </a:cubicBezTo>
                  <a:cubicBezTo>
                    <a:pt x="5601" y="13301"/>
                    <a:pt x="5601" y="12705"/>
                    <a:pt x="5596" y="12153"/>
                  </a:cubicBezTo>
                  <a:cubicBezTo>
                    <a:pt x="5592" y="11601"/>
                    <a:pt x="5583" y="11093"/>
                    <a:pt x="5569" y="10635"/>
                  </a:cubicBezTo>
                  <a:cubicBezTo>
                    <a:pt x="5555" y="10178"/>
                    <a:pt x="5536" y="9771"/>
                    <a:pt x="5509" y="9437"/>
                  </a:cubicBezTo>
                  <a:cubicBezTo>
                    <a:pt x="5481" y="9103"/>
                    <a:pt x="5444" y="8841"/>
                    <a:pt x="5518" y="8674"/>
                  </a:cubicBezTo>
                  <a:cubicBezTo>
                    <a:pt x="5592" y="8507"/>
                    <a:pt x="5777" y="8435"/>
                    <a:pt x="6012" y="8376"/>
                  </a:cubicBezTo>
                  <a:cubicBezTo>
                    <a:pt x="6248" y="8318"/>
                    <a:pt x="6535" y="8275"/>
                    <a:pt x="6789" y="8260"/>
                  </a:cubicBezTo>
                  <a:cubicBezTo>
                    <a:pt x="7043" y="8246"/>
                    <a:pt x="7265" y="8260"/>
                    <a:pt x="7403" y="8267"/>
                  </a:cubicBezTo>
                  <a:cubicBezTo>
                    <a:pt x="7542" y="8275"/>
                    <a:pt x="7597" y="8275"/>
                    <a:pt x="7597" y="8289"/>
                  </a:cubicBezTo>
                  <a:cubicBezTo>
                    <a:pt x="7597" y="8304"/>
                    <a:pt x="7542" y="8333"/>
                    <a:pt x="7496" y="8369"/>
                  </a:cubicBezTo>
                  <a:cubicBezTo>
                    <a:pt x="7450" y="8405"/>
                    <a:pt x="7413" y="8449"/>
                    <a:pt x="7403" y="8507"/>
                  </a:cubicBezTo>
                  <a:cubicBezTo>
                    <a:pt x="7394" y="8565"/>
                    <a:pt x="7413" y="8638"/>
                    <a:pt x="7422" y="8638"/>
                  </a:cubicBezTo>
                  <a:cubicBezTo>
                    <a:pt x="7431" y="8638"/>
                    <a:pt x="7431" y="8565"/>
                    <a:pt x="7413" y="8362"/>
                  </a:cubicBezTo>
                  <a:cubicBezTo>
                    <a:pt x="7394" y="8159"/>
                    <a:pt x="7357" y="7824"/>
                    <a:pt x="7339" y="7454"/>
                  </a:cubicBezTo>
                  <a:cubicBezTo>
                    <a:pt x="7320" y="7084"/>
                    <a:pt x="7320" y="6677"/>
                    <a:pt x="7320" y="6408"/>
                  </a:cubicBezTo>
                  <a:cubicBezTo>
                    <a:pt x="7320" y="6139"/>
                    <a:pt x="7320" y="6009"/>
                    <a:pt x="7343" y="5936"/>
                  </a:cubicBezTo>
                  <a:cubicBezTo>
                    <a:pt x="7366" y="5863"/>
                    <a:pt x="7413" y="5849"/>
                    <a:pt x="7593" y="5834"/>
                  </a:cubicBezTo>
                  <a:cubicBezTo>
                    <a:pt x="7773" y="5820"/>
                    <a:pt x="8087" y="5805"/>
                    <a:pt x="8452" y="5798"/>
                  </a:cubicBezTo>
                  <a:cubicBezTo>
                    <a:pt x="8817" y="5791"/>
                    <a:pt x="9233" y="5791"/>
                    <a:pt x="9649" y="5791"/>
                  </a:cubicBezTo>
                  <a:cubicBezTo>
                    <a:pt x="10065" y="5791"/>
                    <a:pt x="10481" y="5791"/>
                    <a:pt x="10828" y="5784"/>
                  </a:cubicBezTo>
                  <a:cubicBezTo>
                    <a:pt x="11174" y="5776"/>
                    <a:pt x="11452" y="5762"/>
                    <a:pt x="11715" y="5747"/>
                  </a:cubicBezTo>
                  <a:cubicBezTo>
                    <a:pt x="11978" y="5733"/>
                    <a:pt x="12228" y="5718"/>
                    <a:pt x="12473" y="5704"/>
                  </a:cubicBezTo>
                  <a:cubicBezTo>
                    <a:pt x="12718" y="5689"/>
                    <a:pt x="12958" y="5675"/>
                    <a:pt x="13101" y="5667"/>
                  </a:cubicBezTo>
                  <a:cubicBezTo>
                    <a:pt x="13245" y="5660"/>
                    <a:pt x="13291" y="5660"/>
                    <a:pt x="13337" y="5653"/>
                  </a:cubicBezTo>
                  <a:cubicBezTo>
                    <a:pt x="13383" y="5646"/>
                    <a:pt x="13430" y="5631"/>
                    <a:pt x="13457" y="5587"/>
                  </a:cubicBezTo>
                  <a:cubicBezTo>
                    <a:pt x="13485" y="5544"/>
                    <a:pt x="13494" y="5471"/>
                    <a:pt x="13494" y="5282"/>
                  </a:cubicBezTo>
                  <a:cubicBezTo>
                    <a:pt x="13494" y="5094"/>
                    <a:pt x="13485" y="4789"/>
                    <a:pt x="13476" y="4600"/>
                  </a:cubicBezTo>
                  <a:cubicBezTo>
                    <a:pt x="13466" y="4411"/>
                    <a:pt x="13457" y="4338"/>
                    <a:pt x="13439" y="4258"/>
                  </a:cubicBezTo>
                  <a:cubicBezTo>
                    <a:pt x="13420" y="4178"/>
                    <a:pt x="13393" y="4091"/>
                    <a:pt x="13402" y="4040"/>
                  </a:cubicBezTo>
                  <a:cubicBezTo>
                    <a:pt x="13411" y="3990"/>
                    <a:pt x="13457" y="3975"/>
                    <a:pt x="13647" y="3968"/>
                  </a:cubicBezTo>
                  <a:cubicBezTo>
                    <a:pt x="13836" y="3961"/>
                    <a:pt x="14169" y="3961"/>
                    <a:pt x="14409" y="3961"/>
                  </a:cubicBezTo>
                  <a:cubicBezTo>
                    <a:pt x="14650" y="3961"/>
                    <a:pt x="14797" y="3961"/>
                    <a:pt x="14894" y="3961"/>
                  </a:cubicBezTo>
                  <a:cubicBezTo>
                    <a:pt x="14992" y="3961"/>
                    <a:pt x="15038" y="3961"/>
                    <a:pt x="15047" y="3990"/>
                  </a:cubicBezTo>
                  <a:cubicBezTo>
                    <a:pt x="15056" y="4019"/>
                    <a:pt x="15028" y="4077"/>
                    <a:pt x="15038" y="4142"/>
                  </a:cubicBezTo>
                  <a:cubicBezTo>
                    <a:pt x="15047" y="4208"/>
                    <a:pt x="15093" y="4280"/>
                    <a:pt x="15093" y="4316"/>
                  </a:cubicBezTo>
                  <a:cubicBezTo>
                    <a:pt x="15093" y="4353"/>
                    <a:pt x="15047" y="4353"/>
                    <a:pt x="15001" y="4338"/>
                  </a:cubicBezTo>
                  <a:cubicBezTo>
                    <a:pt x="14955" y="4324"/>
                    <a:pt x="14908" y="4295"/>
                    <a:pt x="14862" y="4266"/>
                  </a:cubicBezTo>
                  <a:cubicBezTo>
                    <a:pt x="14816" y="4237"/>
                    <a:pt x="14770" y="4208"/>
                    <a:pt x="14723" y="4200"/>
                  </a:cubicBezTo>
                  <a:cubicBezTo>
                    <a:pt x="14677" y="4193"/>
                    <a:pt x="14631" y="4208"/>
                    <a:pt x="14608" y="4178"/>
                  </a:cubicBezTo>
                  <a:cubicBezTo>
                    <a:pt x="14585" y="4149"/>
                    <a:pt x="14585" y="4077"/>
                    <a:pt x="14608" y="4019"/>
                  </a:cubicBezTo>
                  <a:cubicBezTo>
                    <a:pt x="14631" y="3961"/>
                    <a:pt x="14677" y="3917"/>
                    <a:pt x="14723" y="3823"/>
                  </a:cubicBezTo>
                  <a:cubicBezTo>
                    <a:pt x="14770" y="3728"/>
                    <a:pt x="14816" y="3583"/>
                    <a:pt x="14848" y="3365"/>
                  </a:cubicBezTo>
                  <a:cubicBezTo>
                    <a:pt x="14881" y="3147"/>
                    <a:pt x="14899" y="2857"/>
                    <a:pt x="14908" y="2581"/>
                  </a:cubicBezTo>
                  <a:cubicBezTo>
                    <a:pt x="14918" y="2305"/>
                    <a:pt x="14918" y="2043"/>
                    <a:pt x="14918" y="1876"/>
                  </a:cubicBezTo>
                  <a:cubicBezTo>
                    <a:pt x="14918" y="1709"/>
                    <a:pt x="14918" y="1636"/>
                    <a:pt x="14913" y="1564"/>
                  </a:cubicBezTo>
                  <a:cubicBezTo>
                    <a:pt x="14908" y="1491"/>
                    <a:pt x="14899" y="1419"/>
                    <a:pt x="14918" y="1382"/>
                  </a:cubicBezTo>
                  <a:cubicBezTo>
                    <a:pt x="14936" y="1346"/>
                    <a:pt x="14982" y="1346"/>
                    <a:pt x="15195" y="1346"/>
                  </a:cubicBezTo>
                  <a:cubicBezTo>
                    <a:pt x="15407" y="1346"/>
                    <a:pt x="15786" y="1346"/>
                    <a:pt x="16142" y="1353"/>
                  </a:cubicBezTo>
                  <a:cubicBezTo>
                    <a:pt x="16498" y="1360"/>
                    <a:pt x="16831" y="1375"/>
                    <a:pt x="17154" y="1389"/>
                  </a:cubicBezTo>
                  <a:cubicBezTo>
                    <a:pt x="17478" y="1404"/>
                    <a:pt x="17792" y="1419"/>
                    <a:pt x="17977" y="1433"/>
                  </a:cubicBezTo>
                  <a:cubicBezTo>
                    <a:pt x="18162" y="1448"/>
                    <a:pt x="18217" y="1462"/>
                    <a:pt x="18268" y="1469"/>
                  </a:cubicBezTo>
                  <a:cubicBezTo>
                    <a:pt x="18319" y="1477"/>
                    <a:pt x="18365" y="1477"/>
                    <a:pt x="18388" y="1440"/>
                  </a:cubicBezTo>
                  <a:cubicBezTo>
                    <a:pt x="18411" y="1404"/>
                    <a:pt x="18411" y="1331"/>
                    <a:pt x="18411" y="1135"/>
                  </a:cubicBezTo>
                  <a:cubicBezTo>
                    <a:pt x="18411" y="939"/>
                    <a:pt x="18411" y="620"/>
                    <a:pt x="18411" y="424"/>
                  </a:cubicBezTo>
                  <a:cubicBezTo>
                    <a:pt x="18411" y="227"/>
                    <a:pt x="18411" y="155"/>
                    <a:pt x="18434" y="104"/>
                  </a:cubicBezTo>
                  <a:cubicBezTo>
                    <a:pt x="18458" y="53"/>
                    <a:pt x="18504" y="24"/>
                    <a:pt x="18642" y="10"/>
                  </a:cubicBezTo>
                  <a:cubicBezTo>
                    <a:pt x="18781" y="-5"/>
                    <a:pt x="19012" y="-5"/>
                    <a:pt x="19271" y="31"/>
                  </a:cubicBezTo>
                  <a:cubicBezTo>
                    <a:pt x="19530" y="68"/>
                    <a:pt x="19816" y="140"/>
                    <a:pt x="20130" y="198"/>
                  </a:cubicBezTo>
                  <a:cubicBezTo>
                    <a:pt x="20445" y="256"/>
                    <a:pt x="20787" y="300"/>
                    <a:pt x="21022" y="322"/>
                  </a:cubicBezTo>
                  <a:cubicBezTo>
                    <a:pt x="21258" y="344"/>
                    <a:pt x="21387" y="344"/>
                    <a:pt x="21466" y="315"/>
                  </a:cubicBezTo>
                  <a:cubicBezTo>
                    <a:pt x="21545" y="286"/>
                    <a:pt x="21572" y="227"/>
                    <a:pt x="21600" y="1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5511977" y="622300"/>
              <a:ext cx="1782108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0"/>
                  </a:moveTo>
                  <a:cubicBezTo>
                    <a:pt x="128" y="68"/>
                    <a:pt x="256" y="136"/>
                    <a:pt x="333" y="374"/>
                  </a:cubicBezTo>
                  <a:cubicBezTo>
                    <a:pt x="410" y="611"/>
                    <a:pt x="436" y="1019"/>
                    <a:pt x="551" y="2072"/>
                  </a:cubicBezTo>
                  <a:cubicBezTo>
                    <a:pt x="666" y="3125"/>
                    <a:pt x="871" y="4823"/>
                    <a:pt x="1102" y="6453"/>
                  </a:cubicBezTo>
                  <a:cubicBezTo>
                    <a:pt x="1332" y="8083"/>
                    <a:pt x="1589" y="9645"/>
                    <a:pt x="1806" y="10800"/>
                  </a:cubicBezTo>
                  <a:cubicBezTo>
                    <a:pt x="2024" y="11955"/>
                    <a:pt x="2204" y="12702"/>
                    <a:pt x="2665" y="13347"/>
                  </a:cubicBezTo>
                  <a:cubicBezTo>
                    <a:pt x="3126" y="13992"/>
                    <a:pt x="3869" y="14536"/>
                    <a:pt x="4663" y="14977"/>
                  </a:cubicBezTo>
                  <a:cubicBezTo>
                    <a:pt x="5458" y="15419"/>
                    <a:pt x="6303" y="15758"/>
                    <a:pt x="7226" y="16030"/>
                  </a:cubicBezTo>
                  <a:cubicBezTo>
                    <a:pt x="8148" y="16302"/>
                    <a:pt x="9147" y="16506"/>
                    <a:pt x="10159" y="16675"/>
                  </a:cubicBezTo>
                  <a:cubicBezTo>
                    <a:pt x="11172" y="16845"/>
                    <a:pt x="12196" y="16981"/>
                    <a:pt x="13157" y="17117"/>
                  </a:cubicBezTo>
                  <a:cubicBezTo>
                    <a:pt x="14118" y="17253"/>
                    <a:pt x="15015" y="17389"/>
                    <a:pt x="15950" y="17558"/>
                  </a:cubicBezTo>
                  <a:cubicBezTo>
                    <a:pt x="16885" y="17728"/>
                    <a:pt x="17859" y="17932"/>
                    <a:pt x="18705" y="18034"/>
                  </a:cubicBezTo>
                  <a:cubicBezTo>
                    <a:pt x="19550" y="18136"/>
                    <a:pt x="20268" y="18136"/>
                    <a:pt x="20729" y="18136"/>
                  </a:cubicBezTo>
                  <a:cubicBezTo>
                    <a:pt x="21190" y="18136"/>
                    <a:pt x="21395" y="18136"/>
                    <a:pt x="21498" y="17966"/>
                  </a:cubicBezTo>
                  <a:cubicBezTo>
                    <a:pt x="21600" y="17796"/>
                    <a:pt x="21600" y="17457"/>
                    <a:pt x="21485" y="17083"/>
                  </a:cubicBezTo>
                  <a:cubicBezTo>
                    <a:pt x="21369" y="16709"/>
                    <a:pt x="21139" y="16302"/>
                    <a:pt x="20857" y="15826"/>
                  </a:cubicBezTo>
                  <a:cubicBezTo>
                    <a:pt x="20575" y="15351"/>
                    <a:pt x="20242" y="14808"/>
                    <a:pt x="19986" y="14366"/>
                  </a:cubicBezTo>
                  <a:cubicBezTo>
                    <a:pt x="19730" y="13925"/>
                    <a:pt x="19550" y="13585"/>
                    <a:pt x="19537" y="13517"/>
                  </a:cubicBezTo>
                  <a:cubicBezTo>
                    <a:pt x="19525" y="13449"/>
                    <a:pt x="19678" y="13653"/>
                    <a:pt x="19973" y="14026"/>
                  </a:cubicBezTo>
                  <a:cubicBezTo>
                    <a:pt x="20268" y="14400"/>
                    <a:pt x="20703" y="14943"/>
                    <a:pt x="20959" y="15351"/>
                  </a:cubicBezTo>
                  <a:cubicBezTo>
                    <a:pt x="21216" y="15758"/>
                    <a:pt x="21293" y="16030"/>
                    <a:pt x="21344" y="16336"/>
                  </a:cubicBezTo>
                  <a:cubicBezTo>
                    <a:pt x="21395" y="16642"/>
                    <a:pt x="21421" y="16981"/>
                    <a:pt x="21203" y="17558"/>
                  </a:cubicBezTo>
                  <a:cubicBezTo>
                    <a:pt x="20985" y="18136"/>
                    <a:pt x="20524" y="18951"/>
                    <a:pt x="20229" y="19494"/>
                  </a:cubicBezTo>
                  <a:cubicBezTo>
                    <a:pt x="19935" y="20038"/>
                    <a:pt x="19806" y="20309"/>
                    <a:pt x="19742" y="20615"/>
                  </a:cubicBezTo>
                  <a:cubicBezTo>
                    <a:pt x="19678" y="20921"/>
                    <a:pt x="19678" y="21260"/>
                    <a:pt x="196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7613827" y="1098550"/>
              <a:ext cx="698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080"/>
                    <a:pt x="13745" y="8160"/>
                    <a:pt x="10145" y="11760"/>
                  </a:cubicBezTo>
                  <a:cubicBezTo>
                    <a:pt x="6545" y="15360"/>
                    <a:pt x="3273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7657219" y="1120686"/>
              <a:ext cx="261409" cy="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17" fill="norm" stroke="1" extrusionOk="0">
                  <a:moveTo>
                    <a:pt x="87" y="21317"/>
                  </a:moveTo>
                  <a:cubicBezTo>
                    <a:pt x="-86" y="15763"/>
                    <a:pt x="-259" y="10208"/>
                    <a:pt x="2333" y="6197"/>
                  </a:cubicBezTo>
                  <a:cubicBezTo>
                    <a:pt x="4925" y="2186"/>
                    <a:pt x="10282" y="-283"/>
                    <a:pt x="13911" y="26"/>
                  </a:cubicBezTo>
                  <a:cubicBezTo>
                    <a:pt x="17539" y="334"/>
                    <a:pt x="19440" y="3420"/>
                    <a:pt x="21341" y="6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7620177" y="1270000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7735119" y="906168"/>
              <a:ext cx="107309" cy="1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00" fill="norm" stroke="1" extrusionOk="0">
                  <a:moveTo>
                    <a:pt x="8766" y="1400"/>
                  </a:moveTo>
                  <a:cubicBezTo>
                    <a:pt x="6648" y="6800"/>
                    <a:pt x="4531" y="12200"/>
                    <a:pt x="3048" y="15800"/>
                  </a:cubicBezTo>
                  <a:cubicBezTo>
                    <a:pt x="1566" y="19400"/>
                    <a:pt x="719" y="21200"/>
                    <a:pt x="296" y="21200"/>
                  </a:cubicBezTo>
                  <a:cubicBezTo>
                    <a:pt x="-128" y="21200"/>
                    <a:pt x="-128" y="19400"/>
                    <a:pt x="507" y="16700"/>
                  </a:cubicBezTo>
                  <a:cubicBezTo>
                    <a:pt x="1143" y="14000"/>
                    <a:pt x="2413" y="10400"/>
                    <a:pt x="4743" y="7520"/>
                  </a:cubicBezTo>
                  <a:cubicBezTo>
                    <a:pt x="7072" y="4640"/>
                    <a:pt x="10460" y="2480"/>
                    <a:pt x="13213" y="1220"/>
                  </a:cubicBezTo>
                  <a:cubicBezTo>
                    <a:pt x="15966" y="-40"/>
                    <a:pt x="18084" y="-400"/>
                    <a:pt x="19354" y="500"/>
                  </a:cubicBezTo>
                  <a:cubicBezTo>
                    <a:pt x="20625" y="1400"/>
                    <a:pt x="21048" y="3560"/>
                    <a:pt x="21260" y="6980"/>
                  </a:cubicBezTo>
                  <a:cubicBezTo>
                    <a:pt x="21472" y="10400"/>
                    <a:pt x="21472" y="15080"/>
                    <a:pt x="21472" y="197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7651927" y="1543049"/>
              <a:ext cx="444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447"/>
                    <a:pt x="11314" y="8894"/>
                    <a:pt x="7714" y="12494"/>
                  </a:cubicBezTo>
                  <a:cubicBezTo>
                    <a:pt x="4114" y="16094"/>
                    <a:pt x="2057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7569377" y="1530845"/>
              <a:ext cx="217115" cy="25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80" fill="norm" stroke="1" extrusionOk="0">
                  <a:moveTo>
                    <a:pt x="9170" y="6920"/>
                  </a:moveTo>
                  <a:cubicBezTo>
                    <a:pt x="9374" y="5135"/>
                    <a:pt x="9577" y="3350"/>
                    <a:pt x="9985" y="2011"/>
                  </a:cubicBezTo>
                  <a:cubicBezTo>
                    <a:pt x="10392" y="673"/>
                    <a:pt x="11004" y="-220"/>
                    <a:pt x="12838" y="48"/>
                  </a:cubicBezTo>
                  <a:cubicBezTo>
                    <a:pt x="14672" y="316"/>
                    <a:pt x="17728" y="1744"/>
                    <a:pt x="19460" y="3975"/>
                  </a:cubicBezTo>
                  <a:cubicBezTo>
                    <a:pt x="21192" y="6206"/>
                    <a:pt x="21600" y="9241"/>
                    <a:pt x="19358" y="12097"/>
                  </a:cubicBezTo>
                  <a:cubicBezTo>
                    <a:pt x="17117" y="14954"/>
                    <a:pt x="12226" y="17631"/>
                    <a:pt x="8558" y="19149"/>
                  </a:cubicBezTo>
                  <a:cubicBezTo>
                    <a:pt x="4891" y="20666"/>
                    <a:pt x="2445" y="21023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35505" y="4368799"/>
              <a:ext cx="13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055"/>
                    <a:pt x="1783" y="6109"/>
                    <a:pt x="240" y="9709"/>
                  </a:cubicBezTo>
                  <a:cubicBezTo>
                    <a:pt x="-1303" y="13309"/>
                    <a:pt x="4868" y="1745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80636" y="4260455"/>
              <a:ext cx="287215" cy="43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164" fill="norm" stroke="1" extrusionOk="0">
                  <a:moveTo>
                    <a:pt x="17520" y="2179"/>
                  </a:moveTo>
                  <a:cubicBezTo>
                    <a:pt x="15500" y="1253"/>
                    <a:pt x="13480" y="327"/>
                    <a:pt x="11537" y="70"/>
                  </a:cubicBezTo>
                  <a:cubicBezTo>
                    <a:pt x="9595" y="-187"/>
                    <a:pt x="7730" y="224"/>
                    <a:pt x="5788" y="1870"/>
                  </a:cubicBezTo>
                  <a:cubicBezTo>
                    <a:pt x="3845" y="3516"/>
                    <a:pt x="1825" y="6396"/>
                    <a:pt x="815" y="9327"/>
                  </a:cubicBezTo>
                  <a:cubicBezTo>
                    <a:pt x="-195" y="12259"/>
                    <a:pt x="-195" y="15242"/>
                    <a:pt x="427" y="17350"/>
                  </a:cubicBezTo>
                  <a:cubicBezTo>
                    <a:pt x="1048" y="19459"/>
                    <a:pt x="2291" y="20693"/>
                    <a:pt x="4467" y="21053"/>
                  </a:cubicBezTo>
                  <a:cubicBezTo>
                    <a:pt x="6642" y="21413"/>
                    <a:pt x="9750" y="20899"/>
                    <a:pt x="12625" y="19407"/>
                  </a:cubicBezTo>
                  <a:cubicBezTo>
                    <a:pt x="15500" y="17916"/>
                    <a:pt x="18142" y="15447"/>
                    <a:pt x="19618" y="12927"/>
                  </a:cubicBezTo>
                  <a:cubicBezTo>
                    <a:pt x="21094" y="10407"/>
                    <a:pt x="21405" y="7836"/>
                    <a:pt x="20783" y="6036"/>
                  </a:cubicBezTo>
                  <a:cubicBezTo>
                    <a:pt x="20162" y="4236"/>
                    <a:pt x="18608" y="3207"/>
                    <a:pt x="17442" y="2590"/>
                  </a:cubicBezTo>
                  <a:cubicBezTo>
                    <a:pt x="16277" y="1973"/>
                    <a:pt x="15500" y="1767"/>
                    <a:pt x="14723" y="1664"/>
                  </a:cubicBezTo>
                  <a:cubicBezTo>
                    <a:pt x="13946" y="1562"/>
                    <a:pt x="13169" y="1562"/>
                    <a:pt x="13014" y="1819"/>
                  </a:cubicBezTo>
                  <a:cubicBezTo>
                    <a:pt x="12858" y="2076"/>
                    <a:pt x="13324" y="2590"/>
                    <a:pt x="13791" y="3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52511" y="4279106"/>
              <a:ext cx="173167" cy="37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4" fill="norm" stroke="1" extrusionOk="0">
                  <a:moveTo>
                    <a:pt x="21291" y="2217"/>
                  </a:moveTo>
                  <a:cubicBezTo>
                    <a:pt x="18949" y="1493"/>
                    <a:pt x="16607" y="769"/>
                    <a:pt x="14785" y="347"/>
                  </a:cubicBezTo>
                  <a:cubicBezTo>
                    <a:pt x="12963" y="-75"/>
                    <a:pt x="11662" y="-196"/>
                    <a:pt x="9971" y="468"/>
                  </a:cubicBezTo>
                  <a:cubicBezTo>
                    <a:pt x="8279" y="1131"/>
                    <a:pt x="6197" y="2579"/>
                    <a:pt x="4245" y="5355"/>
                  </a:cubicBezTo>
                  <a:cubicBezTo>
                    <a:pt x="2293" y="8130"/>
                    <a:pt x="472" y="12233"/>
                    <a:pt x="81" y="15008"/>
                  </a:cubicBezTo>
                  <a:cubicBezTo>
                    <a:pt x="-309" y="17784"/>
                    <a:pt x="732" y="19232"/>
                    <a:pt x="2814" y="20077"/>
                  </a:cubicBezTo>
                  <a:cubicBezTo>
                    <a:pt x="4896" y="20921"/>
                    <a:pt x="8019" y="21163"/>
                    <a:pt x="11142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825677" y="4290618"/>
              <a:ext cx="166817" cy="346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00" fill="norm" stroke="1" extrusionOk="0">
                  <a:moveTo>
                    <a:pt x="6480" y="1694"/>
                  </a:moveTo>
                  <a:cubicBezTo>
                    <a:pt x="5130" y="3134"/>
                    <a:pt x="3780" y="4574"/>
                    <a:pt x="3240" y="7192"/>
                  </a:cubicBezTo>
                  <a:cubicBezTo>
                    <a:pt x="2700" y="9810"/>
                    <a:pt x="2970" y="13606"/>
                    <a:pt x="3105" y="15897"/>
                  </a:cubicBezTo>
                  <a:cubicBezTo>
                    <a:pt x="3240" y="18188"/>
                    <a:pt x="3240" y="18974"/>
                    <a:pt x="3510" y="19759"/>
                  </a:cubicBezTo>
                  <a:cubicBezTo>
                    <a:pt x="3780" y="20545"/>
                    <a:pt x="4320" y="21330"/>
                    <a:pt x="4590" y="21396"/>
                  </a:cubicBezTo>
                  <a:cubicBezTo>
                    <a:pt x="4860" y="21461"/>
                    <a:pt x="4860" y="20806"/>
                    <a:pt x="4590" y="18385"/>
                  </a:cubicBezTo>
                  <a:cubicBezTo>
                    <a:pt x="4320" y="15963"/>
                    <a:pt x="3780" y="11774"/>
                    <a:pt x="3510" y="8697"/>
                  </a:cubicBezTo>
                  <a:cubicBezTo>
                    <a:pt x="3240" y="5621"/>
                    <a:pt x="3240" y="3657"/>
                    <a:pt x="3375" y="2348"/>
                  </a:cubicBezTo>
                  <a:cubicBezTo>
                    <a:pt x="3510" y="1039"/>
                    <a:pt x="3780" y="385"/>
                    <a:pt x="4590" y="123"/>
                  </a:cubicBezTo>
                  <a:cubicBezTo>
                    <a:pt x="5400" y="-139"/>
                    <a:pt x="6750" y="-8"/>
                    <a:pt x="8910" y="777"/>
                  </a:cubicBezTo>
                  <a:cubicBezTo>
                    <a:pt x="11070" y="1563"/>
                    <a:pt x="14040" y="3003"/>
                    <a:pt x="16470" y="4770"/>
                  </a:cubicBezTo>
                  <a:cubicBezTo>
                    <a:pt x="18900" y="6537"/>
                    <a:pt x="20790" y="8632"/>
                    <a:pt x="21195" y="10857"/>
                  </a:cubicBezTo>
                  <a:cubicBezTo>
                    <a:pt x="21600" y="13083"/>
                    <a:pt x="20520" y="15439"/>
                    <a:pt x="18360" y="17010"/>
                  </a:cubicBezTo>
                  <a:cubicBezTo>
                    <a:pt x="16200" y="18581"/>
                    <a:pt x="12960" y="19366"/>
                    <a:pt x="9720" y="19497"/>
                  </a:cubicBezTo>
                  <a:cubicBezTo>
                    <a:pt x="6480" y="19628"/>
                    <a:pt x="3240" y="19105"/>
                    <a:pt x="0" y="18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074916" y="4258733"/>
              <a:ext cx="233362" cy="355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55" fill="norm" stroke="1" extrusionOk="0">
                  <a:moveTo>
                    <a:pt x="1605" y="4701"/>
                  </a:moveTo>
                  <a:cubicBezTo>
                    <a:pt x="1022" y="6353"/>
                    <a:pt x="438" y="8005"/>
                    <a:pt x="340" y="10292"/>
                  </a:cubicBezTo>
                  <a:cubicBezTo>
                    <a:pt x="243" y="12579"/>
                    <a:pt x="632" y="15501"/>
                    <a:pt x="1022" y="17661"/>
                  </a:cubicBezTo>
                  <a:cubicBezTo>
                    <a:pt x="1411" y="19821"/>
                    <a:pt x="1800" y="21219"/>
                    <a:pt x="1995" y="21346"/>
                  </a:cubicBezTo>
                  <a:cubicBezTo>
                    <a:pt x="2189" y="21473"/>
                    <a:pt x="2189" y="20329"/>
                    <a:pt x="1800" y="17979"/>
                  </a:cubicBezTo>
                  <a:cubicBezTo>
                    <a:pt x="1411" y="15628"/>
                    <a:pt x="632" y="12071"/>
                    <a:pt x="243" y="9275"/>
                  </a:cubicBezTo>
                  <a:cubicBezTo>
                    <a:pt x="-146" y="6480"/>
                    <a:pt x="-146" y="4447"/>
                    <a:pt x="827" y="2986"/>
                  </a:cubicBezTo>
                  <a:cubicBezTo>
                    <a:pt x="1800" y="1525"/>
                    <a:pt x="3746" y="635"/>
                    <a:pt x="7346" y="254"/>
                  </a:cubicBezTo>
                  <a:cubicBezTo>
                    <a:pt x="10946" y="-127"/>
                    <a:pt x="16200" y="0"/>
                    <a:pt x="21454" y="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86027" y="44196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778177" y="450214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797227" y="452119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778177" y="452755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1759127" y="44132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1834661" y="4442089"/>
              <a:ext cx="118571" cy="19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458" fill="norm" stroke="1" extrusionOk="0">
                  <a:moveTo>
                    <a:pt x="12197" y="1677"/>
                  </a:moveTo>
                  <a:cubicBezTo>
                    <a:pt x="10732" y="995"/>
                    <a:pt x="9268" y="313"/>
                    <a:pt x="7254" y="85"/>
                  </a:cubicBezTo>
                  <a:cubicBezTo>
                    <a:pt x="5241" y="-142"/>
                    <a:pt x="2678" y="85"/>
                    <a:pt x="1214" y="767"/>
                  </a:cubicBezTo>
                  <a:cubicBezTo>
                    <a:pt x="-251" y="1450"/>
                    <a:pt x="-617" y="2586"/>
                    <a:pt x="1397" y="4064"/>
                  </a:cubicBezTo>
                  <a:cubicBezTo>
                    <a:pt x="3410" y="5542"/>
                    <a:pt x="7803" y="7361"/>
                    <a:pt x="11464" y="9180"/>
                  </a:cubicBezTo>
                  <a:cubicBezTo>
                    <a:pt x="15125" y="10999"/>
                    <a:pt x="18054" y="12818"/>
                    <a:pt x="19519" y="14296"/>
                  </a:cubicBezTo>
                  <a:cubicBezTo>
                    <a:pt x="20983" y="15774"/>
                    <a:pt x="20983" y="16911"/>
                    <a:pt x="18420" y="18047"/>
                  </a:cubicBezTo>
                  <a:cubicBezTo>
                    <a:pt x="15858" y="19184"/>
                    <a:pt x="10732" y="20321"/>
                    <a:pt x="5607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343327" y="4430368"/>
              <a:ext cx="171451" cy="21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1" fill="norm" stroke="1" extrusionOk="0">
                  <a:moveTo>
                    <a:pt x="0" y="5688"/>
                  </a:moveTo>
                  <a:cubicBezTo>
                    <a:pt x="1600" y="9967"/>
                    <a:pt x="3200" y="14246"/>
                    <a:pt x="3867" y="16997"/>
                  </a:cubicBezTo>
                  <a:cubicBezTo>
                    <a:pt x="4533" y="19748"/>
                    <a:pt x="4267" y="20971"/>
                    <a:pt x="4000" y="20971"/>
                  </a:cubicBezTo>
                  <a:cubicBezTo>
                    <a:pt x="3733" y="20971"/>
                    <a:pt x="3467" y="19748"/>
                    <a:pt x="3467" y="16692"/>
                  </a:cubicBezTo>
                  <a:cubicBezTo>
                    <a:pt x="3467" y="13635"/>
                    <a:pt x="3733" y="8745"/>
                    <a:pt x="4133" y="5688"/>
                  </a:cubicBezTo>
                  <a:cubicBezTo>
                    <a:pt x="4533" y="2631"/>
                    <a:pt x="5067" y="1409"/>
                    <a:pt x="6000" y="594"/>
                  </a:cubicBezTo>
                  <a:cubicBezTo>
                    <a:pt x="6933" y="-221"/>
                    <a:pt x="8267" y="-629"/>
                    <a:pt x="10933" y="2326"/>
                  </a:cubicBezTo>
                  <a:cubicBezTo>
                    <a:pt x="13600" y="5280"/>
                    <a:pt x="17600" y="11597"/>
                    <a:pt x="21600" y="17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533827" y="4461933"/>
              <a:ext cx="10795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42"/>
                  </a:moveTo>
                  <a:cubicBezTo>
                    <a:pt x="3388" y="8214"/>
                    <a:pt x="6776" y="13386"/>
                    <a:pt x="9318" y="16732"/>
                  </a:cubicBezTo>
                  <a:cubicBezTo>
                    <a:pt x="11859" y="20079"/>
                    <a:pt x="13553" y="21600"/>
                    <a:pt x="14824" y="21600"/>
                  </a:cubicBezTo>
                  <a:cubicBezTo>
                    <a:pt x="16094" y="21600"/>
                    <a:pt x="16941" y="20079"/>
                    <a:pt x="17576" y="16732"/>
                  </a:cubicBezTo>
                  <a:cubicBezTo>
                    <a:pt x="18212" y="13386"/>
                    <a:pt x="18635" y="8214"/>
                    <a:pt x="18424" y="4868"/>
                  </a:cubicBezTo>
                  <a:cubicBezTo>
                    <a:pt x="18212" y="1521"/>
                    <a:pt x="17365" y="0"/>
                    <a:pt x="17153" y="0"/>
                  </a:cubicBezTo>
                  <a:cubicBezTo>
                    <a:pt x="16941" y="0"/>
                    <a:pt x="17365" y="1521"/>
                    <a:pt x="18212" y="2890"/>
                  </a:cubicBezTo>
                  <a:cubicBezTo>
                    <a:pt x="19059" y="4259"/>
                    <a:pt x="20329" y="5476"/>
                    <a:pt x="21600" y="6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554358" y="4425376"/>
              <a:ext cx="214420" cy="15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958" fill="norm" stroke="1" extrusionOk="0">
                  <a:moveTo>
                    <a:pt x="2370" y="7084"/>
                  </a:moveTo>
                  <a:cubicBezTo>
                    <a:pt x="2999" y="8252"/>
                    <a:pt x="3628" y="9419"/>
                    <a:pt x="4467" y="10003"/>
                  </a:cubicBezTo>
                  <a:cubicBezTo>
                    <a:pt x="5306" y="10587"/>
                    <a:pt x="6355" y="10587"/>
                    <a:pt x="7718" y="9857"/>
                  </a:cubicBezTo>
                  <a:cubicBezTo>
                    <a:pt x="9081" y="9127"/>
                    <a:pt x="10759" y="7668"/>
                    <a:pt x="11597" y="6209"/>
                  </a:cubicBezTo>
                  <a:cubicBezTo>
                    <a:pt x="12436" y="4749"/>
                    <a:pt x="12436" y="3290"/>
                    <a:pt x="12122" y="1976"/>
                  </a:cubicBezTo>
                  <a:cubicBezTo>
                    <a:pt x="11807" y="663"/>
                    <a:pt x="11178" y="-505"/>
                    <a:pt x="9186" y="225"/>
                  </a:cubicBezTo>
                  <a:cubicBezTo>
                    <a:pt x="7194" y="954"/>
                    <a:pt x="3838" y="3581"/>
                    <a:pt x="1951" y="6646"/>
                  </a:cubicBezTo>
                  <a:cubicBezTo>
                    <a:pt x="63" y="9711"/>
                    <a:pt x="-356" y="13214"/>
                    <a:pt x="273" y="15987"/>
                  </a:cubicBezTo>
                  <a:cubicBezTo>
                    <a:pt x="902" y="18760"/>
                    <a:pt x="2580" y="20803"/>
                    <a:pt x="6250" y="20949"/>
                  </a:cubicBezTo>
                  <a:cubicBezTo>
                    <a:pt x="9920" y="21095"/>
                    <a:pt x="15582" y="19344"/>
                    <a:pt x="21244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2729455" y="4413249"/>
              <a:ext cx="140923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3" fill="norm" stroke="1" extrusionOk="0">
                  <a:moveTo>
                    <a:pt x="1154" y="4922"/>
                  </a:moveTo>
                  <a:cubicBezTo>
                    <a:pt x="509" y="3554"/>
                    <a:pt x="-136" y="2187"/>
                    <a:pt x="25" y="2324"/>
                  </a:cubicBezTo>
                  <a:cubicBezTo>
                    <a:pt x="186" y="2461"/>
                    <a:pt x="1154" y="4101"/>
                    <a:pt x="2765" y="6972"/>
                  </a:cubicBezTo>
                  <a:cubicBezTo>
                    <a:pt x="4377" y="9843"/>
                    <a:pt x="6634" y="13944"/>
                    <a:pt x="8407" y="16815"/>
                  </a:cubicBezTo>
                  <a:cubicBezTo>
                    <a:pt x="10180" y="19686"/>
                    <a:pt x="11470" y="21327"/>
                    <a:pt x="12598" y="21463"/>
                  </a:cubicBezTo>
                  <a:cubicBezTo>
                    <a:pt x="13727" y="21600"/>
                    <a:pt x="14694" y="20233"/>
                    <a:pt x="16145" y="16405"/>
                  </a:cubicBezTo>
                  <a:cubicBezTo>
                    <a:pt x="17595" y="12577"/>
                    <a:pt x="19530" y="6289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2895777" y="4418063"/>
              <a:ext cx="114301" cy="14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10118"/>
                  </a:moveTo>
                  <a:cubicBezTo>
                    <a:pt x="1200" y="11318"/>
                    <a:pt x="2400" y="12518"/>
                    <a:pt x="4000" y="12668"/>
                  </a:cubicBezTo>
                  <a:cubicBezTo>
                    <a:pt x="5600" y="12818"/>
                    <a:pt x="7600" y="11918"/>
                    <a:pt x="9400" y="10718"/>
                  </a:cubicBezTo>
                  <a:cubicBezTo>
                    <a:pt x="11200" y="9518"/>
                    <a:pt x="12800" y="8018"/>
                    <a:pt x="13800" y="6368"/>
                  </a:cubicBezTo>
                  <a:cubicBezTo>
                    <a:pt x="14800" y="4718"/>
                    <a:pt x="15200" y="2918"/>
                    <a:pt x="14600" y="1568"/>
                  </a:cubicBezTo>
                  <a:cubicBezTo>
                    <a:pt x="14000" y="218"/>
                    <a:pt x="12400" y="-682"/>
                    <a:pt x="9600" y="668"/>
                  </a:cubicBezTo>
                  <a:cubicBezTo>
                    <a:pt x="6800" y="2018"/>
                    <a:pt x="2800" y="5618"/>
                    <a:pt x="1600" y="9368"/>
                  </a:cubicBezTo>
                  <a:cubicBezTo>
                    <a:pt x="400" y="13118"/>
                    <a:pt x="2000" y="17018"/>
                    <a:pt x="5800" y="18968"/>
                  </a:cubicBezTo>
                  <a:cubicBezTo>
                    <a:pt x="9600" y="20918"/>
                    <a:pt x="15600" y="20918"/>
                    <a:pt x="21600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035477" y="4425949"/>
              <a:ext cx="88901" cy="164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0"/>
                  </a:moveTo>
                  <a:cubicBezTo>
                    <a:pt x="5143" y="4375"/>
                    <a:pt x="10286" y="8749"/>
                    <a:pt x="13114" y="11757"/>
                  </a:cubicBezTo>
                  <a:cubicBezTo>
                    <a:pt x="15943" y="14765"/>
                    <a:pt x="16457" y="16405"/>
                    <a:pt x="16457" y="17909"/>
                  </a:cubicBezTo>
                  <a:cubicBezTo>
                    <a:pt x="16457" y="19413"/>
                    <a:pt x="15943" y="20780"/>
                    <a:pt x="13371" y="21190"/>
                  </a:cubicBezTo>
                  <a:cubicBezTo>
                    <a:pt x="10800" y="21600"/>
                    <a:pt x="6171" y="21053"/>
                    <a:pt x="4114" y="18182"/>
                  </a:cubicBezTo>
                  <a:cubicBezTo>
                    <a:pt x="2057" y="15311"/>
                    <a:pt x="2571" y="10116"/>
                    <a:pt x="5914" y="6699"/>
                  </a:cubicBezTo>
                  <a:cubicBezTo>
                    <a:pt x="9257" y="3281"/>
                    <a:pt x="15429" y="16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550724" y="4240668"/>
              <a:ext cx="170554" cy="34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00" fill="norm" stroke="1" extrusionOk="0">
                  <a:moveTo>
                    <a:pt x="18064" y="15293"/>
                  </a:moveTo>
                  <a:cubicBezTo>
                    <a:pt x="14903" y="14252"/>
                    <a:pt x="11742" y="13211"/>
                    <a:pt x="9503" y="12691"/>
                  </a:cubicBezTo>
                  <a:cubicBezTo>
                    <a:pt x="7264" y="12170"/>
                    <a:pt x="5947" y="12170"/>
                    <a:pt x="4366" y="13406"/>
                  </a:cubicBezTo>
                  <a:cubicBezTo>
                    <a:pt x="2786" y="14643"/>
                    <a:pt x="942" y="17115"/>
                    <a:pt x="284" y="18676"/>
                  </a:cubicBezTo>
                  <a:cubicBezTo>
                    <a:pt x="-375" y="20238"/>
                    <a:pt x="152" y="20888"/>
                    <a:pt x="1469" y="21214"/>
                  </a:cubicBezTo>
                  <a:cubicBezTo>
                    <a:pt x="2786" y="21539"/>
                    <a:pt x="4893" y="21539"/>
                    <a:pt x="7659" y="20368"/>
                  </a:cubicBezTo>
                  <a:cubicBezTo>
                    <a:pt x="10425" y="19197"/>
                    <a:pt x="13849" y="16855"/>
                    <a:pt x="16220" y="13797"/>
                  </a:cubicBezTo>
                  <a:cubicBezTo>
                    <a:pt x="18591" y="10739"/>
                    <a:pt x="19908" y="6966"/>
                    <a:pt x="20566" y="4753"/>
                  </a:cubicBezTo>
                  <a:cubicBezTo>
                    <a:pt x="21225" y="2541"/>
                    <a:pt x="21225" y="1891"/>
                    <a:pt x="20962" y="1240"/>
                  </a:cubicBezTo>
                  <a:cubicBezTo>
                    <a:pt x="20698" y="590"/>
                    <a:pt x="20171" y="-61"/>
                    <a:pt x="19381" y="4"/>
                  </a:cubicBezTo>
                  <a:cubicBezTo>
                    <a:pt x="18591" y="69"/>
                    <a:pt x="17537" y="850"/>
                    <a:pt x="16747" y="2997"/>
                  </a:cubicBezTo>
                  <a:cubicBezTo>
                    <a:pt x="15957" y="5144"/>
                    <a:pt x="15430" y="8657"/>
                    <a:pt x="16220" y="11780"/>
                  </a:cubicBezTo>
                  <a:cubicBezTo>
                    <a:pt x="17010" y="14903"/>
                    <a:pt x="19118" y="17635"/>
                    <a:pt x="21225" y="20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774992" y="4443282"/>
              <a:ext cx="111386" cy="13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944" fill="norm" stroke="1" extrusionOk="0">
                  <a:moveTo>
                    <a:pt x="5350" y="7999"/>
                  </a:moveTo>
                  <a:cubicBezTo>
                    <a:pt x="7313" y="8321"/>
                    <a:pt x="9277" y="8644"/>
                    <a:pt x="11044" y="8160"/>
                  </a:cubicBezTo>
                  <a:cubicBezTo>
                    <a:pt x="12811" y="7677"/>
                    <a:pt x="14382" y="6387"/>
                    <a:pt x="15561" y="4936"/>
                  </a:cubicBezTo>
                  <a:cubicBezTo>
                    <a:pt x="16739" y="3486"/>
                    <a:pt x="17524" y="1874"/>
                    <a:pt x="16935" y="907"/>
                  </a:cubicBezTo>
                  <a:cubicBezTo>
                    <a:pt x="16346" y="-61"/>
                    <a:pt x="14382" y="-383"/>
                    <a:pt x="11437" y="584"/>
                  </a:cubicBezTo>
                  <a:cubicBezTo>
                    <a:pt x="8491" y="1551"/>
                    <a:pt x="4564" y="3808"/>
                    <a:pt x="2208" y="6710"/>
                  </a:cubicBezTo>
                  <a:cubicBezTo>
                    <a:pt x="-149" y="9611"/>
                    <a:pt x="-934" y="13157"/>
                    <a:pt x="1422" y="15736"/>
                  </a:cubicBezTo>
                  <a:cubicBezTo>
                    <a:pt x="3779" y="18316"/>
                    <a:pt x="9277" y="19927"/>
                    <a:pt x="13008" y="20572"/>
                  </a:cubicBezTo>
                  <a:cubicBezTo>
                    <a:pt x="16739" y="21217"/>
                    <a:pt x="18702" y="20895"/>
                    <a:pt x="20666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3941208" y="4425949"/>
              <a:ext cx="135670" cy="14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26" fill="norm" stroke="1" extrusionOk="0">
                  <a:moveTo>
                    <a:pt x="11331" y="0"/>
                  </a:moveTo>
                  <a:cubicBezTo>
                    <a:pt x="9005" y="0"/>
                    <a:pt x="6678" y="0"/>
                    <a:pt x="4352" y="2700"/>
                  </a:cubicBezTo>
                  <a:cubicBezTo>
                    <a:pt x="2026" y="5400"/>
                    <a:pt x="-300" y="10800"/>
                    <a:pt x="32" y="14612"/>
                  </a:cubicBezTo>
                  <a:cubicBezTo>
                    <a:pt x="365" y="18424"/>
                    <a:pt x="3355" y="20647"/>
                    <a:pt x="7343" y="21124"/>
                  </a:cubicBezTo>
                  <a:cubicBezTo>
                    <a:pt x="11331" y="21600"/>
                    <a:pt x="16315" y="20329"/>
                    <a:pt x="213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4089577" y="4413250"/>
              <a:ext cx="107951" cy="14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3812" y="4320"/>
                    <a:pt x="7624" y="8640"/>
                    <a:pt x="9953" y="11571"/>
                  </a:cubicBezTo>
                  <a:cubicBezTo>
                    <a:pt x="12282" y="14503"/>
                    <a:pt x="13129" y="16046"/>
                    <a:pt x="13341" y="17589"/>
                  </a:cubicBezTo>
                  <a:cubicBezTo>
                    <a:pt x="13553" y="19131"/>
                    <a:pt x="13129" y="20674"/>
                    <a:pt x="11224" y="21137"/>
                  </a:cubicBezTo>
                  <a:cubicBezTo>
                    <a:pt x="9318" y="21600"/>
                    <a:pt x="5929" y="20983"/>
                    <a:pt x="4024" y="19749"/>
                  </a:cubicBezTo>
                  <a:cubicBezTo>
                    <a:pt x="2118" y="18514"/>
                    <a:pt x="1694" y="16663"/>
                    <a:pt x="3600" y="13577"/>
                  </a:cubicBezTo>
                  <a:cubicBezTo>
                    <a:pt x="5506" y="10491"/>
                    <a:pt x="9741" y="6171"/>
                    <a:pt x="13129" y="4011"/>
                  </a:cubicBezTo>
                  <a:cubicBezTo>
                    <a:pt x="16518" y="1851"/>
                    <a:pt x="19059" y="1851"/>
                    <a:pt x="21600" y="1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4209096" y="4386630"/>
              <a:ext cx="354995" cy="16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099" fill="norm" stroke="1" extrusionOk="0">
                  <a:moveTo>
                    <a:pt x="1603" y="8954"/>
                  </a:moveTo>
                  <a:cubicBezTo>
                    <a:pt x="2369" y="7087"/>
                    <a:pt x="3136" y="5220"/>
                    <a:pt x="3072" y="4820"/>
                  </a:cubicBezTo>
                  <a:cubicBezTo>
                    <a:pt x="3008" y="4420"/>
                    <a:pt x="2114" y="5487"/>
                    <a:pt x="1347" y="7354"/>
                  </a:cubicBezTo>
                  <a:cubicBezTo>
                    <a:pt x="580" y="9220"/>
                    <a:pt x="-59" y="11887"/>
                    <a:pt x="5" y="14420"/>
                  </a:cubicBezTo>
                  <a:cubicBezTo>
                    <a:pt x="69" y="16954"/>
                    <a:pt x="836" y="19354"/>
                    <a:pt x="2369" y="20420"/>
                  </a:cubicBezTo>
                  <a:cubicBezTo>
                    <a:pt x="3903" y="21487"/>
                    <a:pt x="6204" y="21220"/>
                    <a:pt x="7865" y="20154"/>
                  </a:cubicBezTo>
                  <a:cubicBezTo>
                    <a:pt x="9527" y="19087"/>
                    <a:pt x="10549" y="17220"/>
                    <a:pt x="10933" y="15087"/>
                  </a:cubicBezTo>
                  <a:cubicBezTo>
                    <a:pt x="11316" y="12954"/>
                    <a:pt x="11061" y="10554"/>
                    <a:pt x="10549" y="9487"/>
                  </a:cubicBezTo>
                  <a:cubicBezTo>
                    <a:pt x="10038" y="8420"/>
                    <a:pt x="9271" y="8687"/>
                    <a:pt x="8568" y="9354"/>
                  </a:cubicBezTo>
                  <a:cubicBezTo>
                    <a:pt x="7865" y="10020"/>
                    <a:pt x="7226" y="11087"/>
                    <a:pt x="6779" y="12287"/>
                  </a:cubicBezTo>
                  <a:cubicBezTo>
                    <a:pt x="6332" y="13487"/>
                    <a:pt x="6076" y="14820"/>
                    <a:pt x="6651" y="15887"/>
                  </a:cubicBezTo>
                  <a:cubicBezTo>
                    <a:pt x="7226" y="16954"/>
                    <a:pt x="8632" y="17754"/>
                    <a:pt x="9591" y="17754"/>
                  </a:cubicBezTo>
                  <a:cubicBezTo>
                    <a:pt x="10549" y="17754"/>
                    <a:pt x="11061" y="16954"/>
                    <a:pt x="11636" y="16687"/>
                  </a:cubicBezTo>
                  <a:cubicBezTo>
                    <a:pt x="12211" y="16420"/>
                    <a:pt x="12850" y="16687"/>
                    <a:pt x="13872" y="16420"/>
                  </a:cubicBezTo>
                  <a:cubicBezTo>
                    <a:pt x="14895" y="16154"/>
                    <a:pt x="16301" y="15354"/>
                    <a:pt x="17387" y="13754"/>
                  </a:cubicBezTo>
                  <a:cubicBezTo>
                    <a:pt x="18474" y="12154"/>
                    <a:pt x="19240" y="9754"/>
                    <a:pt x="19624" y="7620"/>
                  </a:cubicBezTo>
                  <a:cubicBezTo>
                    <a:pt x="20007" y="5487"/>
                    <a:pt x="20007" y="3620"/>
                    <a:pt x="19752" y="2287"/>
                  </a:cubicBezTo>
                  <a:cubicBezTo>
                    <a:pt x="19496" y="954"/>
                    <a:pt x="18985" y="154"/>
                    <a:pt x="18346" y="20"/>
                  </a:cubicBezTo>
                  <a:cubicBezTo>
                    <a:pt x="17707" y="-113"/>
                    <a:pt x="16940" y="420"/>
                    <a:pt x="16620" y="1354"/>
                  </a:cubicBezTo>
                  <a:cubicBezTo>
                    <a:pt x="16301" y="2287"/>
                    <a:pt x="16429" y="3620"/>
                    <a:pt x="17004" y="5220"/>
                  </a:cubicBezTo>
                  <a:cubicBezTo>
                    <a:pt x="17579" y="6820"/>
                    <a:pt x="18601" y="8687"/>
                    <a:pt x="19432" y="10287"/>
                  </a:cubicBezTo>
                  <a:cubicBezTo>
                    <a:pt x="20263" y="11887"/>
                    <a:pt x="20902" y="13220"/>
                    <a:pt x="21221" y="14554"/>
                  </a:cubicBezTo>
                  <a:cubicBezTo>
                    <a:pt x="21541" y="15887"/>
                    <a:pt x="21541" y="17220"/>
                    <a:pt x="20966" y="18420"/>
                  </a:cubicBezTo>
                  <a:cubicBezTo>
                    <a:pt x="20391" y="19620"/>
                    <a:pt x="19240" y="20687"/>
                    <a:pt x="18346" y="20687"/>
                  </a:cubicBezTo>
                  <a:cubicBezTo>
                    <a:pt x="17451" y="20687"/>
                    <a:pt x="16812" y="19620"/>
                    <a:pt x="16173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4597577" y="44386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4584877" y="4349699"/>
              <a:ext cx="31751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20980"/>
                  </a:moveTo>
                  <a:cubicBezTo>
                    <a:pt x="0" y="16533"/>
                    <a:pt x="0" y="12086"/>
                    <a:pt x="0" y="8274"/>
                  </a:cubicBezTo>
                  <a:cubicBezTo>
                    <a:pt x="0" y="4462"/>
                    <a:pt x="0" y="1286"/>
                    <a:pt x="3600" y="333"/>
                  </a:cubicBezTo>
                  <a:cubicBezTo>
                    <a:pt x="7200" y="-620"/>
                    <a:pt x="14400" y="651"/>
                    <a:pt x="21600" y="1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4695721" y="4410951"/>
              <a:ext cx="136807" cy="14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22" fill="norm" stroke="1" extrusionOk="0">
                  <a:moveTo>
                    <a:pt x="1540" y="330"/>
                  </a:moveTo>
                  <a:cubicBezTo>
                    <a:pt x="1540" y="4894"/>
                    <a:pt x="1540" y="9457"/>
                    <a:pt x="1373" y="12652"/>
                  </a:cubicBezTo>
                  <a:cubicBezTo>
                    <a:pt x="1207" y="15846"/>
                    <a:pt x="875" y="17671"/>
                    <a:pt x="543" y="17823"/>
                  </a:cubicBezTo>
                  <a:cubicBezTo>
                    <a:pt x="210" y="17976"/>
                    <a:pt x="-122" y="16454"/>
                    <a:pt x="44" y="13716"/>
                  </a:cubicBezTo>
                  <a:cubicBezTo>
                    <a:pt x="210" y="10978"/>
                    <a:pt x="875" y="7023"/>
                    <a:pt x="1872" y="4437"/>
                  </a:cubicBezTo>
                  <a:cubicBezTo>
                    <a:pt x="2869" y="1852"/>
                    <a:pt x="4198" y="635"/>
                    <a:pt x="5693" y="178"/>
                  </a:cubicBezTo>
                  <a:cubicBezTo>
                    <a:pt x="7189" y="-278"/>
                    <a:pt x="8850" y="26"/>
                    <a:pt x="10180" y="2460"/>
                  </a:cubicBezTo>
                  <a:cubicBezTo>
                    <a:pt x="11509" y="4894"/>
                    <a:pt x="12506" y="9457"/>
                    <a:pt x="14333" y="12956"/>
                  </a:cubicBezTo>
                  <a:cubicBezTo>
                    <a:pt x="16161" y="16454"/>
                    <a:pt x="18820" y="18888"/>
                    <a:pt x="21478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4781727" y="4426455"/>
              <a:ext cx="131235" cy="37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20903" y="4245"/>
                  </a:moveTo>
                  <a:cubicBezTo>
                    <a:pt x="21252" y="3651"/>
                    <a:pt x="21600" y="3058"/>
                    <a:pt x="21600" y="2405"/>
                  </a:cubicBezTo>
                  <a:cubicBezTo>
                    <a:pt x="21600" y="1752"/>
                    <a:pt x="21252" y="1040"/>
                    <a:pt x="20206" y="625"/>
                  </a:cubicBezTo>
                  <a:cubicBezTo>
                    <a:pt x="19161" y="209"/>
                    <a:pt x="17419" y="91"/>
                    <a:pt x="15677" y="31"/>
                  </a:cubicBezTo>
                  <a:cubicBezTo>
                    <a:pt x="13935" y="-28"/>
                    <a:pt x="12194" y="-28"/>
                    <a:pt x="10974" y="269"/>
                  </a:cubicBezTo>
                  <a:cubicBezTo>
                    <a:pt x="9755" y="565"/>
                    <a:pt x="9058" y="1159"/>
                    <a:pt x="8884" y="1752"/>
                  </a:cubicBezTo>
                  <a:cubicBezTo>
                    <a:pt x="8710" y="2346"/>
                    <a:pt x="9058" y="2939"/>
                    <a:pt x="10626" y="3236"/>
                  </a:cubicBezTo>
                  <a:cubicBezTo>
                    <a:pt x="12194" y="3532"/>
                    <a:pt x="14981" y="3532"/>
                    <a:pt x="16374" y="4067"/>
                  </a:cubicBezTo>
                  <a:cubicBezTo>
                    <a:pt x="17768" y="4601"/>
                    <a:pt x="17768" y="5669"/>
                    <a:pt x="17942" y="8042"/>
                  </a:cubicBezTo>
                  <a:cubicBezTo>
                    <a:pt x="18116" y="10416"/>
                    <a:pt x="18465" y="14095"/>
                    <a:pt x="17594" y="16528"/>
                  </a:cubicBezTo>
                  <a:cubicBezTo>
                    <a:pt x="16723" y="18961"/>
                    <a:pt x="14632" y="20148"/>
                    <a:pt x="12542" y="20801"/>
                  </a:cubicBezTo>
                  <a:cubicBezTo>
                    <a:pt x="10452" y="21453"/>
                    <a:pt x="8361" y="21572"/>
                    <a:pt x="6271" y="20267"/>
                  </a:cubicBezTo>
                  <a:cubicBezTo>
                    <a:pt x="4181" y="18961"/>
                    <a:pt x="2090" y="16231"/>
                    <a:pt x="0" y="13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107054" y="5259519"/>
              <a:ext cx="178874" cy="181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260" fill="norm" stroke="1" extrusionOk="0">
                  <a:moveTo>
                    <a:pt x="881" y="2777"/>
                  </a:moveTo>
                  <a:cubicBezTo>
                    <a:pt x="2639" y="1536"/>
                    <a:pt x="4397" y="295"/>
                    <a:pt x="6532" y="46"/>
                  </a:cubicBezTo>
                  <a:cubicBezTo>
                    <a:pt x="8667" y="-202"/>
                    <a:pt x="11178" y="543"/>
                    <a:pt x="12058" y="2281"/>
                  </a:cubicBezTo>
                  <a:cubicBezTo>
                    <a:pt x="12937" y="4019"/>
                    <a:pt x="12183" y="6750"/>
                    <a:pt x="10174" y="9605"/>
                  </a:cubicBezTo>
                  <a:cubicBezTo>
                    <a:pt x="8165" y="12460"/>
                    <a:pt x="4899" y="15439"/>
                    <a:pt x="2765" y="17426"/>
                  </a:cubicBezTo>
                  <a:cubicBezTo>
                    <a:pt x="630" y="19412"/>
                    <a:pt x="-375" y="20405"/>
                    <a:pt x="127" y="20901"/>
                  </a:cubicBezTo>
                  <a:cubicBezTo>
                    <a:pt x="630" y="21398"/>
                    <a:pt x="2639" y="21398"/>
                    <a:pt x="6406" y="20777"/>
                  </a:cubicBezTo>
                  <a:cubicBezTo>
                    <a:pt x="10174" y="20157"/>
                    <a:pt x="15699" y="18915"/>
                    <a:pt x="21225" y="17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0" y="5126693"/>
              <a:ext cx="432419" cy="47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09" fill="norm" stroke="1" extrusionOk="0">
                  <a:moveTo>
                    <a:pt x="11847" y="185"/>
                  </a:moveTo>
                  <a:cubicBezTo>
                    <a:pt x="10290" y="-6"/>
                    <a:pt x="8732" y="-196"/>
                    <a:pt x="7018" y="423"/>
                  </a:cubicBezTo>
                  <a:cubicBezTo>
                    <a:pt x="5305" y="1041"/>
                    <a:pt x="3436" y="2468"/>
                    <a:pt x="2086" y="4276"/>
                  </a:cubicBezTo>
                  <a:cubicBezTo>
                    <a:pt x="736" y="6084"/>
                    <a:pt x="-95" y="8273"/>
                    <a:pt x="9" y="10699"/>
                  </a:cubicBezTo>
                  <a:cubicBezTo>
                    <a:pt x="113" y="13126"/>
                    <a:pt x="1151" y="15790"/>
                    <a:pt x="2709" y="17741"/>
                  </a:cubicBezTo>
                  <a:cubicBezTo>
                    <a:pt x="4267" y="19691"/>
                    <a:pt x="6343" y="20928"/>
                    <a:pt x="8940" y="21166"/>
                  </a:cubicBezTo>
                  <a:cubicBezTo>
                    <a:pt x="11536" y="21404"/>
                    <a:pt x="14651" y="20643"/>
                    <a:pt x="16936" y="19120"/>
                  </a:cubicBezTo>
                  <a:cubicBezTo>
                    <a:pt x="19220" y="17598"/>
                    <a:pt x="20674" y="15314"/>
                    <a:pt x="21090" y="12745"/>
                  </a:cubicBezTo>
                  <a:cubicBezTo>
                    <a:pt x="21505" y="10176"/>
                    <a:pt x="20882" y="7321"/>
                    <a:pt x="19324" y="5085"/>
                  </a:cubicBezTo>
                  <a:cubicBezTo>
                    <a:pt x="17767" y="2849"/>
                    <a:pt x="15274" y="1231"/>
                    <a:pt x="12990" y="613"/>
                  </a:cubicBezTo>
                  <a:cubicBezTo>
                    <a:pt x="10705" y="-6"/>
                    <a:pt x="8628" y="375"/>
                    <a:pt x="6551" y="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546277" y="5386615"/>
              <a:ext cx="196851" cy="14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10691"/>
                  </a:moveTo>
                  <a:cubicBezTo>
                    <a:pt x="4181" y="10995"/>
                    <a:pt x="8361" y="11300"/>
                    <a:pt x="11729" y="10235"/>
                  </a:cubicBezTo>
                  <a:cubicBezTo>
                    <a:pt x="15097" y="9170"/>
                    <a:pt x="17652" y="6736"/>
                    <a:pt x="18813" y="4759"/>
                  </a:cubicBezTo>
                  <a:cubicBezTo>
                    <a:pt x="19974" y="2781"/>
                    <a:pt x="19742" y="1260"/>
                    <a:pt x="19045" y="500"/>
                  </a:cubicBezTo>
                  <a:cubicBezTo>
                    <a:pt x="18348" y="-261"/>
                    <a:pt x="17187" y="-261"/>
                    <a:pt x="14284" y="1260"/>
                  </a:cubicBezTo>
                  <a:cubicBezTo>
                    <a:pt x="11381" y="2781"/>
                    <a:pt x="6735" y="5824"/>
                    <a:pt x="4065" y="7953"/>
                  </a:cubicBezTo>
                  <a:cubicBezTo>
                    <a:pt x="1394" y="10083"/>
                    <a:pt x="697" y="11300"/>
                    <a:pt x="581" y="13277"/>
                  </a:cubicBezTo>
                  <a:cubicBezTo>
                    <a:pt x="465" y="15254"/>
                    <a:pt x="929" y="17993"/>
                    <a:pt x="3716" y="19514"/>
                  </a:cubicBezTo>
                  <a:cubicBezTo>
                    <a:pt x="6503" y="21035"/>
                    <a:pt x="11613" y="21339"/>
                    <a:pt x="14981" y="21035"/>
                  </a:cubicBezTo>
                  <a:cubicBezTo>
                    <a:pt x="18348" y="20731"/>
                    <a:pt x="19974" y="19818"/>
                    <a:pt x="21600" y="18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845189" y="5279074"/>
              <a:ext cx="126539" cy="25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15" fill="norm" stroke="1" extrusionOk="0">
                  <a:moveTo>
                    <a:pt x="20827" y="2449"/>
                  </a:moveTo>
                  <a:cubicBezTo>
                    <a:pt x="20130" y="1571"/>
                    <a:pt x="19433" y="693"/>
                    <a:pt x="18040" y="254"/>
                  </a:cubicBezTo>
                  <a:cubicBezTo>
                    <a:pt x="16646" y="-185"/>
                    <a:pt x="14556" y="-185"/>
                    <a:pt x="11246" y="1308"/>
                  </a:cubicBezTo>
                  <a:cubicBezTo>
                    <a:pt x="7937" y="2800"/>
                    <a:pt x="3408" y="5786"/>
                    <a:pt x="1317" y="8859"/>
                  </a:cubicBezTo>
                  <a:cubicBezTo>
                    <a:pt x="-773" y="11932"/>
                    <a:pt x="-425" y="15093"/>
                    <a:pt x="2711" y="17200"/>
                  </a:cubicBezTo>
                  <a:cubicBezTo>
                    <a:pt x="5846" y="19308"/>
                    <a:pt x="11769" y="20361"/>
                    <a:pt x="1769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1065037" y="5340350"/>
              <a:ext cx="3369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1600" fill="norm" stroke="1" extrusionOk="0">
                  <a:moveTo>
                    <a:pt x="20224" y="0"/>
                  </a:moveTo>
                  <a:cubicBezTo>
                    <a:pt x="12600" y="5280"/>
                    <a:pt x="4977" y="10560"/>
                    <a:pt x="1800" y="13800"/>
                  </a:cubicBezTo>
                  <a:cubicBezTo>
                    <a:pt x="-1376" y="17040"/>
                    <a:pt x="-105" y="18240"/>
                    <a:pt x="3706" y="19200"/>
                  </a:cubicBezTo>
                  <a:cubicBezTo>
                    <a:pt x="7518" y="20160"/>
                    <a:pt x="13871" y="20880"/>
                    <a:pt x="202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1045483" y="5256027"/>
              <a:ext cx="145908" cy="29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00" fill="norm" stroke="1" extrusionOk="0">
                  <a:moveTo>
                    <a:pt x="5746" y="1939"/>
                  </a:moveTo>
                  <a:cubicBezTo>
                    <a:pt x="6346" y="1183"/>
                    <a:pt x="6946" y="428"/>
                    <a:pt x="7996" y="126"/>
                  </a:cubicBezTo>
                  <a:cubicBezTo>
                    <a:pt x="9046" y="-176"/>
                    <a:pt x="10546" y="-25"/>
                    <a:pt x="12946" y="1561"/>
                  </a:cubicBezTo>
                  <a:cubicBezTo>
                    <a:pt x="15346" y="3147"/>
                    <a:pt x="18646" y="6168"/>
                    <a:pt x="19996" y="9038"/>
                  </a:cubicBezTo>
                  <a:cubicBezTo>
                    <a:pt x="21346" y="11908"/>
                    <a:pt x="20746" y="14627"/>
                    <a:pt x="17746" y="16666"/>
                  </a:cubicBezTo>
                  <a:cubicBezTo>
                    <a:pt x="14746" y="18705"/>
                    <a:pt x="9346" y="20065"/>
                    <a:pt x="5896" y="20744"/>
                  </a:cubicBezTo>
                  <a:cubicBezTo>
                    <a:pt x="2446" y="21424"/>
                    <a:pt x="946" y="21424"/>
                    <a:pt x="346" y="21046"/>
                  </a:cubicBezTo>
                  <a:cubicBezTo>
                    <a:pt x="-254" y="20669"/>
                    <a:pt x="46" y="19914"/>
                    <a:pt x="346" y="19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282877" y="5270500"/>
              <a:ext cx="1905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14400" y="2808"/>
                    <a:pt x="7200" y="5616"/>
                    <a:pt x="4800" y="8856"/>
                  </a:cubicBezTo>
                  <a:cubicBezTo>
                    <a:pt x="2400" y="12096"/>
                    <a:pt x="4800" y="15768"/>
                    <a:pt x="6000" y="18144"/>
                  </a:cubicBezTo>
                  <a:cubicBezTo>
                    <a:pt x="7200" y="20520"/>
                    <a:pt x="7200" y="21600"/>
                    <a:pt x="6000" y="21492"/>
                  </a:cubicBezTo>
                  <a:cubicBezTo>
                    <a:pt x="4800" y="21384"/>
                    <a:pt x="2400" y="20088"/>
                    <a:pt x="0" y="18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1282877" y="5207000"/>
              <a:ext cx="1968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6320"/>
                    <a:pt x="2787" y="11040"/>
                    <a:pt x="6387" y="7440"/>
                  </a:cubicBezTo>
                  <a:cubicBezTo>
                    <a:pt x="9987" y="3840"/>
                    <a:pt x="15794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1301927" y="533400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1968677" y="54165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1968677" y="534035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081772" y="5346165"/>
              <a:ext cx="109156" cy="184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177" fill="norm" stroke="1" extrusionOk="0">
                  <a:moveTo>
                    <a:pt x="20628" y="2246"/>
                  </a:moveTo>
                  <a:cubicBezTo>
                    <a:pt x="17028" y="1275"/>
                    <a:pt x="13428" y="304"/>
                    <a:pt x="10228" y="62"/>
                  </a:cubicBezTo>
                  <a:cubicBezTo>
                    <a:pt x="7028" y="-181"/>
                    <a:pt x="4228" y="304"/>
                    <a:pt x="2228" y="1397"/>
                  </a:cubicBezTo>
                  <a:cubicBezTo>
                    <a:pt x="228" y="2489"/>
                    <a:pt x="-972" y="4188"/>
                    <a:pt x="1028" y="6372"/>
                  </a:cubicBezTo>
                  <a:cubicBezTo>
                    <a:pt x="3028" y="8556"/>
                    <a:pt x="8228" y="11226"/>
                    <a:pt x="11628" y="13046"/>
                  </a:cubicBezTo>
                  <a:cubicBezTo>
                    <a:pt x="15028" y="14866"/>
                    <a:pt x="16628" y="15837"/>
                    <a:pt x="17628" y="16929"/>
                  </a:cubicBezTo>
                  <a:cubicBezTo>
                    <a:pt x="18628" y="18021"/>
                    <a:pt x="19028" y="19235"/>
                    <a:pt x="18228" y="20084"/>
                  </a:cubicBezTo>
                  <a:cubicBezTo>
                    <a:pt x="17428" y="20934"/>
                    <a:pt x="15428" y="21419"/>
                    <a:pt x="12228" y="21055"/>
                  </a:cubicBezTo>
                  <a:cubicBezTo>
                    <a:pt x="9028" y="20691"/>
                    <a:pt x="4628" y="19477"/>
                    <a:pt x="228" y="18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2502688" y="5401413"/>
              <a:ext cx="234340" cy="14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326" fill="norm" stroke="1" extrusionOk="0">
                  <a:moveTo>
                    <a:pt x="13371" y="4239"/>
                  </a:moveTo>
                  <a:cubicBezTo>
                    <a:pt x="10841" y="2305"/>
                    <a:pt x="8312" y="371"/>
                    <a:pt x="6171" y="48"/>
                  </a:cubicBezTo>
                  <a:cubicBezTo>
                    <a:pt x="4030" y="-274"/>
                    <a:pt x="2279" y="1016"/>
                    <a:pt x="1306" y="3595"/>
                  </a:cubicBezTo>
                  <a:cubicBezTo>
                    <a:pt x="333" y="6174"/>
                    <a:pt x="139" y="10042"/>
                    <a:pt x="41" y="12783"/>
                  </a:cubicBezTo>
                  <a:cubicBezTo>
                    <a:pt x="-56" y="15523"/>
                    <a:pt x="-56" y="17135"/>
                    <a:pt x="917" y="18586"/>
                  </a:cubicBezTo>
                  <a:cubicBezTo>
                    <a:pt x="1890" y="20036"/>
                    <a:pt x="3836" y="21326"/>
                    <a:pt x="5101" y="21326"/>
                  </a:cubicBezTo>
                  <a:cubicBezTo>
                    <a:pt x="6366" y="21326"/>
                    <a:pt x="6949" y="20036"/>
                    <a:pt x="7630" y="18586"/>
                  </a:cubicBezTo>
                  <a:cubicBezTo>
                    <a:pt x="8312" y="17135"/>
                    <a:pt x="9090" y="15523"/>
                    <a:pt x="9674" y="13589"/>
                  </a:cubicBezTo>
                  <a:cubicBezTo>
                    <a:pt x="10258" y="11654"/>
                    <a:pt x="10647" y="9398"/>
                    <a:pt x="11133" y="9559"/>
                  </a:cubicBezTo>
                  <a:cubicBezTo>
                    <a:pt x="11620" y="9720"/>
                    <a:pt x="12203" y="12299"/>
                    <a:pt x="13955" y="14395"/>
                  </a:cubicBezTo>
                  <a:cubicBezTo>
                    <a:pt x="15706" y="16490"/>
                    <a:pt x="18625" y="18102"/>
                    <a:pt x="21544" y="1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082247" y="5342237"/>
              <a:ext cx="88482" cy="21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1" h="21324" fill="norm" stroke="1" extrusionOk="0">
                  <a:moveTo>
                    <a:pt x="20080" y="2959"/>
                  </a:moveTo>
                  <a:cubicBezTo>
                    <a:pt x="18607" y="1910"/>
                    <a:pt x="17135" y="862"/>
                    <a:pt x="15171" y="337"/>
                  </a:cubicBezTo>
                  <a:cubicBezTo>
                    <a:pt x="13207" y="-187"/>
                    <a:pt x="10753" y="-187"/>
                    <a:pt x="8053" y="966"/>
                  </a:cubicBezTo>
                  <a:cubicBezTo>
                    <a:pt x="5353" y="2120"/>
                    <a:pt x="2407" y="4427"/>
                    <a:pt x="935" y="6104"/>
                  </a:cubicBezTo>
                  <a:cubicBezTo>
                    <a:pt x="-538" y="7782"/>
                    <a:pt x="-538" y="8830"/>
                    <a:pt x="2898" y="10613"/>
                  </a:cubicBezTo>
                  <a:cubicBezTo>
                    <a:pt x="6335" y="12396"/>
                    <a:pt x="13207" y="14912"/>
                    <a:pt x="16889" y="16695"/>
                  </a:cubicBezTo>
                  <a:cubicBezTo>
                    <a:pt x="20571" y="18477"/>
                    <a:pt x="21062" y="19526"/>
                    <a:pt x="20080" y="20260"/>
                  </a:cubicBezTo>
                  <a:cubicBezTo>
                    <a:pt x="19098" y="20994"/>
                    <a:pt x="16644" y="21413"/>
                    <a:pt x="14435" y="21308"/>
                  </a:cubicBezTo>
                  <a:cubicBezTo>
                    <a:pt x="12226" y="21203"/>
                    <a:pt x="10262" y="20574"/>
                    <a:pt x="8789" y="19421"/>
                  </a:cubicBezTo>
                  <a:cubicBezTo>
                    <a:pt x="7317" y="18267"/>
                    <a:pt x="6335" y="16590"/>
                    <a:pt x="5353" y="14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269208" y="5207000"/>
              <a:ext cx="83770" cy="341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67" fill="norm" stroke="1" extrusionOk="0">
                  <a:moveTo>
                    <a:pt x="10031" y="0"/>
                  </a:moveTo>
                  <a:cubicBezTo>
                    <a:pt x="7331" y="265"/>
                    <a:pt x="4631" y="530"/>
                    <a:pt x="2741" y="2054"/>
                  </a:cubicBezTo>
                  <a:cubicBezTo>
                    <a:pt x="851" y="3578"/>
                    <a:pt x="-229" y="6361"/>
                    <a:pt x="41" y="9475"/>
                  </a:cubicBezTo>
                  <a:cubicBezTo>
                    <a:pt x="311" y="12589"/>
                    <a:pt x="1931" y="16034"/>
                    <a:pt x="3551" y="18022"/>
                  </a:cubicBezTo>
                  <a:cubicBezTo>
                    <a:pt x="5171" y="20010"/>
                    <a:pt x="6791" y="20540"/>
                    <a:pt x="8951" y="20937"/>
                  </a:cubicBezTo>
                  <a:cubicBezTo>
                    <a:pt x="11111" y="21335"/>
                    <a:pt x="13811" y="21600"/>
                    <a:pt x="15971" y="21070"/>
                  </a:cubicBezTo>
                  <a:cubicBezTo>
                    <a:pt x="18131" y="20540"/>
                    <a:pt x="19751" y="19215"/>
                    <a:pt x="21371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275646" y="5359834"/>
              <a:ext cx="217032" cy="14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3" fill="norm" stroke="1" extrusionOk="0">
                  <a:moveTo>
                    <a:pt x="1999" y="3693"/>
                  </a:moveTo>
                  <a:cubicBezTo>
                    <a:pt x="951" y="3693"/>
                    <a:pt x="-98" y="3693"/>
                    <a:pt x="7" y="4006"/>
                  </a:cubicBezTo>
                  <a:cubicBezTo>
                    <a:pt x="112" y="4319"/>
                    <a:pt x="1370" y="4945"/>
                    <a:pt x="3362" y="5571"/>
                  </a:cubicBezTo>
                  <a:cubicBezTo>
                    <a:pt x="5354" y="6197"/>
                    <a:pt x="8081" y="6823"/>
                    <a:pt x="9968" y="6823"/>
                  </a:cubicBezTo>
                  <a:cubicBezTo>
                    <a:pt x="11855" y="6823"/>
                    <a:pt x="12904" y="6197"/>
                    <a:pt x="13428" y="5101"/>
                  </a:cubicBezTo>
                  <a:cubicBezTo>
                    <a:pt x="13952" y="4006"/>
                    <a:pt x="13952" y="2440"/>
                    <a:pt x="13323" y="1345"/>
                  </a:cubicBezTo>
                  <a:cubicBezTo>
                    <a:pt x="12694" y="249"/>
                    <a:pt x="11436" y="-377"/>
                    <a:pt x="9968" y="249"/>
                  </a:cubicBezTo>
                  <a:cubicBezTo>
                    <a:pt x="8500" y="875"/>
                    <a:pt x="6822" y="2753"/>
                    <a:pt x="6298" y="6040"/>
                  </a:cubicBezTo>
                  <a:cubicBezTo>
                    <a:pt x="5774" y="9327"/>
                    <a:pt x="6403" y="14023"/>
                    <a:pt x="7766" y="16997"/>
                  </a:cubicBezTo>
                  <a:cubicBezTo>
                    <a:pt x="9129" y="19971"/>
                    <a:pt x="11226" y="21223"/>
                    <a:pt x="13219" y="21223"/>
                  </a:cubicBezTo>
                  <a:cubicBezTo>
                    <a:pt x="15211" y="21223"/>
                    <a:pt x="17098" y="19971"/>
                    <a:pt x="18461" y="18719"/>
                  </a:cubicBezTo>
                  <a:cubicBezTo>
                    <a:pt x="19824" y="17466"/>
                    <a:pt x="20663" y="16214"/>
                    <a:pt x="21502" y="14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3441877" y="5331883"/>
              <a:ext cx="113305" cy="40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46" fill="norm" stroke="1" extrusionOk="0">
                  <a:moveTo>
                    <a:pt x="13200" y="5571"/>
                  </a:moveTo>
                  <a:cubicBezTo>
                    <a:pt x="11600" y="7276"/>
                    <a:pt x="10000" y="8981"/>
                    <a:pt x="9200" y="11425"/>
                  </a:cubicBezTo>
                  <a:cubicBezTo>
                    <a:pt x="8400" y="13869"/>
                    <a:pt x="8400" y="17053"/>
                    <a:pt x="8200" y="18985"/>
                  </a:cubicBezTo>
                  <a:cubicBezTo>
                    <a:pt x="8000" y="20918"/>
                    <a:pt x="7600" y="21600"/>
                    <a:pt x="7400" y="21543"/>
                  </a:cubicBezTo>
                  <a:cubicBezTo>
                    <a:pt x="7200" y="21486"/>
                    <a:pt x="7200" y="20691"/>
                    <a:pt x="7400" y="18246"/>
                  </a:cubicBezTo>
                  <a:cubicBezTo>
                    <a:pt x="7600" y="15802"/>
                    <a:pt x="8000" y="11709"/>
                    <a:pt x="8600" y="8583"/>
                  </a:cubicBezTo>
                  <a:cubicBezTo>
                    <a:pt x="9200" y="5457"/>
                    <a:pt x="10000" y="3297"/>
                    <a:pt x="10800" y="1933"/>
                  </a:cubicBezTo>
                  <a:cubicBezTo>
                    <a:pt x="11600" y="568"/>
                    <a:pt x="12400" y="0"/>
                    <a:pt x="13400" y="0"/>
                  </a:cubicBezTo>
                  <a:cubicBezTo>
                    <a:pt x="14400" y="0"/>
                    <a:pt x="15600" y="568"/>
                    <a:pt x="17400" y="1989"/>
                  </a:cubicBezTo>
                  <a:cubicBezTo>
                    <a:pt x="19200" y="3411"/>
                    <a:pt x="21600" y="5684"/>
                    <a:pt x="21400" y="7333"/>
                  </a:cubicBezTo>
                  <a:cubicBezTo>
                    <a:pt x="21200" y="8981"/>
                    <a:pt x="18400" y="10004"/>
                    <a:pt x="14400" y="10516"/>
                  </a:cubicBezTo>
                  <a:cubicBezTo>
                    <a:pt x="10400" y="11027"/>
                    <a:pt x="5200" y="11027"/>
                    <a:pt x="0" y="1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3830680" y="5123915"/>
              <a:ext cx="423998" cy="39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28" fill="norm" stroke="1" extrusionOk="0">
                  <a:moveTo>
                    <a:pt x="7986" y="2802"/>
                  </a:moveTo>
                  <a:cubicBezTo>
                    <a:pt x="7878" y="1993"/>
                    <a:pt x="7771" y="1185"/>
                    <a:pt x="7448" y="665"/>
                  </a:cubicBezTo>
                  <a:cubicBezTo>
                    <a:pt x="7126" y="145"/>
                    <a:pt x="6589" y="-86"/>
                    <a:pt x="6159" y="30"/>
                  </a:cubicBezTo>
                  <a:cubicBezTo>
                    <a:pt x="5729" y="145"/>
                    <a:pt x="5407" y="607"/>
                    <a:pt x="4923" y="2397"/>
                  </a:cubicBezTo>
                  <a:cubicBezTo>
                    <a:pt x="4439" y="4188"/>
                    <a:pt x="3795" y="7307"/>
                    <a:pt x="3687" y="10310"/>
                  </a:cubicBezTo>
                  <a:cubicBezTo>
                    <a:pt x="3580" y="13313"/>
                    <a:pt x="4010" y="16201"/>
                    <a:pt x="4278" y="18107"/>
                  </a:cubicBezTo>
                  <a:cubicBezTo>
                    <a:pt x="4547" y="20012"/>
                    <a:pt x="4654" y="20936"/>
                    <a:pt x="4493" y="21225"/>
                  </a:cubicBezTo>
                  <a:cubicBezTo>
                    <a:pt x="4332" y="21514"/>
                    <a:pt x="3902" y="21167"/>
                    <a:pt x="3311" y="20532"/>
                  </a:cubicBezTo>
                  <a:cubicBezTo>
                    <a:pt x="2720" y="19897"/>
                    <a:pt x="1968" y="18973"/>
                    <a:pt x="1377" y="18280"/>
                  </a:cubicBezTo>
                  <a:cubicBezTo>
                    <a:pt x="786" y="17587"/>
                    <a:pt x="356" y="17125"/>
                    <a:pt x="141" y="16605"/>
                  </a:cubicBezTo>
                  <a:cubicBezTo>
                    <a:pt x="-74" y="16085"/>
                    <a:pt x="-74" y="15508"/>
                    <a:pt x="356" y="15161"/>
                  </a:cubicBezTo>
                  <a:cubicBezTo>
                    <a:pt x="786" y="14815"/>
                    <a:pt x="1645" y="14699"/>
                    <a:pt x="2935" y="14526"/>
                  </a:cubicBezTo>
                  <a:cubicBezTo>
                    <a:pt x="4225" y="14353"/>
                    <a:pt x="5944" y="14121"/>
                    <a:pt x="7072" y="13948"/>
                  </a:cubicBezTo>
                  <a:cubicBezTo>
                    <a:pt x="8201" y="13775"/>
                    <a:pt x="8738" y="13659"/>
                    <a:pt x="8792" y="13775"/>
                  </a:cubicBezTo>
                  <a:cubicBezTo>
                    <a:pt x="8845" y="13890"/>
                    <a:pt x="8416" y="14237"/>
                    <a:pt x="8093" y="15046"/>
                  </a:cubicBezTo>
                  <a:cubicBezTo>
                    <a:pt x="7771" y="15854"/>
                    <a:pt x="7556" y="17125"/>
                    <a:pt x="7448" y="18049"/>
                  </a:cubicBezTo>
                  <a:cubicBezTo>
                    <a:pt x="7341" y="18973"/>
                    <a:pt x="7341" y="19550"/>
                    <a:pt x="7502" y="20070"/>
                  </a:cubicBezTo>
                  <a:cubicBezTo>
                    <a:pt x="7663" y="20590"/>
                    <a:pt x="7986" y="21052"/>
                    <a:pt x="8308" y="21052"/>
                  </a:cubicBezTo>
                  <a:cubicBezTo>
                    <a:pt x="8630" y="21052"/>
                    <a:pt x="8953" y="20590"/>
                    <a:pt x="9222" y="20070"/>
                  </a:cubicBezTo>
                  <a:cubicBezTo>
                    <a:pt x="9490" y="19550"/>
                    <a:pt x="9705" y="18973"/>
                    <a:pt x="9866" y="18395"/>
                  </a:cubicBezTo>
                  <a:cubicBezTo>
                    <a:pt x="10027" y="17818"/>
                    <a:pt x="10135" y="17240"/>
                    <a:pt x="10404" y="17413"/>
                  </a:cubicBezTo>
                  <a:cubicBezTo>
                    <a:pt x="10672" y="17587"/>
                    <a:pt x="11102" y="18511"/>
                    <a:pt x="11478" y="19204"/>
                  </a:cubicBezTo>
                  <a:cubicBezTo>
                    <a:pt x="11854" y="19897"/>
                    <a:pt x="12177" y="20359"/>
                    <a:pt x="12607" y="20590"/>
                  </a:cubicBezTo>
                  <a:cubicBezTo>
                    <a:pt x="13036" y="20821"/>
                    <a:pt x="13574" y="20821"/>
                    <a:pt x="14057" y="20648"/>
                  </a:cubicBezTo>
                  <a:cubicBezTo>
                    <a:pt x="14541" y="20474"/>
                    <a:pt x="14971" y="20128"/>
                    <a:pt x="15293" y="19608"/>
                  </a:cubicBezTo>
                  <a:cubicBezTo>
                    <a:pt x="15616" y="19088"/>
                    <a:pt x="15830" y="18395"/>
                    <a:pt x="15938" y="17760"/>
                  </a:cubicBezTo>
                  <a:cubicBezTo>
                    <a:pt x="16045" y="17125"/>
                    <a:pt x="16045" y="16547"/>
                    <a:pt x="15992" y="16547"/>
                  </a:cubicBezTo>
                  <a:cubicBezTo>
                    <a:pt x="15938" y="16547"/>
                    <a:pt x="15830" y="17125"/>
                    <a:pt x="15830" y="17702"/>
                  </a:cubicBezTo>
                  <a:cubicBezTo>
                    <a:pt x="15830" y="18280"/>
                    <a:pt x="15938" y="18857"/>
                    <a:pt x="16099" y="19435"/>
                  </a:cubicBezTo>
                  <a:cubicBezTo>
                    <a:pt x="16260" y="20012"/>
                    <a:pt x="16475" y="20590"/>
                    <a:pt x="16529" y="20590"/>
                  </a:cubicBezTo>
                  <a:cubicBezTo>
                    <a:pt x="16583" y="20590"/>
                    <a:pt x="16475" y="20012"/>
                    <a:pt x="16636" y="18915"/>
                  </a:cubicBezTo>
                  <a:cubicBezTo>
                    <a:pt x="16798" y="17818"/>
                    <a:pt x="17227" y="16201"/>
                    <a:pt x="17604" y="15103"/>
                  </a:cubicBezTo>
                  <a:cubicBezTo>
                    <a:pt x="17980" y="14006"/>
                    <a:pt x="18302" y="13428"/>
                    <a:pt x="18571" y="13486"/>
                  </a:cubicBezTo>
                  <a:cubicBezTo>
                    <a:pt x="18839" y="13544"/>
                    <a:pt x="19054" y="14237"/>
                    <a:pt x="19269" y="15392"/>
                  </a:cubicBezTo>
                  <a:cubicBezTo>
                    <a:pt x="19484" y="16547"/>
                    <a:pt x="19699" y="18164"/>
                    <a:pt x="20075" y="19146"/>
                  </a:cubicBezTo>
                  <a:cubicBezTo>
                    <a:pt x="20451" y="20128"/>
                    <a:pt x="20989" y="20474"/>
                    <a:pt x="21526" y="20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271210" y="5364619"/>
              <a:ext cx="116818" cy="15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58" fill="norm" stroke="1" extrusionOk="0">
                  <a:moveTo>
                    <a:pt x="3930" y="12585"/>
                  </a:moveTo>
                  <a:cubicBezTo>
                    <a:pt x="5087" y="9626"/>
                    <a:pt x="6244" y="6667"/>
                    <a:pt x="7016" y="4300"/>
                  </a:cubicBezTo>
                  <a:cubicBezTo>
                    <a:pt x="7787" y="1933"/>
                    <a:pt x="8173" y="158"/>
                    <a:pt x="7594" y="10"/>
                  </a:cubicBezTo>
                  <a:cubicBezTo>
                    <a:pt x="7016" y="-138"/>
                    <a:pt x="5473" y="1341"/>
                    <a:pt x="3930" y="4448"/>
                  </a:cubicBezTo>
                  <a:cubicBezTo>
                    <a:pt x="2387" y="7555"/>
                    <a:pt x="844" y="12289"/>
                    <a:pt x="266" y="15396"/>
                  </a:cubicBezTo>
                  <a:cubicBezTo>
                    <a:pt x="-313" y="18503"/>
                    <a:pt x="73" y="19983"/>
                    <a:pt x="1230" y="20722"/>
                  </a:cubicBezTo>
                  <a:cubicBezTo>
                    <a:pt x="2387" y="21462"/>
                    <a:pt x="4316" y="21462"/>
                    <a:pt x="7787" y="19095"/>
                  </a:cubicBezTo>
                  <a:cubicBezTo>
                    <a:pt x="11258" y="16728"/>
                    <a:pt x="16273" y="11994"/>
                    <a:pt x="21287" y="7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378449" y="5138894"/>
              <a:ext cx="155629" cy="35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4" fill="norm" stroke="1" extrusionOk="0">
                  <a:moveTo>
                    <a:pt x="10953" y="1412"/>
                  </a:moveTo>
                  <a:cubicBezTo>
                    <a:pt x="10953" y="780"/>
                    <a:pt x="10953" y="149"/>
                    <a:pt x="10369" y="22"/>
                  </a:cubicBezTo>
                  <a:cubicBezTo>
                    <a:pt x="9785" y="-104"/>
                    <a:pt x="8618" y="275"/>
                    <a:pt x="7742" y="2043"/>
                  </a:cubicBezTo>
                  <a:cubicBezTo>
                    <a:pt x="6866" y="3812"/>
                    <a:pt x="6283" y="6970"/>
                    <a:pt x="5991" y="10001"/>
                  </a:cubicBezTo>
                  <a:cubicBezTo>
                    <a:pt x="5699" y="13033"/>
                    <a:pt x="5699" y="15938"/>
                    <a:pt x="5699" y="17833"/>
                  </a:cubicBezTo>
                  <a:cubicBezTo>
                    <a:pt x="5699" y="19728"/>
                    <a:pt x="5699" y="20612"/>
                    <a:pt x="6429" y="21054"/>
                  </a:cubicBezTo>
                  <a:cubicBezTo>
                    <a:pt x="7158" y="21496"/>
                    <a:pt x="8618" y="21496"/>
                    <a:pt x="9785" y="21243"/>
                  </a:cubicBezTo>
                  <a:cubicBezTo>
                    <a:pt x="10953" y="20991"/>
                    <a:pt x="11829" y="20485"/>
                    <a:pt x="12120" y="19601"/>
                  </a:cubicBezTo>
                  <a:cubicBezTo>
                    <a:pt x="12412" y="18717"/>
                    <a:pt x="12120" y="17454"/>
                    <a:pt x="10661" y="16443"/>
                  </a:cubicBezTo>
                  <a:cubicBezTo>
                    <a:pt x="9202" y="15433"/>
                    <a:pt x="6575" y="14675"/>
                    <a:pt x="4239" y="14170"/>
                  </a:cubicBezTo>
                  <a:cubicBezTo>
                    <a:pt x="1904" y="13664"/>
                    <a:pt x="-139" y="13412"/>
                    <a:pt x="7" y="13033"/>
                  </a:cubicBezTo>
                  <a:cubicBezTo>
                    <a:pt x="153" y="12654"/>
                    <a:pt x="2488" y="12149"/>
                    <a:pt x="4969" y="11833"/>
                  </a:cubicBezTo>
                  <a:cubicBezTo>
                    <a:pt x="7450" y="11517"/>
                    <a:pt x="10077" y="11391"/>
                    <a:pt x="11975" y="11707"/>
                  </a:cubicBezTo>
                  <a:cubicBezTo>
                    <a:pt x="13872" y="12022"/>
                    <a:pt x="15039" y="12780"/>
                    <a:pt x="15769" y="13538"/>
                  </a:cubicBezTo>
                  <a:cubicBezTo>
                    <a:pt x="16499" y="14296"/>
                    <a:pt x="16791" y="15054"/>
                    <a:pt x="17229" y="16254"/>
                  </a:cubicBezTo>
                  <a:cubicBezTo>
                    <a:pt x="17666" y="17454"/>
                    <a:pt x="18250" y="19096"/>
                    <a:pt x="18688" y="19412"/>
                  </a:cubicBezTo>
                  <a:cubicBezTo>
                    <a:pt x="19126" y="19728"/>
                    <a:pt x="19418" y="18717"/>
                    <a:pt x="19418" y="17138"/>
                  </a:cubicBezTo>
                  <a:cubicBezTo>
                    <a:pt x="19418" y="15559"/>
                    <a:pt x="19126" y="13412"/>
                    <a:pt x="19126" y="12022"/>
                  </a:cubicBezTo>
                  <a:cubicBezTo>
                    <a:pt x="19126" y="10633"/>
                    <a:pt x="19418" y="10001"/>
                    <a:pt x="19856" y="9749"/>
                  </a:cubicBezTo>
                  <a:cubicBezTo>
                    <a:pt x="20293" y="9496"/>
                    <a:pt x="20877" y="9622"/>
                    <a:pt x="21461" y="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544575" y="5337474"/>
              <a:ext cx="255840" cy="14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086" fill="norm" stroke="1" extrusionOk="0">
                  <a:moveTo>
                    <a:pt x="4925" y="4182"/>
                  </a:moveTo>
                  <a:cubicBezTo>
                    <a:pt x="4047" y="4495"/>
                    <a:pt x="3169" y="4808"/>
                    <a:pt x="2291" y="6216"/>
                  </a:cubicBezTo>
                  <a:cubicBezTo>
                    <a:pt x="1412" y="7625"/>
                    <a:pt x="534" y="10129"/>
                    <a:pt x="183" y="12164"/>
                  </a:cubicBezTo>
                  <a:cubicBezTo>
                    <a:pt x="-168" y="14199"/>
                    <a:pt x="8" y="15764"/>
                    <a:pt x="534" y="16703"/>
                  </a:cubicBezTo>
                  <a:cubicBezTo>
                    <a:pt x="1061" y="17643"/>
                    <a:pt x="1939" y="17956"/>
                    <a:pt x="3169" y="17486"/>
                  </a:cubicBezTo>
                  <a:cubicBezTo>
                    <a:pt x="4398" y="17016"/>
                    <a:pt x="5978" y="15764"/>
                    <a:pt x="6856" y="13416"/>
                  </a:cubicBezTo>
                  <a:cubicBezTo>
                    <a:pt x="7734" y="11069"/>
                    <a:pt x="7910" y="7625"/>
                    <a:pt x="7647" y="5434"/>
                  </a:cubicBezTo>
                  <a:cubicBezTo>
                    <a:pt x="7383" y="3243"/>
                    <a:pt x="6681" y="2303"/>
                    <a:pt x="6769" y="1521"/>
                  </a:cubicBezTo>
                  <a:cubicBezTo>
                    <a:pt x="6856" y="738"/>
                    <a:pt x="7734" y="112"/>
                    <a:pt x="8349" y="738"/>
                  </a:cubicBezTo>
                  <a:cubicBezTo>
                    <a:pt x="8964" y="1364"/>
                    <a:pt x="9315" y="3243"/>
                    <a:pt x="9578" y="5121"/>
                  </a:cubicBezTo>
                  <a:cubicBezTo>
                    <a:pt x="9842" y="6999"/>
                    <a:pt x="10017" y="8877"/>
                    <a:pt x="10105" y="10599"/>
                  </a:cubicBezTo>
                  <a:cubicBezTo>
                    <a:pt x="10193" y="12321"/>
                    <a:pt x="10193" y="13886"/>
                    <a:pt x="10456" y="13573"/>
                  </a:cubicBezTo>
                  <a:cubicBezTo>
                    <a:pt x="10720" y="13260"/>
                    <a:pt x="11247" y="11069"/>
                    <a:pt x="12125" y="8408"/>
                  </a:cubicBezTo>
                  <a:cubicBezTo>
                    <a:pt x="13003" y="5747"/>
                    <a:pt x="14232" y="2616"/>
                    <a:pt x="15373" y="1051"/>
                  </a:cubicBezTo>
                  <a:cubicBezTo>
                    <a:pt x="16515" y="-514"/>
                    <a:pt x="17569" y="-514"/>
                    <a:pt x="18622" y="2303"/>
                  </a:cubicBezTo>
                  <a:cubicBezTo>
                    <a:pt x="19676" y="5121"/>
                    <a:pt x="20730" y="10756"/>
                    <a:pt x="21081" y="14356"/>
                  </a:cubicBezTo>
                  <a:cubicBezTo>
                    <a:pt x="21432" y="17956"/>
                    <a:pt x="21081" y="19521"/>
                    <a:pt x="20730" y="21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6" name="Drawing"/>
          <p:cNvGrpSpPr/>
          <p:nvPr/>
        </p:nvGrpSpPr>
        <p:grpSpPr>
          <a:xfrm>
            <a:off x="673176" y="1269431"/>
            <a:ext cx="8703207" cy="8166670"/>
            <a:chOff x="0" y="0"/>
            <a:chExt cx="8703205" cy="8166668"/>
          </a:xfrm>
        </p:grpSpPr>
        <p:sp>
          <p:nvSpPr>
            <p:cNvPr id="1988" name="Line"/>
            <p:cNvSpPr/>
            <p:nvPr/>
          </p:nvSpPr>
          <p:spPr>
            <a:xfrm>
              <a:off x="2128881" y="202940"/>
              <a:ext cx="177438" cy="313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87" fill="norm" stroke="1" extrusionOk="0">
                  <a:moveTo>
                    <a:pt x="0" y="221"/>
                  </a:moveTo>
                  <a:cubicBezTo>
                    <a:pt x="771" y="118"/>
                    <a:pt x="1543" y="16"/>
                    <a:pt x="2186" y="2"/>
                  </a:cubicBezTo>
                  <a:cubicBezTo>
                    <a:pt x="2829" y="-13"/>
                    <a:pt x="3343" y="60"/>
                    <a:pt x="4371" y="286"/>
                  </a:cubicBezTo>
                  <a:cubicBezTo>
                    <a:pt x="5400" y="512"/>
                    <a:pt x="6943" y="892"/>
                    <a:pt x="7971" y="1337"/>
                  </a:cubicBezTo>
                  <a:cubicBezTo>
                    <a:pt x="9000" y="1782"/>
                    <a:pt x="9514" y="2293"/>
                    <a:pt x="9900" y="2789"/>
                  </a:cubicBezTo>
                  <a:cubicBezTo>
                    <a:pt x="10286" y="3285"/>
                    <a:pt x="10543" y="3767"/>
                    <a:pt x="11057" y="4271"/>
                  </a:cubicBezTo>
                  <a:cubicBezTo>
                    <a:pt x="11571" y="4774"/>
                    <a:pt x="12343" y="5299"/>
                    <a:pt x="13243" y="5847"/>
                  </a:cubicBezTo>
                  <a:cubicBezTo>
                    <a:pt x="14143" y="6394"/>
                    <a:pt x="15171" y="6963"/>
                    <a:pt x="15943" y="7503"/>
                  </a:cubicBezTo>
                  <a:cubicBezTo>
                    <a:pt x="16714" y="8043"/>
                    <a:pt x="17229" y="8554"/>
                    <a:pt x="17614" y="9079"/>
                  </a:cubicBezTo>
                  <a:cubicBezTo>
                    <a:pt x="18000" y="9605"/>
                    <a:pt x="18257" y="10145"/>
                    <a:pt x="18514" y="10692"/>
                  </a:cubicBezTo>
                  <a:cubicBezTo>
                    <a:pt x="18771" y="11239"/>
                    <a:pt x="19029" y="11794"/>
                    <a:pt x="19286" y="12341"/>
                  </a:cubicBezTo>
                  <a:cubicBezTo>
                    <a:pt x="19543" y="12889"/>
                    <a:pt x="19800" y="13429"/>
                    <a:pt x="20186" y="13976"/>
                  </a:cubicBezTo>
                  <a:cubicBezTo>
                    <a:pt x="20571" y="14523"/>
                    <a:pt x="21086" y="15078"/>
                    <a:pt x="21343" y="15676"/>
                  </a:cubicBezTo>
                  <a:cubicBezTo>
                    <a:pt x="21600" y="16275"/>
                    <a:pt x="21600" y="16917"/>
                    <a:pt x="21471" y="17522"/>
                  </a:cubicBezTo>
                  <a:cubicBezTo>
                    <a:pt x="21343" y="18128"/>
                    <a:pt x="21086" y="18697"/>
                    <a:pt x="20829" y="19288"/>
                  </a:cubicBezTo>
                  <a:cubicBezTo>
                    <a:pt x="20571" y="19879"/>
                    <a:pt x="20314" y="20492"/>
                    <a:pt x="20186" y="20879"/>
                  </a:cubicBezTo>
                  <a:cubicBezTo>
                    <a:pt x="20057" y="21266"/>
                    <a:pt x="20057" y="21426"/>
                    <a:pt x="20057" y="21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2183452" y="2857500"/>
              <a:ext cx="482858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182" y="21600"/>
                  </a:moveTo>
                  <a:cubicBezTo>
                    <a:pt x="134" y="21347"/>
                    <a:pt x="87" y="21095"/>
                    <a:pt x="49" y="20716"/>
                  </a:cubicBezTo>
                  <a:cubicBezTo>
                    <a:pt x="11" y="20337"/>
                    <a:pt x="-17" y="19832"/>
                    <a:pt x="11" y="19453"/>
                  </a:cubicBezTo>
                  <a:cubicBezTo>
                    <a:pt x="40" y="19074"/>
                    <a:pt x="125" y="18821"/>
                    <a:pt x="338" y="18442"/>
                  </a:cubicBezTo>
                  <a:cubicBezTo>
                    <a:pt x="551" y="18063"/>
                    <a:pt x="891" y="17558"/>
                    <a:pt x="1265" y="16989"/>
                  </a:cubicBezTo>
                  <a:cubicBezTo>
                    <a:pt x="1639" y="16421"/>
                    <a:pt x="2046" y="15789"/>
                    <a:pt x="2400" y="15284"/>
                  </a:cubicBezTo>
                  <a:cubicBezTo>
                    <a:pt x="2755" y="14779"/>
                    <a:pt x="3058" y="14400"/>
                    <a:pt x="3399" y="13958"/>
                  </a:cubicBezTo>
                  <a:cubicBezTo>
                    <a:pt x="3739" y="13516"/>
                    <a:pt x="4118" y="13011"/>
                    <a:pt x="4501" y="12442"/>
                  </a:cubicBezTo>
                  <a:cubicBezTo>
                    <a:pt x="4884" y="11874"/>
                    <a:pt x="5272" y="11242"/>
                    <a:pt x="5608" y="10737"/>
                  </a:cubicBezTo>
                  <a:cubicBezTo>
                    <a:pt x="5944" y="10232"/>
                    <a:pt x="6227" y="9853"/>
                    <a:pt x="6507" y="9474"/>
                  </a:cubicBezTo>
                  <a:cubicBezTo>
                    <a:pt x="6786" y="9095"/>
                    <a:pt x="7060" y="8716"/>
                    <a:pt x="7339" y="8337"/>
                  </a:cubicBezTo>
                  <a:cubicBezTo>
                    <a:pt x="7618" y="7958"/>
                    <a:pt x="7902" y="7579"/>
                    <a:pt x="8195" y="7263"/>
                  </a:cubicBezTo>
                  <a:cubicBezTo>
                    <a:pt x="8489" y="6947"/>
                    <a:pt x="8791" y="6695"/>
                    <a:pt x="9089" y="6442"/>
                  </a:cubicBezTo>
                  <a:cubicBezTo>
                    <a:pt x="9387" y="6189"/>
                    <a:pt x="9681" y="5937"/>
                    <a:pt x="9974" y="5684"/>
                  </a:cubicBezTo>
                  <a:cubicBezTo>
                    <a:pt x="10267" y="5432"/>
                    <a:pt x="10561" y="5179"/>
                    <a:pt x="10854" y="4989"/>
                  </a:cubicBezTo>
                  <a:cubicBezTo>
                    <a:pt x="11147" y="4800"/>
                    <a:pt x="11441" y="4674"/>
                    <a:pt x="11724" y="4547"/>
                  </a:cubicBezTo>
                  <a:cubicBezTo>
                    <a:pt x="12008" y="4421"/>
                    <a:pt x="12283" y="4295"/>
                    <a:pt x="12628" y="4168"/>
                  </a:cubicBezTo>
                  <a:cubicBezTo>
                    <a:pt x="12973" y="4042"/>
                    <a:pt x="13390" y="3916"/>
                    <a:pt x="13801" y="3789"/>
                  </a:cubicBezTo>
                  <a:cubicBezTo>
                    <a:pt x="14213" y="3663"/>
                    <a:pt x="14620" y="3537"/>
                    <a:pt x="15012" y="3474"/>
                  </a:cubicBezTo>
                  <a:cubicBezTo>
                    <a:pt x="15405" y="3411"/>
                    <a:pt x="15783" y="3411"/>
                    <a:pt x="16162" y="3347"/>
                  </a:cubicBezTo>
                  <a:cubicBezTo>
                    <a:pt x="16540" y="3284"/>
                    <a:pt x="16919" y="3158"/>
                    <a:pt x="17273" y="3095"/>
                  </a:cubicBezTo>
                  <a:cubicBezTo>
                    <a:pt x="17628" y="3032"/>
                    <a:pt x="17959" y="3032"/>
                    <a:pt x="18328" y="3032"/>
                  </a:cubicBezTo>
                  <a:cubicBezTo>
                    <a:pt x="18697" y="3032"/>
                    <a:pt x="19104" y="3032"/>
                    <a:pt x="19492" y="2905"/>
                  </a:cubicBezTo>
                  <a:cubicBezTo>
                    <a:pt x="19880" y="2779"/>
                    <a:pt x="20249" y="2526"/>
                    <a:pt x="20575" y="2274"/>
                  </a:cubicBezTo>
                  <a:cubicBezTo>
                    <a:pt x="20902" y="2021"/>
                    <a:pt x="21186" y="1768"/>
                    <a:pt x="21346" y="1389"/>
                  </a:cubicBezTo>
                  <a:cubicBezTo>
                    <a:pt x="21507" y="1011"/>
                    <a:pt x="21545" y="505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6929481" y="2762250"/>
              <a:ext cx="150513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0" y="0"/>
                  </a:moveTo>
                  <a:cubicBezTo>
                    <a:pt x="5700" y="1371"/>
                    <a:pt x="11400" y="2743"/>
                    <a:pt x="15000" y="3857"/>
                  </a:cubicBezTo>
                  <a:cubicBezTo>
                    <a:pt x="18600" y="4971"/>
                    <a:pt x="20100" y="5829"/>
                    <a:pt x="20850" y="6686"/>
                  </a:cubicBezTo>
                  <a:cubicBezTo>
                    <a:pt x="21600" y="7543"/>
                    <a:pt x="21600" y="8400"/>
                    <a:pt x="19950" y="9943"/>
                  </a:cubicBezTo>
                  <a:cubicBezTo>
                    <a:pt x="18300" y="11486"/>
                    <a:pt x="15000" y="13714"/>
                    <a:pt x="12750" y="15771"/>
                  </a:cubicBezTo>
                  <a:cubicBezTo>
                    <a:pt x="10500" y="17829"/>
                    <a:pt x="9300" y="19714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094319" y="121062"/>
              <a:ext cx="180613" cy="23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75" fill="norm" stroke="1" extrusionOk="0">
                  <a:moveTo>
                    <a:pt x="6361" y="7551"/>
                  </a:moveTo>
                  <a:cubicBezTo>
                    <a:pt x="4854" y="11248"/>
                    <a:pt x="3347" y="14945"/>
                    <a:pt x="2217" y="17475"/>
                  </a:cubicBezTo>
                  <a:cubicBezTo>
                    <a:pt x="1087" y="20005"/>
                    <a:pt x="333" y="21367"/>
                    <a:pt x="82" y="21270"/>
                  </a:cubicBezTo>
                  <a:cubicBezTo>
                    <a:pt x="-169" y="21172"/>
                    <a:pt x="82" y="19616"/>
                    <a:pt x="1840" y="16308"/>
                  </a:cubicBezTo>
                  <a:cubicBezTo>
                    <a:pt x="3598" y="12999"/>
                    <a:pt x="6864" y="7940"/>
                    <a:pt x="8873" y="5021"/>
                  </a:cubicBezTo>
                  <a:cubicBezTo>
                    <a:pt x="10882" y="2102"/>
                    <a:pt x="11636" y="1324"/>
                    <a:pt x="12640" y="740"/>
                  </a:cubicBezTo>
                  <a:cubicBezTo>
                    <a:pt x="13645" y="156"/>
                    <a:pt x="14901" y="-233"/>
                    <a:pt x="15780" y="156"/>
                  </a:cubicBezTo>
                  <a:cubicBezTo>
                    <a:pt x="16659" y="545"/>
                    <a:pt x="17161" y="1713"/>
                    <a:pt x="18040" y="4145"/>
                  </a:cubicBezTo>
                  <a:cubicBezTo>
                    <a:pt x="18919" y="6578"/>
                    <a:pt x="20175" y="10275"/>
                    <a:pt x="21431" y="13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4319631" y="3602804"/>
              <a:ext cx="361951" cy="246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1516" y="4699"/>
                  </a:moveTo>
                  <a:cubicBezTo>
                    <a:pt x="758" y="3428"/>
                    <a:pt x="0" y="2158"/>
                    <a:pt x="0" y="1250"/>
                  </a:cubicBezTo>
                  <a:cubicBezTo>
                    <a:pt x="0" y="343"/>
                    <a:pt x="758" y="-202"/>
                    <a:pt x="2084" y="70"/>
                  </a:cubicBezTo>
                  <a:cubicBezTo>
                    <a:pt x="3411" y="343"/>
                    <a:pt x="5305" y="1432"/>
                    <a:pt x="6632" y="3610"/>
                  </a:cubicBezTo>
                  <a:cubicBezTo>
                    <a:pt x="7958" y="5788"/>
                    <a:pt x="8716" y="9055"/>
                    <a:pt x="8337" y="12141"/>
                  </a:cubicBezTo>
                  <a:cubicBezTo>
                    <a:pt x="7958" y="15227"/>
                    <a:pt x="6442" y="18131"/>
                    <a:pt x="5242" y="19674"/>
                  </a:cubicBezTo>
                  <a:cubicBezTo>
                    <a:pt x="4042" y="21216"/>
                    <a:pt x="3158" y="21398"/>
                    <a:pt x="2716" y="20853"/>
                  </a:cubicBezTo>
                  <a:cubicBezTo>
                    <a:pt x="2274" y="20309"/>
                    <a:pt x="2274" y="19038"/>
                    <a:pt x="3474" y="16497"/>
                  </a:cubicBezTo>
                  <a:cubicBezTo>
                    <a:pt x="4674" y="13956"/>
                    <a:pt x="7074" y="10144"/>
                    <a:pt x="8905" y="7512"/>
                  </a:cubicBezTo>
                  <a:cubicBezTo>
                    <a:pt x="10737" y="4880"/>
                    <a:pt x="12000" y="3428"/>
                    <a:pt x="12947" y="2248"/>
                  </a:cubicBezTo>
                  <a:cubicBezTo>
                    <a:pt x="13895" y="1069"/>
                    <a:pt x="14526" y="161"/>
                    <a:pt x="14716" y="161"/>
                  </a:cubicBezTo>
                  <a:cubicBezTo>
                    <a:pt x="14905" y="161"/>
                    <a:pt x="14653" y="1069"/>
                    <a:pt x="14211" y="3247"/>
                  </a:cubicBezTo>
                  <a:cubicBezTo>
                    <a:pt x="13768" y="5425"/>
                    <a:pt x="13137" y="8874"/>
                    <a:pt x="13516" y="11506"/>
                  </a:cubicBezTo>
                  <a:cubicBezTo>
                    <a:pt x="13895" y="14137"/>
                    <a:pt x="15284" y="15953"/>
                    <a:pt x="16800" y="16860"/>
                  </a:cubicBezTo>
                  <a:cubicBezTo>
                    <a:pt x="18316" y="17768"/>
                    <a:pt x="19958" y="17768"/>
                    <a:pt x="21600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430381" y="1943049"/>
              <a:ext cx="279401" cy="13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9" fill="norm" stroke="1" extrusionOk="0">
                  <a:moveTo>
                    <a:pt x="3927" y="975"/>
                  </a:moveTo>
                  <a:cubicBezTo>
                    <a:pt x="2618" y="330"/>
                    <a:pt x="1309" y="-315"/>
                    <a:pt x="655" y="169"/>
                  </a:cubicBezTo>
                  <a:cubicBezTo>
                    <a:pt x="0" y="652"/>
                    <a:pt x="0" y="2264"/>
                    <a:pt x="0" y="3876"/>
                  </a:cubicBezTo>
                  <a:cubicBezTo>
                    <a:pt x="0" y="5488"/>
                    <a:pt x="0" y="7100"/>
                    <a:pt x="1391" y="9679"/>
                  </a:cubicBezTo>
                  <a:cubicBezTo>
                    <a:pt x="2782" y="12258"/>
                    <a:pt x="5564" y="15804"/>
                    <a:pt x="8427" y="18061"/>
                  </a:cubicBezTo>
                  <a:cubicBezTo>
                    <a:pt x="11291" y="20318"/>
                    <a:pt x="14236" y="21285"/>
                    <a:pt x="16445" y="18222"/>
                  </a:cubicBezTo>
                  <a:cubicBezTo>
                    <a:pt x="18655" y="15160"/>
                    <a:pt x="20127" y="8067"/>
                    <a:pt x="21600" y="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468481" y="1771650"/>
              <a:ext cx="2476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10800"/>
                  </a:moveTo>
                  <a:cubicBezTo>
                    <a:pt x="4431" y="16200"/>
                    <a:pt x="8862" y="21600"/>
                    <a:pt x="12462" y="19800"/>
                  </a:cubicBezTo>
                  <a:cubicBezTo>
                    <a:pt x="16062" y="18000"/>
                    <a:pt x="18831" y="9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407915" y="1681160"/>
              <a:ext cx="339967" cy="9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588" fill="norm" stroke="1" extrusionOk="0">
                  <a:moveTo>
                    <a:pt x="5415" y="17888"/>
                  </a:moveTo>
                  <a:cubicBezTo>
                    <a:pt x="4748" y="17888"/>
                    <a:pt x="4082" y="17888"/>
                    <a:pt x="3148" y="18113"/>
                  </a:cubicBezTo>
                  <a:cubicBezTo>
                    <a:pt x="2215" y="18338"/>
                    <a:pt x="1015" y="18788"/>
                    <a:pt x="415" y="17888"/>
                  </a:cubicBezTo>
                  <a:cubicBezTo>
                    <a:pt x="-185" y="16988"/>
                    <a:pt x="-185" y="14738"/>
                    <a:pt x="748" y="11138"/>
                  </a:cubicBezTo>
                  <a:cubicBezTo>
                    <a:pt x="1682" y="7538"/>
                    <a:pt x="3548" y="2588"/>
                    <a:pt x="6148" y="788"/>
                  </a:cubicBezTo>
                  <a:cubicBezTo>
                    <a:pt x="8748" y="-1012"/>
                    <a:pt x="12082" y="338"/>
                    <a:pt x="14748" y="4163"/>
                  </a:cubicBezTo>
                  <a:cubicBezTo>
                    <a:pt x="17415" y="7988"/>
                    <a:pt x="19415" y="14288"/>
                    <a:pt x="21415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481181" y="1549400"/>
              <a:ext cx="2413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6063" y="7855"/>
                    <a:pt x="12126" y="15709"/>
                    <a:pt x="15726" y="18655"/>
                  </a:cubicBezTo>
                  <a:cubicBezTo>
                    <a:pt x="19326" y="21600"/>
                    <a:pt x="20463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430381" y="14541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1576431" y="146685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1551031" y="1098550"/>
              <a:ext cx="508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300" y="15957"/>
                    <a:pt x="9000" y="10314"/>
                    <a:pt x="5400" y="6714"/>
                  </a:cubicBezTo>
                  <a:cubicBezTo>
                    <a:pt x="1800" y="3114"/>
                    <a:pt x="900" y="155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1466316" y="900207"/>
              <a:ext cx="186316" cy="19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112" fill="norm" stroke="1" extrusionOk="0">
                  <a:moveTo>
                    <a:pt x="2433" y="17709"/>
                  </a:moveTo>
                  <a:cubicBezTo>
                    <a:pt x="2190" y="19284"/>
                    <a:pt x="1947" y="20859"/>
                    <a:pt x="1583" y="21084"/>
                  </a:cubicBezTo>
                  <a:cubicBezTo>
                    <a:pt x="1219" y="21309"/>
                    <a:pt x="734" y="20184"/>
                    <a:pt x="370" y="17259"/>
                  </a:cubicBezTo>
                  <a:cubicBezTo>
                    <a:pt x="6" y="14334"/>
                    <a:pt x="-237" y="9609"/>
                    <a:pt x="370" y="6121"/>
                  </a:cubicBezTo>
                  <a:cubicBezTo>
                    <a:pt x="976" y="2634"/>
                    <a:pt x="2433" y="384"/>
                    <a:pt x="5345" y="46"/>
                  </a:cubicBezTo>
                  <a:cubicBezTo>
                    <a:pt x="8257" y="-291"/>
                    <a:pt x="12626" y="1284"/>
                    <a:pt x="15538" y="2746"/>
                  </a:cubicBezTo>
                  <a:cubicBezTo>
                    <a:pt x="18451" y="4209"/>
                    <a:pt x="19907" y="5559"/>
                    <a:pt x="21363" y="6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287631" y="69850"/>
              <a:ext cx="4648201" cy="304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" y="21540"/>
                    <a:pt x="59" y="21480"/>
                    <a:pt x="167" y="21435"/>
                  </a:cubicBezTo>
                  <a:cubicBezTo>
                    <a:pt x="275" y="21390"/>
                    <a:pt x="462" y="21359"/>
                    <a:pt x="669" y="21292"/>
                  </a:cubicBezTo>
                  <a:cubicBezTo>
                    <a:pt x="875" y="21224"/>
                    <a:pt x="1102" y="21119"/>
                    <a:pt x="1362" y="21006"/>
                  </a:cubicBezTo>
                  <a:cubicBezTo>
                    <a:pt x="1623" y="20894"/>
                    <a:pt x="1918" y="20773"/>
                    <a:pt x="2218" y="20676"/>
                  </a:cubicBezTo>
                  <a:cubicBezTo>
                    <a:pt x="2518" y="20578"/>
                    <a:pt x="2823" y="20503"/>
                    <a:pt x="3138" y="20420"/>
                  </a:cubicBezTo>
                  <a:cubicBezTo>
                    <a:pt x="3452" y="20337"/>
                    <a:pt x="3777" y="20247"/>
                    <a:pt x="4102" y="20149"/>
                  </a:cubicBezTo>
                  <a:cubicBezTo>
                    <a:pt x="4426" y="20052"/>
                    <a:pt x="4751" y="19947"/>
                    <a:pt x="5095" y="19834"/>
                  </a:cubicBezTo>
                  <a:cubicBezTo>
                    <a:pt x="5439" y="19721"/>
                    <a:pt x="5803" y="19601"/>
                    <a:pt x="6177" y="19466"/>
                  </a:cubicBezTo>
                  <a:cubicBezTo>
                    <a:pt x="6551" y="19330"/>
                    <a:pt x="6934" y="19180"/>
                    <a:pt x="7298" y="19030"/>
                  </a:cubicBezTo>
                  <a:cubicBezTo>
                    <a:pt x="7662" y="18879"/>
                    <a:pt x="8007" y="18729"/>
                    <a:pt x="8366" y="18556"/>
                  </a:cubicBezTo>
                  <a:cubicBezTo>
                    <a:pt x="8725" y="18383"/>
                    <a:pt x="9098" y="18188"/>
                    <a:pt x="9477" y="17985"/>
                  </a:cubicBezTo>
                  <a:cubicBezTo>
                    <a:pt x="9856" y="17782"/>
                    <a:pt x="10239" y="17572"/>
                    <a:pt x="10569" y="17376"/>
                  </a:cubicBezTo>
                  <a:cubicBezTo>
                    <a:pt x="10898" y="17181"/>
                    <a:pt x="11174" y="17000"/>
                    <a:pt x="11503" y="16782"/>
                  </a:cubicBezTo>
                  <a:cubicBezTo>
                    <a:pt x="11833" y="16565"/>
                    <a:pt x="12216" y="16309"/>
                    <a:pt x="12575" y="16061"/>
                  </a:cubicBezTo>
                  <a:cubicBezTo>
                    <a:pt x="12934" y="15813"/>
                    <a:pt x="13269" y="15572"/>
                    <a:pt x="13564" y="15354"/>
                  </a:cubicBezTo>
                  <a:cubicBezTo>
                    <a:pt x="13859" y="15137"/>
                    <a:pt x="14115" y="14941"/>
                    <a:pt x="14400" y="14693"/>
                  </a:cubicBezTo>
                  <a:cubicBezTo>
                    <a:pt x="14685" y="14445"/>
                    <a:pt x="15000" y="14144"/>
                    <a:pt x="15300" y="13829"/>
                  </a:cubicBezTo>
                  <a:cubicBezTo>
                    <a:pt x="15600" y="13513"/>
                    <a:pt x="15885" y="13182"/>
                    <a:pt x="16126" y="12897"/>
                  </a:cubicBezTo>
                  <a:cubicBezTo>
                    <a:pt x="16367" y="12611"/>
                    <a:pt x="16564" y="12371"/>
                    <a:pt x="16780" y="12100"/>
                  </a:cubicBezTo>
                  <a:cubicBezTo>
                    <a:pt x="16997" y="11830"/>
                    <a:pt x="17233" y="11529"/>
                    <a:pt x="17439" y="11213"/>
                  </a:cubicBezTo>
                  <a:cubicBezTo>
                    <a:pt x="17646" y="10898"/>
                    <a:pt x="17823" y="10567"/>
                    <a:pt x="18020" y="10176"/>
                  </a:cubicBezTo>
                  <a:cubicBezTo>
                    <a:pt x="18216" y="9785"/>
                    <a:pt x="18433" y="9334"/>
                    <a:pt x="18625" y="8906"/>
                  </a:cubicBezTo>
                  <a:cubicBezTo>
                    <a:pt x="18816" y="8478"/>
                    <a:pt x="18984" y="8072"/>
                    <a:pt x="19131" y="7689"/>
                  </a:cubicBezTo>
                  <a:cubicBezTo>
                    <a:pt x="19279" y="7305"/>
                    <a:pt x="19407" y="6944"/>
                    <a:pt x="19554" y="6546"/>
                  </a:cubicBezTo>
                  <a:cubicBezTo>
                    <a:pt x="19702" y="6148"/>
                    <a:pt x="19869" y="5712"/>
                    <a:pt x="20011" y="5299"/>
                  </a:cubicBezTo>
                  <a:cubicBezTo>
                    <a:pt x="20154" y="4885"/>
                    <a:pt x="20272" y="4494"/>
                    <a:pt x="20410" y="4058"/>
                  </a:cubicBezTo>
                  <a:cubicBezTo>
                    <a:pt x="20548" y="3623"/>
                    <a:pt x="20705" y="3142"/>
                    <a:pt x="20848" y="2683"/>
                  </a:cubicBezTo>
                  <a:cubicBezTo>
                    <a:pt x="20990" y="2225"/>
                    <a:pt x="21118" y="1789"/>
                    <a:pt x="21231" y="1383"/>
                  </a:cubicBezTo>
                  <a:cubicBezTo>
                    <a:pt x="21344" y="977"/>
                    <a:pt x="21443" y="601"/>
                    <a:pt x="21492" y="376"/>
                  </a:cubicBezTo>
                  <a:cubicBezTo>
                    <a:pt x="21541" y="150"/>
                    <a:pt x="21541" y="75"/>
                    <a:pt x="21551" y="38"/>
                  </a:cubicBezTo>
                  <a:cubicBezTo>
                    <a:pt x="21561" y="0"/>
                    <a:pt x="215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240631" y="57150"/>
              <a:ext cx="1905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0" y="3119"/>
                    <a:pt x="0" y="6237"/>
                    <a:pt x="0" y="9587"/>
                  </a:cubicBezTo>
                  <a:cubicBezTo>
                    <a:pt x="0" y="12937"/>
                    <a:pt x="0" y="16518"/>
                    <a:pt x="1200" y="18655"/>
                  </a:cubicBezTo>
                  <a:cubicBezTo>
                    <a:pt x="2400" y="20791"/>
                    <a:pt x="4800" y="21484"/>
                    <a:pt x="8400" y="21542"/>
                  </a:cubicBezTo>
                  <a:cubicBezTo>
                    <a:pt x="12000" y="21600"/>
                    <a:pt x="16800" y="21022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227931" y="0"/>
              <a:ext cx="2540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7486"/>
                    <a:pt x="3240" y="13371"/>
                    <a:pt x="6390" y="9771"/>
                  </a:cubicBezTo>
                  <a:cubicBezTo>
                    <a:pt x="9540" y="6171"/>
                    <a:pt x="14220" y="3086"/>
                    <a:pt x="17010" y="1543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227931" y="21590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7486"/>
                    <a:pt x="8471" y="13371"/>
                    <a:pt x="12071" y="9771"/>
                  </a:cubicBezTo>
                  <a:cubicBezTo>
                    <a:pt x="15671" y="6171"/>
                    <a:pt x="18635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424781" y="336550"/>
              <a:ext cx="1079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2571"/>
                    <a:pt x="2541" y="5143"/>
                    <a:pt x="6141" y="8743"/>
                  </a:cubicBezTo>
                  <a:cubicBezTo>
                    <a:pt x="9741" y="12343"/>
                    <a:pt x="15671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386681" y="336550"/>
              <a:ext cx="1714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200" y="1141"/>
                  </a:cubicBezTo>
                  <a:cubicBezTo>
                    <a:pt x="15467" y="2283"/>
                    <a:pt x="13333" y="4566"/>
                    <a:pt x="10400" y="8166"/>
                  </a:cubicBezTo>
                  <a:cubicBezTo>
                    <a:pt x="7467" y="11766"/>
                    <a:pt x="3733" y="166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2350496" y="28321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2293981" y="794"/>
              <a:ext cx="4946651" cy="314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5" fill="norm" stroke="1" extrusionOk="0">
                  <a:moveTo>
                    <a:pt x="0" y="21479"/>
                  </a:moveTo>
                  <a:cubicBezTo>
                    <a:pt x="92" y="21537"/>
                    <a:pt x="185" y="21595"/>
                    <a:pt x="351" y="21595"/>
                  </a:cubicBezTo>
                  <a:cubicBezTo>
                    <a:pt x="518" y="21595"/>
                    <a:pt x="758" y="21537"/>
                    <a:pt x="1021" y="21479"/>
                  </a:cubicBezTo>
                  <a:cubicBezTo>
                    <a:pt x="1285" y="21421"/>
                    <a:pt x="1571" y="21363"/>
                    <a:pt x="1738" y="21326"/>
                  </a:cubicBezTo>
                  <a:cubicBezTo>
                    <a:pt x="1904" y="21290"/>
                    <a:pt x="1950" y="21275"/>
                    <a:pt x="1955" y="21290"/>
                  </a:cubicBezTo>
                  <a:cubicBezTo>
                    <a:pt x="1959" y="21304"/>
                    <a:pt x="1922" y="21348"/>
                    <a:pt x="1913" y="21334"/>
                  </a:cubicBezTo>
                  <a:cubicBezTo>
                    <a:pt x="1904" y="21319"/>
                    <a:pt x="1922" y="21246"/>
                    <a:pt x="1946" y="20970"/>
                  </a:cubicBezTo>
                  <a:cubicBezTo>
                    <a:pt x="1969" y="20694"/>
                    <a:pt x="1996" y="20215"/>
                    <a:pt x="2020" y="19808"/>
                  </a:cubicBezTo>
                  <a:cubicBezTo>
                    <a:pt x="2043" y="19402"/>
                    <a:pt x="2061" y="19067"/>
                    <a:pt x="2066" y="18850"/>
                  </a:cubicBezTo>
                  <a:cubicBezTo>
                    <a:pt x="2070" y="18632"/>
                    <a:pt x="2061" y="18530"/>
                    <a:pt x="2103" y="18472"/>
                  </a:cubicBezTo>
                  <a:cubicBezTo>
                    <a:pt x="2144" y="18414"/>
                    <a:pt x="2237" y="18399"/>
                    <a:pt x="2426" y="18370"/>
                  </a:cubicBezTo>
                  <a:cubicBezTo>
                    <a:pt x="2616" y="18341"/>
                    <a:pt x="2902" y="18298"/>
                    <a:pt x="3101" y="18276"/>
                  </a:cubicBezTo>
                  <a:cubicBezTo>
                    <a:pt x="3300" y="18254"/>
                    <a:pt x="3411" y="18254"/>
                    <a:pt x="3489" y="18254"/>
                  </a:cubicBezTo>
                  <a:cubicBezTo>
                    <a:pt x="3568" y="18254"/>
                    <a:pt x="3614" y="18254"/>
                    <a:pt x="3655" y="18218"/>
                  </a:cubicBezTo>
                  <a:cubicBezTo>
                    <a:pt x="3697" y="18181"/>
                    <a:pt x="3734" y="18109"/>
                    <a:pt x="3753" y="17927"/>
                  </a:cubicBezTo>
                  <a:cubicBezTo>
                    <a:pt x="3771" y="17746"/>
                    <a:pt x="3771" y="17455"/>
                    <a:pt x="3766" y="17114"/>
                  </a:cubicBezTo>
                  <a:cubicBezTo>
                    <a:pt x="3762" y="16772"/>
                    <a:pt x="3753" y="16380"/>
                    <a:pt x="3757" y="16126"/>
                  </a:cubicBezTo>
                  <a:cubicBezTo>
                    <a:pt x="3762" y="15872"/>
                    <a:pt x="3780" y="15756"/>
                    <a:pt x="3813" y="15697"/>
                  </a:cubicBezTo>
                  <a:cubicBezTo>
                    <a:pt x="3845" y="15639"/>
                    <a:pt x="3891" y="15639"/>
                    <a:pt x="4122" y="15639"/>
                  </a:cubicBezTo>
                  <a:cubicBezTo>
                    <a:pt x="4353" y="15639"/>
                    <a:pt x="4769" y="15639"/>
                    <a:pt x="5023" y="15639"/>
                  </a:cubicBezTo>
                  <a:cubicBezTo>
                    <a:pt x="5278" y="15639"/>
                    <a:pt x="5370" y="15639"/>
                    <a:pt x="5444" y="15639"/>
                  </a:cubicBezTo>
                  <a:cubicBezTo>
                    <a:pt x="5518" y="15639"/>
                    <a:pt x="5573" y="15639"/>
                    <a:pt x="5596" y="15603"/>
                  </a:cubicBezTo>
                  <a:cubicBezTo>
                    <a:pt x="5620" y="15567"/>
                    <a:pt x="5610" y="15494"/>
                    <a:pt x="5606" y="15204"/>
                  </a:cubicBezTo>
                  <a:cubicBezTo>
                    <a:pt x="5601" y="14913"/>
                    <a:pt x="5601" y="14405"/>
                    <a:pt x="5601" y="13853"/>
                  </a:cubicBezTo>
                  <a:cubicBezTo>
                    <a:pt x="5601" y="13301"/>
                    <a:pt x="5601" y="12705"/>
                    <a:pt x="5596" y="12153"/>
                  </a:cubicBezTo>
                  <a:cubicBezTo>
                    <a:pt x="5592" y="11601"/>
                    <a:pt x="5583" y="11093"/>
                    <a:pt x="5569" y="10635"/>
                  </a:cubicBezTo>
                  <a:cubicBezTo>
                    <a:pt x="5555" y="10178"/>
                    <a:pt x="5536" y="9771"/>
                    <a:pt x="5509" y="9437"/>
                  </a:cubicBezTo>
                  <a:cubicBezTo>
                    <a:pt x="5481" y="9103"/>
                    <a:pt x="5444" y="8841"/>
                    <a:pt x="5518" y="8674"/>
                  </a:cubicBezTo>
                  <a:cubicBezTo>
                    <a:pt x="5592" y="8507"/>
                    <a:pt x="5777" y="8435"/>
                    <a:pt x="6012" y="8376"/>
                  </a:cubicBezTo>
                  <a:cubicBezTo>
                    <a:pt x="6248" y="8318"/>
                    <a:pt x="6535" y="8275"/>
                    <a:pt x="6789" y="8260"/>
                  </a:cubicBezTo>
                  <a:cubicBezTo>
                    <a:pt x="7043" y="8246"/>
                    <a:pt x="7265" y="8260"/>
                    <a:pt x="7403" y="8267"/>
                  </a:cubicBezTo>
                  <a:cubicBezTo>
                    <a:pt x="7542" y="8275"/>
                    <a:pt x="7597" y="8275"/>
                    <a:pt x="7597" y="8289"/>
                  </a:cubicBezTo>
                  <a:cubicBezTo>
                    <a:pt x="7597" y="8304"/>
                    <a:pt x="7542" y="8333"/>
                    <a:pt x="7496" y="8369"/>
                  </a:cubicBezTo>
                  <a:cubicBezTo>
                    <a:pt x="7450" y="8405"/>
                    <a:pt x="7413" y="8449"/>
                    <a:pt x="7403" y="8507"/>
                  </a:cubicBezTo>
                  <a:cubicBezTo>
                    <a:pt x="7394" y="8565"/>
                    <a:pt x="7413" y="8638"/>
                    <a:pt x="7422" y="8638"/>
                  </a:cubicBezTo>
                  <a:cubicBezTo>
                    <a:pt x="7431" y="8638"/>
                    <a:pt x="7431" y="8565"/>
                    <a:pt x="7413" y="8362"/>
                  </a:cubicBezTo>
                  <a:cubicBezTo>
                    <a:pt x="7394" y="8159"/>
                    <a:pt x="7357" y="7824"/>
                    <a:pt x="7339" y="7454"/>
                  </a:cubicBezTo>
                  <a:cubicBezTo>
                    <a:pt x="7320" y="7084"/>
                    <a:pt x="7320" y="6677"/>
                    <a:pt x="7320" y="6408"/>
                  </a:cubicBezTo>
                  <a:cubicBezTo>
                    <a:pt x="7320" y="6139"/>
                    <a:pt x="7320" y="6009"/>
                    <a:pt x="7343" y="5936"/>
                  </a:cubicBezTo>
                  <a:cubicBezTo>
                    <a:pt x="7366" y="5863"/>
                    <a:pt x="7413" y="5849"/>
                    <a:pt x="7593" y="5834"/>
                  </a:cubicBezTo>
                  <a:cubicBezTo>
                    <a:pt x="7773" y="5820"/>
                    <a:pt x="8087" y="5805"/>
                    <a:pt x="8452" y="5798"/>
                  </a:cubicBezTo>
                  <a:cubicBezTo>
                    <a:pt x="8817" y="5791"/>
                    <a:pt x="9233" y="5791"/>
                    <a:pt x="9649" y="5791"/>
                  </a:cubicBezTo>
                  <a:cubicBezTo>
                    <a:pt x="10065" y="5791"/>
                    <a:pt x="10481" y="5791"/>
                    <a:pt x="10828" y="5784"/>
                  </a:cubicBezTo>
                  <a:cubicBezTo>
                    <a:pt x="11174" y="5776"/>
                    <a:pt x="11452" y="5762"/>
                    <a:pt x="11715" y="5747"/>
                  </a:cubicBezTo>
                  <a:cubicBezTo>
                    <a:pt x="11978" y="5733"/>
                    <a:pt x="12228" y="5718"/>
                    <a:pt x="12473" y="5704"/>
                  </a:cubicBezTo>
                  <a:cubicBezTo>
                    <a:pt x="12718" y="5689"/>
                    <a:pt x="12958" y="5675"/>
                    <a:pt x="13101" y="5667"/>
                  </a:cubicBezTo>
                  <a:cubicBezTo>
                    <a:pt x="13245" y="5660"/>
                    <a:pt x="13291" y="5660"/>
                    <a:pt x="13337" y="5653"/>
                  </a:cubicBezTo>
                  <a:cubicBezTo>
                    <a:pt x="13383" y="5646"/>
                    <a:pt x="13430" y="5631"/>
                    <a:pt x="13457" y="5587"/>
                  </a:cubicBezTo>
                  <a:cubicBezTo>
                    <a:pt x="13485" y="5544"/>
                    <a:pt x="13494" y="5471"/>
                    <a:pt x="13494" y="5282"/>
                  </a:cubicBezTo>
                  <a:cubicBezTo>
                    <a:pt x="13494" y="5094"/>
                    <a:pt x="13485" y="4789"/>
                    <a:pt x="13476" y="4600"/>
                  </a:cubicBezTo>
                  <a:cubicBezTo>
                    <a:pt x="13466" y="4411"/>
                    <a:pt x="13457" y="4338"/>
                    <a:pt x="13439" y="4258"/>
                  </a:cubicBezTo>
                  <a:cubicBezTo>
                    <a:pt x="13420" y="4178"/>
                    <a:pt x="13393" y="4091"/>
                    <a:pt x="13402" y="4040"/>
                  </a:cubicBezTo>
                  <a:cubicBezTo>
                    <a:pt x="13411" y="3990"/>
                    <a:pt x="13457" y="3975"/>
                    <a:pt x="13647" y="3968"/>
                  </a:cubicBezTo>
                  <a:cubicBezTo>
                    <a:pt x="13836" y="3961"/>
                    <a:pt x="14169" y="3961"/>
                    <a:pt x="14409" y="3961"/>
                  </a:cubicBezTo>
                  <a:cubicBezTo>
                    <a:pt x="14650" y="3961"/>
                    <a:pt x="14797" y="3961"/>
                    <a:pt x="14894" y="3961"/>
                  </a:cubicBezTo>
                  <a:cubicBezTo>
                    <a:pt x="14992" y="3961"/>
                    <a:pt x="15038" y="3961"/>
                    <a:pt x="15047" y="3990"/>
                  </a:cubicBezTo>
                  <a:cubicBezTo>
                    <a:pt x="15056" y="4019"/>
                    <a:pt x="15028" y="4077"/>
                    <a:pt x="15038" y="4142"/>
                  </a:cubicBezTo>
                  <a:cubicBezTo>
                    <a:pt x="15047" y="4208"/>
                    <a:pt x="15093" y="4280"/>
                    <a:pt x="15093" y="4316"/>
                  </a:cubicBezTo>
                  <a:cubicBezTo>
                    <a:pt x="15093" y="4353"/>
                    <a:pt x="15047" y="4353"/>
                    <a:pt x="15001" y="4338"/>
                  </a:cubicBezTo>
                  <a:cubicBezTo>
                    <a:pt x="14955" y="4324"/>
                    <a:pt x="14908" y="4295"/>
                    <a:pt x="14862" y="4266"/>
                  </a:cubicBezTo>
                  <a:cubicBezTo>
                    <a:pt x="14816" y="4237"/>
                    <a:pt x="14770" y="4208"/>
                    <a:pt x="14723" y="4200"/>
                  </a:cubicBezTo>
                  <a:cubicBezTo>
                    <a:pt x="14677" y="4193"/>
                    <a:pt x="14631" y="4208"/>
                    <a:pt x="14608" y="4178"/>
                  </a:cubicBezTo>
                  <a:cubicBezTo>
                    <a:pt x="14585" y="4149"/>
                    <a:pt x="14585" y="4077"/>
                    <a:pt x="14608" y="4019"/>
                  </a:cubicBezTo>
                  <a:cubicBezTo>
                    <a:pt x="14631" y="3961"/>
                    <a:pt x="14677" y="3917"/>
                    <a:pt x="14723" y="3823"/>
                  </a:cubicBezTo>
                  <a:cubicBezTo>
                    <a:pt x="14770" y="3728"/>
                    <a:pt x="14816" y="3583"/>
                    <a:pt x="14848" y="3365"/>
                  </a:cubicBezTo>
                  <a:cubicBezTo>
                    <a:pt x="14881" y="3147"/>
                    <a:pt x="14899" y="2857"/>
                    <a:pt x="14908" y="2581"/>
                  </a:cubicBezTo>
                  <a:cubicBezTo>
                    <a:pt x="14918" y="2305"/>
                    <a:pt x="14918" y="2043"/>
                    <a:pt x="14918" y="1876"/>
                  </a:cubicBezTo>
                  <a:cubicBezTo>
                    <a:pt x="14918" y="1709"/>
                    <a:pt x="14918" y="1636"/>
                    <a:pt x="14913" y="1564"/>
                  </a:cubicBezTo>
                  <a:cubicBezTo>
                    <a:pt x="14908" y="1491"/>
                    <a:pt x="14899" y="1419"/>
                    <a:pt x="14918" y="1382"/>
                  </a:cubicBezTo>
                  <a:cubicBezTo>
                    <a:pt x="14936" y="1346"/>
                    <a:pt x="14982" y="1346"/>
                    <a:pt x="15195" y="1346"/>
                  </a:cubicBezTo>
                  <a:cubicBezTo>
                    <a:pt x="15407" y="1346"/>
                    <a:pt x="15786" y="1346"/>
                    <a:pt x="16142" y="1353"/>
                  </a:cubicBezTo>
                  <a:cubicBezTo>
                    <a:pt x="16498" y="1360"/>
                    <a:pt x="16831" y="1375"/>
                    <a:pt x="17154" y="1389"/>
                  </a:cubicBezTo>
                  <a:cubicBezTo>
                    <a:pt x="17478" y="1404"/>
                    <a:pt x="17792" y="1419"/>
                    <a:pt x="17977" y="1433"/>
                  </a:cubicBezTo>
                  <a:cubicBezTo>
                    <a:pt x="18162" y="1448"/>
                    <a:pt x="18217" y="1462"/>
                    <a:pt x="18268" y="1469"/>
                  </a:cubicBezTo>
                  <a:cubicBezTo>
                    <a:pt x="18319" y="1477"/>
                    <a:pt x="18365" y="1477"/>
                    <a:pt x="18388" y="1440"/>
                  </a:cubicBezTo>
                  <a:cubicBezTo>
                    <a:pt x="18411" y="1404"/>
                    <a:pt x="18411" y="1331"/>
                    <a:pt x="18411" y="1135"/>
                  </a:cubicBezTo>
                  <a:cubicBezTo>
                    <a:pt x="18411" y="939"/>
                    <a:pt x="18411" y="620"/>
                    <a:pt x="18411" y="424"/>
                  </a:cubicBezTo>
                  <a:cubicBezTo>
                    <a:pt x="18411" y="227"/>
                    <a:pt x="18411" y="155"/>
                    <a:pt x="18434" y="104"/>
                  </a:cubicBezTo>
                  <a:cubicBezTo>
                    <a:pt x="18458" y="53"/>
                    <a:pt x="18504" y="24"/>
                    <a:pt x="18642" y="10"/>
                  </a:cubicBezTo>
                  <a:cubicBezTo>
                    <a:pt x="18781" y="-5"/>
                    <a:pt x="19012" y="-5"/>
                    <a:pt x="19271" y="31"/>
                  </a:cubicBezTo>
                  <a:cubicBezTo>
                    <a:pt x="19530" y="68"/>
                    <a:pt x="19816" y="140"/>
                    <a:pt x="20130" y="198"/>
                  </a:cubicBezTo>
                  <a:cubicBezTo>
                    <a:pt x="20445" y="256"/>
                    <a:pt x="20787" y="300"/>
                    <a:pt x="21022" y="322"/>
                  </a:cubicBezTo>
                  <a:cubicBezTo>
                    <a:pt x="21258" y="344"/>
                    <a:pt x="21387" y="344"/>
                    <a:pt x="21466" y="315"/>
                  </a:cubicBezTo>
                  <a:cubicBezTo>
                    <a:pt x="21545" y="286"/>
                    <a:pt x="21572" y="227"/>
                    <a:pt x="21600" y="1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5659481" y="622300"/>
              <a:ext cx="1782108" cy="67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0" y="0"/>
                  </a:moveTo>
                  <a:cubicBezTo>
                    <a:pt x="128" y="68"/>
                    <a:pt x="256" y="136"/>
                    <a:pt x="333" y="374"/>
                  </a:cubicBezTo>
                  <a:cubicBezTo>
                    <a:pt x="410" y="611"/>
                    <a:pt x="436" y="1019"/>
                    <a:pt x="551" y="2072"/>
                  </a:cubicBezTo>
                  <a:cubicBezTo>
                    <a:pt x="666" y="3125"/>
                    <a:pt x="871" y="4823"/>
                    <a:pt x="1102" y="6453"/>
                  </a:cubicBezTo>
                  <a:cubicBezTo>
                    <a:pt x="1332" y="8083"/>
                    <a:pt x="1589" y="9645"/>
                    <a:pt x="1806" y="10800"/>
                  </a:cubicBezTo>
                  <a:cubicBezTo>
                    <a:pt x="2024" y="11955"/>
                    <a:pt x="2204" y="12702"/>
                    <a:pt x="2665" y="13347"/>
                  </a:cubicBezTo>
                  <a:cubicBezTo>
                    <a:pt x="3126" y="13992"/>
                    <a:pt x="3869" y="14536"/>
                    <a:pt x="4663" y="14977"/>
                  </a:cubicBezTo>
                  <a:cubicBezTo>
                    <a:pt x="5458" y="15419"/>
                    <a:pt x="6303" y="15758"/>
                    <a:pt x="7226" y="16030"/>
                  </a:cubicBezTo>
                  <a:cubicBezTo>
                    <a:pt x="8148" y="16302"/>
                    <a:pt x="9147" y="16506"/>
                    <a:pt x="10159" y="16675"/>
                  </a:cubicBezTo>
                  <a:cubicBezTo>
                    <a:pt x="11172" y="16845"/>
                    <a:pt x="12196" y="16981"/>
                    <a:pt x="13157" y="17117"/>
                  </a:cubicBezTo>
                  <a:cubicBezTo>
                    <a:pt x="14118" y="17253"/>
                    <a:pt x="15015" y="17389"/>
                    <a:pt x="15950" y="17558"/>
                  </a:cubicBezTo>
                  <a:cubicBezTo>
                    <a:pt x="16885" y="17728"/>
                    <a:pt x="17859" y="17932"/>
                    <a:pt x="18705" y="18034"/>
                  </a:cubicBezTo>
                  <a:cubicBezTo>
                    <a:pt x="19550" y="18136"/>
                    <a:pt x="20268" y="18136"/>
                    <a:pt x="20729" y="18136"/>
                  </a:cubicBezTo>
                  <a:cubicBezTo>
                    <a:pt x="21190" y="18136"/>
                    <a:pt x="21395" y="18136"/>
                    <a:pt x="21498" y="17966"/>
                  </a:cubicBezTo>
                  <a:cubicBezTo>
                    <a:pt x="21600" y="17796"/>
                    <a:pt x="21600" y="17457"/>
                    <a:pt x="21485" y="17083"/>
                  </a:cubicBezTo>
                  <a:cubicBezTo>
                    <a:pt x="21369" y="16709"/>
                    <a:pt x="21139" y="16302"/>
                    <a:pt x="20857" y="15826"/>
                  </a:cubicBezTo>
                  <a:cubicBezTo>
                    <a:pt x="20575" y="15351"/>
                    <a:pt x="20242" y="14808"/>
                    <a:pt x="19986" y="14366"/>
                  </a:cubicBezTo>
                  <a:cubicBezTo>
                    <a:pt x="19730" y="13925"/>
                    <a:pt x="19550" y="13585"/>
                    <a:pt x="19537" y="13517"/>
                  </a:cubicBezTo>
                  <a:cubicBezTo>
                    <a:pt x="19525" y="13449"/>
                    <a:pt x="19678" y="13653"/>
                    <a:pt x="19973" y="14026"/>
                  </a:cubicBezTo>
                  <a:cubicBezTo>
                    <a:pt x="20268" y="14400"/>
                    <a:pt x="20703" y="14943"/>
                    <a:pt x="20959" y="15351"/>
                  </a:cubicBezTo>
                  <a:cubicBezTo>
                    <a:pt x="21216" y="15758"/>
                    <a:pt x="21293" y="16030"/>
                    <a:pt x="21344" y="16336"/>
                  </a:cubicBezTo>
                  <a:cubicBezTo>
                    <a:pt x="21395" y="16642"/>
                    <a:pt x="21421" y="16981"/>
                    <a:pt x="21203" y="17558"/>
                  </a:cubicBezTo>
                  <a:cubicBezTo>
                    <a:pt x="20985" y="18136"/>
                    <a:pt x="20524" y="18951"/>
                    <a:pt x="20229" y="19494"/>
                  </a:cubicBezTo>
                  <a:cubicBezTo>
                    <a:pt x="19935" y="20038"/>
                    <a:pt x="19806" y="20309"/>
                    <a:pt x="19742" y="20615"/>
                  </a:cubicBezTo>
                  <a:cubicBezTo>
                    <a:pt x="19678" y="20921"/>
                    <a:pt x="19678" y="21260"/>
                    <a:pt x="196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7761331" y="1098550"/>
              <a:ext cx="698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4080"/>
                    <a:pt x="13745" y="8160"/>
                    <a:pt x="10145" y="11760"/>
                  </a:cubicBezTo>
                  <a:cubicBezTo>
                    <a:pt x="6545" y="15360"/>
                    <a:pt x="3273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804723" y="1120686"/>
              <a:ext cx="261409" cy="7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17" fill="norm" stroke="1" extrusionOk="0">
                  <a:moveTo>
                    <a:pt x="87" y="21317"/>
                  </a:moveTo>
                  <a:cubicBezTo>
                    <a:pt x="-86" y="15763"/>
                    <a:pt x="-259" y="10208"/>
                    <a:pt x="2333" y="6197"/>
                  </a:cubicBezTo>
                  <a:cubicBezTo>
                    <a:pt x="4925" y="2186"/>
                    <a:pt x="10282" y="-283"/>
                    <a:pt x="13911" y="26"/>
                  </a:cubicBezTo>
                  <a:cubicBezTo>
                    <a:pt x="17539" y="334"/>
                    <a:pt x="19440" y="3420"/>
                    <a:pt x="21341" y="65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7767681" y="1270000"/>
              <a:ext cx="1587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7882623" y="906168"/>
              <a:ext cx="107309" cy="1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00" fill="norm" stroke="1" extrusionOk="0">
                  <a:moveTo>
                    <a:pt x="8766" y="1400"/>
                  </a:moveTo>
                  <a:cubicBezTo>
                    <a:pt x="6648" y="6800"/>
                    <a:pt x="4531" y="12200"/>
                    <a:pt x="3048" y="15800"/>
                  </a:cubicBezTo>
                  <a:cubicBezTo>
                    <a:pt x="1566" y="19400"/>
                    <a:pt x="719" y="21200"/>
                    <a:pt x="296" y="21200"/>
                  </a:cubicBezTo>
                  <a:cubicBezTo>
                    <a:pt x="-128" y="21200"/>
                    <a:pt x="-128" y="19400"/>
                    <a:pt x="507" y="16700"/>
                  </a:cubicBezTo>
                  <a:cubicBezTo>
                    <a:pt x="1143" y="14000"/>
                    <a:pt x="2413" y="10400"/>
                    <a:pt x="4743" y="7520"/>
                  </a:cubicBezTo>
                  <a:cubicBezTo>
                    <a:pt x="7072" y="4640"/>
                    <a:pt x="10460" y="2480"/>
                    <a:pt x="13213" y="1220"/>
                  </a:cubicBezTo>
                  <a:cubicBezTo>
                    <a:pt x="15966" y="-40"/>
                    <a:pt x="18084" y="-400"/>
                    <a:pt x="19354" y="500"/>
                  </a:cubicBezTo>
                  <a:cubicBezTo>
                    <a:pt x="20625" y="1400"/>
                    <a:pt x="21048" y="3560"/>
                    <a:pt x="21260" y="6980"/>
                  </a:cubicBezTo>
                  <a:cubicBezTo>
                    <a:pt x="21472" y="10400"/>
                    <a:pt x="21472" y="15080"/>
                    <a:pt x="21472" y="197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7799431" y="1543050"/>
              <a:ext cx="444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4447"/>
                    <a:pt x="11314" y="8894"/>
                    <a:pt x="7714" y="12494"/>
                  </a:cubicBezTo>
                  <a:cubicBezTo>
                    <a:pt x="4114" y="16094"/>
                    <a:pt x="2057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7716881" y="1530845"/>
              <a:ext cx="217114" cy="25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80" fill="norm" stroke="1" extrusionOk="0">
                  <a:moveTo>
                    <a:pt x="9170" y="6920"/>
                  </a:moveTo>
                  <a:cubicBezTo>
                    <a:pt x="9374" y="5135"/>
                    <a:pt x="9577" y="3350"/>
                    <a:pt x="9985" y="2011"/>
                  </a:cubicBezTo>
                  <a:cubicBezTo>
                    <a:pt x="10392" y="673"/>
                    <a:pt x="11004" y="-220"/>
                    <a:pt x="12838" y="48"/>
                  </a:cubicBezTo>
                  <a:cubicBezTo>
                    <a:pt x="14672" y="316"/>
                    <a:pt x="17728" y="1744"/>
                    <a:pt x="19460" y="3975"/>
                  </a:cubicBezTo>
                  <a:cubicBezTo>
                    <a:pt x="21192" y="6206"/>
                    <a:pt x="21600" y="9241"/>
                    <a:pt x="19358" y="12097"/>
                  </a:cubicBezTo>
                  <a:cubicBezTo>
                    <a:pt x="17117" y="14954"/>
                    <a:pt x="12226" y="17631"/>
                    <a:pt x="8558" y="19149"/>
                  </a:cubicBezTo>
                  <a:cubicBezTo>
                    <a:pt x="4891" y="20666"/>
                    <a:pt x="2445" y="21023"/>
                    <a:pt x="0" y="21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3061012" y="2012307"/>
              <a:ext cx="632146" cy="108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9" fill="norm" stroke="1" extrusionOk="0">
                  <a:moveTo>
                    <a:pt x="19793" y="11014"/>
                  </a:moveTo>
                  <a:cubicBezTo>
                    <a:pt x="20008" y="10593"/>
                    <a:pt x="20223" y="10171"/>
                    <a:pt x="20223" y="9729"/>
                  </a:cubicBezTo>
                  <a:cubicBezTo>
                    <a:pt x="20223" y="9287"/>
                    <a:pt x="20008" y="8824"/>
                    <a:pt x="19865" y="8277"/>
                  </a:cubicBezTo>
                  <a:cubicBezTo>
                    <a:pt x="19721" y="7729"/>
                    <a:pt x="19649" y="7098"/>
                    <a:pt x="19434" y="6487"/>
                  </a:cubicBezTo>
                  <a:cubicBezTo>
                    <a:pt x="19219" y="5877"/>
                    <a:pt x="18860" y="5287"/>
                    <a:pt x="18214" y="4550"/>
                  </a:cubicBezTo>
                  <a:cubicBezTo>
                    <a:pt x="17568" y="3814"/>
                    <a:pt x="16635" y="2929"/>
                    <a:pt x="15918" y="2193"/>
                  </a:cubicBezTo>
                  <a:cubicBezTo>
                    <a:pt x="15200" y="1456"/>
                    <a:pt x="14698" y="866"/>
                    <a:pt x="14088" y="508"/>
                  </a:cubicBezTo>
                  <a:cubicBezTo>
                    <a:pt x="13478" y="150"/>
                    <a:pt x="12760" y="24"/>
                    <a:pt x="11684" y="3"/>
                  </a:cubicBezTo>
                  <a:cubicBezTo>
                    <a:pt x="10607" y="-18"/>
                    <a:pt x="9172" y="66"/>
                    <a:pt x="7880" y="382"/>
                  </a:cubicBezTo>
                  <a:cubicBezTo>
                    <a:pt x="6589" y="698"/>
                    <a:pt x="5441" y="1245"/>
                    <a:pt x="4472" y="1898"/>
                  </a:cubicBezTo>
                  <a:cubicBezTo>
                    <a:pt x="3503" y="2550"/>
                    <a:pt x="2714" y="3308"/>
                    <a:pt x="2175" y="3877"/>
                  </a:cubicBezTo>
                  <a:cubicBezTo>
                    <a:pt x="1637" y="4445"/>
                    <a:pt x="1350" y="4824"/>
                    <a:pt x="991" y="5393"/>
                  </a:cubicBezTo>
                  <a:cubicBezTo>
                    <a:pt x="633" y="5961"/>
                    <a:pt x="202" y="6719"/>
                    <a:pt x="59" y="7414"/>
                  </a:cubicBezTo>
                  <a:cubicBezTo>
                    <a:pt x="-85" y="8108"/>
                    <a:pt x="59" y="8740"/>
                    <a:pt x="238" y="9624"/>
                  </a:cubicBezTo>
                  <a:cubicBezTo>
                    <a:pt x="417" y="10508"/>
                    <a:pt x="633" y="11645"/>
                    <a:pt x="704" y="12740"/>
                  </a:cubicBezTo>
                  <a:cubicBezTo>
                    <a:pt x="776" y="13835"/>
                    <a:pt x="704" y="14887"/>
                    <a:pt x="740" y="15624"/>
                  </a:cubicBezTo>
                  <a:cubicBezTo>
                    <a:pt x="776" y="16361"/>
                    <a:pt x="920" y="16782"/>
                    <a:pt x="1422" y="17435"/>
                  </a:cubicBezTo>
                  <a:cubicBezTo>
                    <a:pt x="1924" y="18087"/>
                    <a:pt x="2785" y="18971"/>
                    <a:pt x="3790" y="19645"/>
                  </a:cubicBezTo>
                  <a:cubicBezTo>
                    <a:pt x="4795" y="20319"/>
                    <a:pt x="5943" y="20782"/>
                    <a:pt x="7199" y="21098"/>
                  </a:cubicBezTo>
                  <a:cubicBezTo>
                    <a:pt x="8455" y="21414"/>
                    <a:pt x="9818" y="21582"/>
                    <a:pt x="11181" y="21498"/>
                  </a:cubicBezTo>
                  <a:cubicBezTo>
                    <a:pt x="12545" y="21414"/>
                    <a:pt x="13908" y="21077"/>
                    <a:pt x="15236" y="20529"/>
                  </a:cubicBezTo>
                  <a:cubicBezTo>
                    <a:pt x="16564" y="19982"/>
                    <a:pt x="17855" y="19224"/>
                    <a:pt x="18896" y="18466"/>
                  </a:cubicBezTo>
                  <a:cubicBezTo>
                    <a:pt x="19936" y="17708"/>
                    <a:pt x="20726" y="16950"/>
                    <a:pt x="21120" y="15898"/>
                  </a:cubicBezTo>
                  <a:cubicBezTo>
                    <a:pt x="21515" y="14845"/>
                    <a:pt x="21515" y="13498"/>
                    <a:pt x="21228" y="12466"/>
                  </a:cubicBezTo>
                  <a:cubicBezTo>
                    <a:pt x="20941" y="11435"/>
                    <a:pt x="20367" y="10719"/>
                    <a:pt x="19900" y="10235"/>
                  </a:cubicBezTo>
                  <a:cubicBezTo>
                    <a:pt x="19434" y="9750"/>
                    <a:pt x="19075" y="9498"/>
                    <a:pt x="18716" y="9393"/>
                  </a:cubicBezTo>
                  <a:cubicBezTo>
                    <a:pt x="18358" y="9287"/>
                    <a:pt x="17999" y="9329"/>
                    <a:pt x="17640" y="93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0" y="4415267"/>
              <a:ext cx="349174" cy="46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87" fill="norm" stroke="1" extrusionOk="0">
                  <a:moveTo>
                    <a:pt x="19281" y="3130"/>
                  </a:moveTo>
                  <a:cubicBezTo>
                    <a:pt x="19024" y="2356"/>
                    <a:pt x="18767" y="1581"/>
                    <a:pt x="18317" y="1048"/>
                  </a:cubicBezTo>
                  <a:cubicBezTo>
                    <a:pt x="17867" y="515"/>
                    <a:pt x="17224" y="225"/>
                    <a:pt x="16260" y="79"/>
                  </a:cubicBezTo>
                  <a:cubicBezTo>
                    <a:pt x="15296" y="-66"/>
                    <a:pt x="14010" y="-66"/>
                    <a:pt x="12081" y="564"/>
                  </a:cubicBezTo>
                  <a:cubicBezTo>
                    <a:pt x="10153" y="1193"/>
                    <a:pt x="7581" y="2452"/>
                    <a:pt x="5331" y="4729"/>
                  </a:cubicBezTo>
                  <a:cubicBezTo>
                    <a:pt x="3081" y="7005"/>
                    <a:pt x="1153" y="10298"/>
                    <a:pt x="381" y="12913"/>
                  </a:cubicBezTo>
                  <a:cubicBezTo>
                    <a:pt x="-390" y="15529"/>
                    <a:pt x="-4" y="17466"/>
                    <a:pt x="1667" y="18967"/>
                  </a:cubicBezTo>
                  <a:cubicBezTo>
                    <a:pt x="3339" y="20469"/>
                    <a:pt x="6296" y="21534"/>
                    <a:pt x="9767" y="21486"/>
                  </a:cubicBezTo>
                  <a:cubicBezTo>
                    <a:pt x="13239" y="21437"/>
                    <a:pt x="17224" y="20275"/>
                    <a:pt x="21210" y="19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62155" y="4693218"/>
              <a:ext cx="252119" cy="11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08" fill="norm" stroke="1" extrusionOk="0">
                  <a:moveTo>
                    <a:pt x="11720" y="10414"/>
                  </a:moveTo>
                  <a:cubicBezTo>
                    <a:pt x="11900" y="8486"/>
                    <a:pt x="12080" y="6557"/>
                    <a:pt x="11270" y="4436"/>
                  </a:cubicBezTo>
                  <a:cubicBezTo>
                    <a:pt x="10460" y="2314"/>
                    <a:pt x="8660" y="0"/>
                    <a:pt x="6950" y="0"/>
                  </a:cubicBezTo>
                  <a:cubicBezTo>
                    <a:pt x="5240" y="0"/>
                    <a:pt x="3620" y="2314"/>
                    <a:pt x="2450" y="5207"/>
                  </a:cubicBezTo>
                  <a:cubicBezTo>
                    <a:pt x="1280" y="8100"/>
                    <a:pt x="560" y="11571"/>
                    <a:pt x="200" y="14464"/>
                  </a:cubicBezTo>
                  <a:cubicBezTo>
                    <a:pt x="-160" y="17357"/>
                    <a:pt x="-160" y="19671"/>
                    <a:pt x="1280" y="20636"/>
                  </a:cubicBezTo>
                  <a:cubicBezTo>
                    <a:pt x="2720" y="21600"/>
                    <a:pt x="5600" y="21214"/>
                    <a:pt x="7400" y="20443"/>
                  </a:cubicBezTo>
                  <a:cubicBezTo>
                    <a:pt x="9200" y="19671"/>
                    <a:pt x="9920" y="18514"/>
                    <a:pt x="10550" y="16779"/>
                  </a:cubicBezTo>
                  <a:cubicBezTo>
                    <a:pt x="11180" y="15043"/>
                    <a:pt x="11720" y="12729"/>
                    <a:pt x="12350" y="12729"/>
                  </a:cubicBezTo>
                  <a:cubicBezTo>
                    <a:pt x="12980" y="12729"/>
                    <a:pt x="13700" y="15043"/>
                    <a:pt x="15230" y="16586"/>
                  </a:cubicBezTo>
                  <a:cubicBezTo>
                    <a:pt x="16760" y="18129"/>
                    <a:pt x="19100" y="18900"/>
                    <a:pt x="2144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10878" y="4656030"/>
              <a:ext cx="104996" cy="189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97" fill="norm" stroke="1" extrusionOk="0">
                  <a:moveTo>
                    <a:pt x="21009" y="2057"/>
                  </a:moveTo>
                  <a:cubicBezTo>
                    <a:pt x="16350" y="1337"/>
                    <a:pt x="11691" y="617"/>
                    <a:pt x="7880" y="257"/>
                  </a:cubicBezTo>
                  <a:cubicBezTo>
                    <a:pt x="4068" y="-103"/>
                    <a:pt x="1103" y="-103"/>
                    <a:pt x="256" y="377"/>
                  </a:cubicBezTo>
                  <a:cubicBezTo>
                    <a:pt x="-591" y="857"/>
                    <a:pt x="680" y="1817"/>
                    <a:pt x="3856" y="3857"/>
                  </a:cubicBezTo>
                  <a:cubicBezTo>
                    <a:pt x="7033" y="5897"/>
                    <a:pt x="12115" y="9017"/>
                    <a:pt x="14444" y="12137"/>
                  </a:cubicBezTo>
                  <a:cubicBezTo>
                    <a:pt x="16774" y="15257"/>
                    <a:pt x="16350" y="18377"/>
                    <a:pt x="15927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634399" y="4631237"/>
              <a:ext cx="184675" cy="16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0751" fill="norm" stroke="1" extrusionOk="0">
                  <a:moveTo>
                    <a:pt x="5215" y="12609"/>
                  </a:moveTo>
                  <a:cubicBezTo>
                    <a:pt x="6933" y="10475"/>
                    <a:pt x="8651" y="8342"/>
                    <a:pt x="9633" y="6342"/>
                  </a:cubicBezTo>
                  <a:cubicBezTo>
                    <a:pt x="10615" y="4342"/>
                    <a:pt x="10860" y="2475"/>
                    <a:pt x="10370" y="1275"/>
                  </a:cubicBezTo>
                  <a:cubicBezTo>
                    <a:pt x="9879" y="75"/>
                    <a:pt x="8651" y="-458"/>
                    <a:pt x="6933" y="475"/>
                  </a:cubicBezTo>
                  <a:cubicBezTo>
                    <a:pt x="5215" y="1409"/>
                    <a:pt x="3006" y="3809"/>
                    <a:pt x="1656" y="6609"/>
                  </a:cubicBezTo>
                  <a:cubicBezTo>
                    <a:pt x="306" y="9409"/>
                    <a:pt x="-185" y="12609"/>
                    <a:pt x="60" y="15275"/>
                  </a:cubicBezTo>
                  <a:cubicBezTo>
                    <a:pt x="306" y="17942"/>
                    <a:pt x="1288" y="20075"/>
                    <a:pt x="4970" y="20609"/>
                  </a:cubicBezTo>
                  <a:cubicBezTo>
                    <a:pt x="8651" y="21142"/>
                    <a:pt x="15033" y="20075"/>
                    <a:pt x="21415" y="19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181023" y="4502718"/>
              <a:ext cx="508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067"/>
                    <a:pt x="10800" y="6133"/>
                    <a:pt x="14400" y="9733"/>
                  </a:cubicBezTo>
                  <a:cubicBezTo>
                    <a:pt x="18000" y="13333"/>
                    <a:pt x="19800" y="17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73682" y="4943762"/>
              <a:ext cx="1266092" cy="8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025" fill="norm" stroke="1" extrusionOk="0">
                  <a:moveTo>
                    <a:pt x="1123" y="14383"/>
                  </a:moveTo>
                  <a:cubicBezTo>
                    <a:pt x="834" y="14886"/>
                    <a:pt x="546" y="15388"/>
                    <a:pt x="330" y="16393"/>
                  </a:cubicBezTo>
                  <a:cubicBezTo>
                    <a:pt x="113" y="17397"/>
                    <a:pt x="-31" y="18904"/>
                    <a:pt x="5" y="19909"/>
                  </a:cubicBezTo>
                  <a:cubicBezTo>
                    <a:pt x="41" y="20914"/>
                    <a:pt x="257" y="21416"/>
                    <a:pt x="1033" y="20663"/>
                  </a:cubicBezTo>
                  <a:cubicBezTo>
                    <a:pt x="1808" y="19909"/>
                    <a:pt x="3142" y="17900"/>
                    <a:pt x="4585" y="15639"/>
                  </a:cubicBezTo>
                  <a:cubicBezTo>
                    <a:pt x="6027" y="13379"/>
                    <a:pt x="7578" y="10867"/>
                    <a:pt x="9038" y="8607"/>
                  </a:cubicBezTo>
                  <a:cubicBezTo>
                    <a:pt x="10499" y="6346"/>
                    <a:pt x="11869" y="4337"/>
                    <a:pt x="13347" y="2830"/>
                  </a:cubicBezTo>
                  <a:cubicBezTo>
                    <a:pt x="14826" y="1323"/>
                    <a:pt x="16412" y="318"/>
                    <a:pt x="17801" y="67"/>
                  </a:cubicBezTo>
                  <a:cubicBezTo>
                    <a:pt x="19189" y="-184"/>
                    <a:pt x="20379" y="318"/>
                    <a:pt x="21569" y="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20623" y="4972618"/>
              <a:ext cx="482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20700"/>
                    <a:pt x="758" y="19800"/>
                    <a:pt x="2747" y="18000"/>
                  </a:cubicBezTo>
                  <a:cubicBezTo>
                    <a:pt x="4737" y="16200"/>
                    <a:pt x="8337" y="13500"/>
                    <a:pt x="11747" y="10350"/>
                  </a:cubicBezTo>
                  <a:cubicBezTo>
                    <a:pt x="15158" y="7200"/>
                    <a:pt x="1837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403273" y="4604318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447723" y="4724968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486679" y="4671787"/>
              <a:ext cx="1533068" cy="138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29" fill="norm" stroke="1" extrusionOk="0">
                  <a:moveTo>
                    <a:pt x="659" y="20673"/>
                  </a:moveTo>
                  <a:cubicBezTo>
                    <a:pt x="511" y="20996"/>
                    <a:pt x="362" y="21318"/>
                    <a:pt x="228" y="20996"/>
                  </a:cubicBezTo>
                  <a:cubicBezTo>
                    <a:pt x="94" y="20673"/>
                    <a:pt x="-25" y="19706"/>
                    <a:pt x="5" y="18900"/>
                  </a:cubicBezTo>
                  <a:cubicBezTo>
                    <a:pt x="35" y="18094"/>
                    <a:pt x="213" y="17449"/>
                    <a:pt x="659" y="16805"/>
                  </a:cubicBezTo>
                  <a:cubicBezTo>
                    <a:pt x="1106" y="16160"/>
                    <a:pt x="1820" y="15515"/>
                    <a:pt x="2727" y="14548"/>
                  </a:cubicBezTo>
                  <a:cubicBezTo>
                    <a:pt x="3635" y="13581"/>
                    <a:pt x="4735" y="12291"/>
                    <a:pt x="5806" y="11324"/>
                  </a:cubicBezTo>
                  <a:cubicBezTo>
                    <a:pt x="6877" y="10357"/>
                    <a:pt x="7919" y="9712"/>
                    <a:pt x="8975" y="8906"/>
                  </a:cubicBezTo>
                  <a:cubicBezTo>
                    <a:pt x="10031" y="8100"/>
                    <a:pt x="11102" y="7133"/>
                    <a:pt x="12129" y="6327"/>
                  </a:cubicBezTo>
                  <a:cubicBezTo>
                    <a:pt x="13155" y="5521"/>
                    <a:pt x="14137" y="4876"/>
                    <a:pt x="15149" y="4070"/>
                  </a:cubicBezTo>
                  <a:cubicBezTo>
                    <a:pt x="16160" y="3264"/>
                    <a:pt x="17201" y="2297"/>
                    <a:pt x="18124" y="1652"/>
                  </a:cubicBezTo>
                  <a:cubicBezTo>
                    <a:pt x="19046" y="1008"/>
                    <a:pt x="19849" y="685"/>
                    <a:pt x="20325" y="524"/>
                  </a:cubicBezTo>
                  <a:cubicBezTo>
                    <a:pt x="20801" y="363"/>
                    <a:pt x="20950" y="363"/>
                    <a:pt x="21129" y="202"/>
                  </a:cubicBezTo>
                  <a:cubicBezTo>
                    <a:pt x="21307" y="40"/>
                    <a:pt x="21515" y="-282"/>
                    <a:pt x="21545" y="524"/>
                  </a:cubicBezTo>
                  <a:cubicBezTo>
                    <a:pt x="21575" y="1330"/>
                    <a:pt x="21426" y="3264"/>
                    <a:pt x="21277" y="51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343073" y="5258368"/>
              <a:ext cx="2012951" cy="80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2" y="21543"/>
                    <a:pt x="1544" y="21487"/>
                    <a:pt x="2112" y="21402"/>
                  </a:cubicBezTo>
                  <a:cubicBezTo>
                    <a:pt x="2680" y="21317"/>
                    <a:pt x="3044" y="21203"/>
                    <a:pt x="3532" y="20948"/>
                  </a:cubicBezTo>
                  <a:cubicBezTo>
                    <a:pt x="4020" y="20693"/>
                    <a:pt x="4633" y="20296"/>
                    <a:pt x="5247" y="19871"/>
                  </a:cubicBezTo>
                  <a:cubicBezTo>
                    <a:pt x="5860" y="19446"/>
                    <a:pt x="6473" y="18992"/>
                    <a:pt x="7041" y="18539"/>
                  </a:cubicBezTo>
                  <a:cubicBezTo>
                    <a:pt x="7609" y="18085"/>
                    <a:pt x="8131" y="17631"/>
                    <a:pt x="8688" y="17065"/>
                  </a:cubicBezTo>
                  <a:cubicBezTo>
                    <a:pt x="9244" y="16498"/>
                    <a:pt x="9835" y="15817"/>
                    <a:pt x="10357" y="15279"/>
                  </a:cubicBezTo>
                  <a:cubicBezTo>
                    <a:pt x="10879" y="14740"/>
                    <a:pt x="11334" y="14343"/>
                    <a:pt x="11947" y="13663"/>
                  </a:cubicBezTo>
                  <a:cubicBezTo>
                    <a:pt x="12560" y="12983"/>
                    <a:pt x="13332" y="12019"/>
                    <a:pt x="13957" y="11254"/>
                  </a:cubicBezTo>
                  <a:cubicBezTo>
                    <a:pt x="14582" y="10488"/>
                    <a:pt x="15059" y="9921"/>
                    <a:pt x="15524" y="9354"/>
                  </a:cubicBezTo>
                  <a:cubicBezTo>
                    <a:pt x="15990" y="8787"/>
                    <a:pt x="16444" y="8220"/>
                    <a:pt x="16944" y="7512"/>
                  </a:cubicBezTo>
                  <a:cubicBezTo>
                    <a:pt x="17444" y="6803"/>
                    <a:pt x="17989" y="5953"/>
                    <a:pt x="18534" y="5074"/>
                  </a:cubicBezTo>
                  <a:cubicBezTo>
                    <a:pt x="19079" y="4195"/>
                    <a:pt x="19624" y="3288"/>
                    <a:pt x="20135" y="2438"/>
                  </a:cubicBezTo>
                  <a:cubicBezTo>
                    <a:pt x="20646" y="1587"/>
                    <a:pt x="21123" y="7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451023" y="4788468"/>
              <a:ext cx="44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00"/>
                    <a:pt x="0" y="7200"/>
                    <a:pt x="0" y="9346"/>
                  </a:cubicBezTo>
                  <a:cubicBezTo>
                    <a:pt x="0" y="11492"/>
                    <a:pt x="0" y="12185"/>
                    <a:pt x="0" y="12877"/>
                  </a:cubicBezTo>
                  <a:cubicBezTo>
                    <a:pt x="0" y="13569"/>
                    <a:pt x="0" y="14262"/>
                    <a:pt x="1029" y="14262"/>
                  </a:cubicBezTo>
                  <a:cubicBezTo>
                    <a:pt x="2057" y="14262"/>
                    <a:pt x="4114" y="13569"/>
                    <a:pt x="5143" y="11631"/>
                  </a:cubicBezTo>
                  <a:cubicBezTo>
                    <a:pt x="6171" y="9692"/>
                    <a:pt x="6171" y="6508"/>
                    <a:pt x="6171" y="4431"/>
                  </a:cubicBezTo>
                  <a:cubicBezTo>
                    <a:pt x="6171" y="2354"/>
                    <a:pt x="6171" y="1385"/>
                    <a:pt x="6171" y="1246"/>
                  </a:cubicBezTo>
                  <a:cubicBezTo>
                    <a:pt x="6171" y="1108"/>
                    <a:pt x="6171" y="1800"/>
                    <a:pt x="7714" y="3600"/>
                  </a:cubicBezTo>
                  <a:cubicBezTo>
                    <a:pt x="9257" y="5400"/>
                    <a:pt x="12343" y="8308"/>
                    <a:pt x="14400" y="10177"/>
                  </a:cubicBezTo>
                  <a:cubicBezTo>
                    <a:pt x="16457" y="12046"/>
                    <a:pt x="17486" y="12877"/>
                    <a:pt x="18000" y="13777"/>
                  </a:cubicBezTo>
                  <a:cubicBezTo>
                    <a:pt x="18514" y="14677"/>
                    <a:pt x="18514" y="15646"/>
                    <a:pt x="18514" y="15785"/>
                  </a:cubicBezTo>
                  <a:cubicBezTo>
                    <a:pt x="18514" y="15923"/>
                    <a:pt x="18514" y="15231"/>
                    <a:pt x="15943" y="13431"/>
                  </a:cubicBezTo>
                  <a:cubicBezTo>
                    <a:pt x="13371" y="11631"/>
                    <a:pt x="8229" y="8723"/>
                    <a:pt x="5143" y="6577"/>
                  </a:cubicBezTo>
                  <a:cubicBezTo>
                    <a:pt x="2057" y="4431"/>
                    <a:pt x="1029" y="3046"/>
                    <a:pt x="1029" y="2008"/>
                  </a:cubicBezTo>
                  <a:cubicBezTo>
                    <a:pt x="1029" y="969"/>
                    <a:pt x="2057" y="277"/>
                    <a:pt x="2571" y="277"/>
                  </a:cubicBezTo>
                  <a:cubicBezTo>
                    <a:pt x="3086" y="277"/>
                    <a:pt x="3086" y="969"/>
                    <a:pt x="4114" y="2977"/>
                  </a:cubicBezTo>
                  <a:cubicBezTo>
                    <a:pt x="5143" y="4985"/>
                    <a:pt x="7200" y="8308"/>
                    <a:pt x="10286" y="11631"/>
                  </a:cubicBezTo>
                  <a:cubicBezTo>
                    <a:pt x="13371" y="14954"/>
                    <a:pt x="17486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987723" y="4382068"/>
              <a:ext cx="444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2348"/>
                    <a:pt x="8229" y="4696"/>
                    <a:pt x="11829" y="8296"/>
                  </a:cubicBezTo>
                  <a:cubicBezTo>
                    <a:pt x="15429" y="11896"/>
                    <a:pt x="18514" y="167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964091" y="4337618"/>
              <a:ext cx="442733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836" y="21600"/>
                  </a:moveTo>
                  <a:cubicBezTo>
                    <a:pt x="324" y="20700"/>
                    <a:pt x="-188" y="19800"/>
                    <a:pt x="68" y="19350"/>
                  </a:cubicBezTo>
                  <a:cubicBezTo>
                    <a:pt x="324" y="18900"/>
                    <a:pt x="1348" y="18900"/>
                    <a:pt x="3293" y="16650"/>
                  </a:cubicBezTo>
                  <a:cubicBezTo>
                    <a:pt x="5238" y="14400"/>
                    <a:pt x="8104" y="9900"/>
                    <a:pt x="11277" y="6750"/>
                  </a:cubicBezTo>
                  <a:cubicBezTo>
                    <a:pt x="14451" y="3600"/>
                    <a:pt x="17931" y="1800"/>
                    <a:pt x="21412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019223" y="5055168"/>
              <a:ext cx="628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5" y="20571"/>
                    <a:pt x="5091" y="19543"/>
                    <a:pt x="7600" y="17229"/>
                  </a:cubicBezTo>
                  <a:cubicBezTo>
                    <a:pt x="10109" y="14914"/>
                    <a:pt x="12582" y="11314"/>
                    <a:pt x="14909" y="8229"/>
                  </a:cubicBezTo>
                  <a:cubicBezTo>
                    <a:pt x="17236" y="5143"/>
                    <a:pt x="19418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442410" y="4775768"/>
              <a:ext cx="3401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21600"/>
                  </a:moveTo>
                  <a:cubicBezTo>
                    <a:pt x="88" y="15600"/>
                    <a:pt x="-1183" y="9600"/>
                    <a:pt x="1993" y="6000"/>
                  </a:cubicBezTo>
                  <a:cubicBezTo>
                    <a:pt x="5170" y="2400"/>
                    <a:pt x="12793" y="1200"/>
                    <a:pt x="2041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446790" y="4157368"/>
              <a:ext cx="1722153" cy="2320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64" fill="norm" stroke="1" extrusionOk="0">
                  <a:moveTo>
                    <a:pt x="6581" y="81"/>
                  </a:moveTo>
                  <a:cubicBezTo>
                    <a:pt x="5997" y="121"/>
                    <a:pt x="5413" y="160"/>
                    <a:pt x="4909" y="288"/>
                  </a:cubicBezTo>
                  <a:cubicBezTo>
                    <a:pt x="4405" y="416"/>
                    <a:pt x="3980" y="632"/>
                    <a:pt x="3609" y="927"/>
                  </a:cubicBezTo>
                  <a:cubicBezTo>
                    <a:pt x="3237" y="1222"/>
                    <a:pt x="2919" y="1596"/>
                    <a:pt x="2614" y="1960"/>
                  </a:cubicBezTo>
                  <a:cubicBezTo>
                    <a:pt x="2309" y="2324"/>
                    <a:pt x="2017" y="2678"/>
                    <a:pt x="1751" y="3062"/>
                  </a:cubicBezTo>
                  <a:cubicBezTo>
                    <a:pt x="1486" y="3445"/>
                    <a:pt x="1247" y="3858"/>
                    <a:pt x="1022" y="4242"/>
                  </a:cubicBezTo>
                  <a:cubicBezTo>
                    <a:pt x="796" y="4626"/>
                    <a:pt x="584" y="4980"/>
                    <a:pt x="438" y="5324"/>
                  </a:cubicBezTo>
                  <a:cubicBezTo>
                    <a:pt x="292" y="5668"/>
                    <a:pt x="212" y="6003"/>
                    <a:pt x="159" y="6426"/>
                  </a:cubicBezTo>
                  <a:cubicBezTo>
                    <a:pt x="106" y="6849"/>
                    <a:pt x="80" y="7360"/>
                    <a:pt x="53" y="7852"/>
                  </a:cubicBezTo>
                  <a:cubicBezTo>
                    <a:pt x="27" y="8344"/>
                    <a:pt x="0" y="8816"/>
                    <a:pt x="0" y="9288"/>
                  </a:cubicBezTo>
                  <a:cubicBezTo>
                    <a:pt x="0" y="9760"/>
                    <a:pt x="27" y="10232"/>
                    <a:pt x="93" y="10685"/>
                  </a:cubicBezTo>
                  <a:cubicBezTo>
                    <a:pt x="159" y="11137"/>
                    <a:pt x="265" y="11570"/>
                    <a:pt x="438" y="12022"/>
                  </a:cubicBezTo>
                  <a:cubicBezTo>
                    <a:pt x="610" y="12475"/>
                    <a:pt x="849" y="12947"/>
                    <a:pt x="1061" y="13458"/>
                  </a:cubicBezTo>
                  <a:cubicBezTo>
                    <a:pt x="1274" y="13970"/>
                    <a:pt x="1459" y="14521"/>
                    <a:pt x="1658" y="15101"/>
                  </a:cubicBezTo>
                  <a:cubicBezTo>
                    <a:pt x="1857" y="15681"/>
                    <a:pt x="2070" y="16291"/>
                    <a:pt x="2335" y="16911"/>
                  </a:cubicBezTo>
                  <a:cubicBezTo>
                    <a:pt x="2600" y="17531"/>
                    <a:pt x="2919" y="18160"/>
                    <a:pt x="3211" y="18681"/>
                  </a:cubicBezTo>
                  <a:cubicBezTo>
                    <a:pt x="3503" y="19203"/>
                    <a:pt x="3768" y="19616"/>
                    <a:pt x="4113" y="19990"/>
                  </a:cubicBezTo>
                  <a:cubicBezTo>
                    <a:pt x="4458" y="20363"/>
                    <a:pt x="4883" y="20698"/>
                    <a:pt x="5493" y="20944"/>
                  </a:cubicBezTo>
                  <a:cubicBezTo>
                    <a:pt x="6103" y="21190"/>
                    <a:pt x="6899" y="21347"/>
                    <a:pt x="7762" y="21445"/>
                  </a:cubicBezTo>
                  <a:cubicBezTo>
                    <a:pt x="8624" y="21544"/>
                    <a:pt x="9553" y="21583"/>
                    <a:pt x="10482" y="21553"/>
                  </a:cubicBezTo>
                  <a:cubicBezTo>
                    <a:pt x="11410" y="21524"/>
                    <a:pt x="12339" y="21426"/>
                    <a:pt x="13188" y="21258"/>
                  </a:cubicBezTo>
                  <a:cubicBezTo>
                    <a:pt x="14037" y="21091"/>
                    <a:pt x="14807" y="20855"/>
                    <a:pt x="15430" y="20609"/>
                  </a:cubicBezTo>
                  <a:cubicBezTo>
                    <a:pt x="16054" y="20363"/>
                    <a:pt x="16532" y="20108"/>
                    <a:pt x="17062" y="19773"/>
                  </a:cubicBezTo>
                  <a:cubicBezTo>
                    <a:pt x="17593" y="19439"/>
                    <a:pt x="18177" y="19026"/>
                    <a:pt x="18668" y="18573"/>
                  </a:cubicBezTo>
                  <a:cubicBezTo>
                    <a:pt x="19159" y="18121"/>
                    <a:pt x="19557" y="17629"/>
                    <a:pt x="19902" y="17137"/>
                  </a:cubicBezTo>
                  <a:cubicBezTo>
                    <a:pt x="20247" y="16645"/>
                    <a:pt x="20539" y="16153"/>
                    <a:pt x="20804" y="15642"/>
                  </a:cubicBezTo>
                  <a:cubicBezTo>
                    <a:pt x="21069" y="15131"/>
                    <a:pt x="21308" y="14599"/>
                    <a:pt x="21441" y="14078"/>
                  </a:cubicBezTo>
                  <a:cubicBezTo>
                    <a:pt x="21573" y="13557"/>
                    <a:pt x="21600" y="13045"/>
                    <a:pt x="21587" y="12524"/>
                  </a:cubicBezTo>
                  <a:cubicBezTo>
                    <a:pt x="21573" y="12003"/>
                    <a:pt x="21520" y="11472"/>
                    <a:pt x="21481" y="10970"/>
                  </a:cubicBezTo>
                  <a:cubicBezTo>
                    <a:pt x="21441" y="10468"/>
                    <a:pt x="21414" y="9996"/>
                    <a:pt x="21308" y="9534"/>
                  </a:cubicBezTo>
                  <a:cubicBezTo>
                    <a:pt x="21202" y="9072"/>
                    <a:pt x="21016" y="8619"/>
                    <a:pt x="20897" y="8294"/>
                  </a:cubicBezTo>
                  <a:cubicBezTo>
                    <a:pt x="20777" y="7970"/>
                    <a:pt x="20724" y="7773"/>
                    <a:pt x="20631" y="7468"/>
                  </a:cubicBezTo>
                  <a:cubicBezTo>
                    <a:pt x="20539" y="7163"/>
                    <a:pt x="20406" y="6750"/>
                    <a:pt x="20247" y="6337"/>
                  </a:cubicBezTo>
                  <a:cubicBezTo>
                    <a:pt x="20087" y="5924"/>
                    <a:pt x="19902" y="5511"/>
                    <a:pt x="19743" y="5127"/>
                  </a:cubicBezTo>
                  <a:cubicBezTo>
                    <a:pt x="19583" y="4744"/>
                    <a:pt x="19451" y="4390"/>
                    <a:pt x="19172" y="3967"/>
                  </a:cubicBezTo>
                  <a:cubicBezTo>
                    <a:pt x="18893" y="3544"/>
                    <a:pt x="18469" y="3052"/>
                    <a:pt x="18071" y="2658"/>
                  </a:cubicBezTo>
                  <a:cubicBezTo>
                    <a:pt x="17673" y="2265"/>
                    <a:pt x="17301" y="1970"/>
                    <a:pt x="16757" y="1675"/>
                  </a:cubicBezTo>
                  <a:cubicBezTo>
                    <a:pt x="16213" y="1380"/>
                    <a:pt x="15497" y="1085"/>
                    <a:pt x="14847" y="849"/>
                  </a:cubicBezTo>
                  <a:cubicBezTo>
                    <a:pt x="14197" y="613"/>
                    <a:pt x="13613" y="435"/>
                    <a:pt x="12896" y="288"/>
                  </a:cubicBezTo>
                  <a:cubicBezTo>
                    <a:pt x="12180" y="140"/>
                    <a:pt x="11331" y="22"/>
                    <a:pt x="10561" y="3"/>
                  </a:cubicBezTo>
                  <a:cubicBezTo>
                    <a:pt x="9792" y="-17"/>
                    <a:pt x="9102" y="62"/>
                    <a:pt x="8491" y="101"/>
                  </a:cubicBezTo>
                  <a:cubicBezTo>
                    <a:pt x="7881" y="140"/>
                    <a:pt x="7350" y="140"/>
                    <a:pt x="6820" y="288"/>
                  </a:cubicBezTo>
                  <a:cubicBezTo>
                    <a:pt x="6289" y="435"/>
                    <a:pt x="5758" y="731"/>
                    <a:pt x="5228" y="102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476786" y="4819947"/>
              <a:ext cx="107588" cy="139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19" fill="norm" stroke="1" extrusionOk="0">
                  <a:moveTo>
                    <a:pt x="1198" y="8746"/>
                  </a:moveTo>
                  <a:cubicBezTo>
                    <a:pt x="774" y="10358"/>
                    <a:pt x="351" y="11970"/>
                    <a:pt x="139" y="11970"/>
                  </a:cubicBezTo>
                  <a:cubicBezTo>
                    <a:pt x="-73" y="11970"/>
                    <a:pt x="-73" y="10358"/>
                    <a:pt x="351" y="8585"/>
                  </a:cubicBezTo>
                  <a:cubicBezTo>
                    <a:pt x="774" y="6812"/>
                    <a:pt x="1621" y="4877"/>
                    <a:pt x="2892" y="3104"/>
                  </a:cubicBezTo>
                  <a:cubicBezTo>
                    <a:pt x="4162" y="1331"/>
                    <a:pt x="5856" y="-281"/>
                    <a:pt x="7551" y="41"/>
                  </a:cubicBezTo>
                  <a:cubicBezTo>
                    <a:pt x="9245" y="364"/>
                    <a:pt x="10939" y="2620"/>
                    <a:pt x="13268" y="6489"/>
                  </a:cubicBezTo>
                  <a:cubicBezTo>
                    <a:pt x="15598" y="10358"/>
                    <a:pt x="18562" y="15838"/>
                    <a:pt x="21527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2489123" y="4864668"/>
              <a:ext cx="157055" cy="118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0" y="0"/>
                  </a:moveTo>
                  <a:cubicBezTo>
                    <a:pt x="1728" y="735"/>
                    <a:pt x="3456" y="1471"/>
                    <a:pt x="4752" y="2226"/>
                  </a:cubicBezTo>
                  <a:cubicBezTo>
                    <a:pt x="6048" y="2981"/>
                    <a:pt x="6912" y="3755"/>
                    <a:pt x="7632" y="4587"/>
                  </a:cubicBezTo>
                  <a:cubicBezTo>
                    <a:pt x="8352" y="5419"/>
                    <a:pt x="8928" y="6310"/>
                    <a:pt x="9648" y="7123"/>
                  </a:cubicBezTo>
                  <a:cubicBezTo>
                    <a:pt x="10368" y="7935"/>
                    <a:pt x="11232" y="8671"/>
                    <a:pt x="11952" y="9445"/>
                  </a:cubicBezTo>
                  <a:cubicBezTo>
                    <a:pt x="12672" y="10219"/>
                    <a:pt x="13248" y="11032"/>
                    <a:pt x="14112" y="12019"/>
                  </a:cubicBezTo>
                  <a:cubicBezTo>
                    <a:pt x="14976" y="13006"/>
                    <a:pt x="16128" y="14168"/>
                    <a:pt x="16992" y="15232"/>
                  </a:cubicBezTo>
                  <a:cubicBezTo>
                    <a:pt x="17856" y="16297"/>
                    <a:pt x="18432" y="17265"/>
                    <a:pt x="18864" y="18135"/>
                  </a:cubicBezTo>
                  <a:cubicBezTo>
                    <a:pt x="19296" y="19006"/>
                    <a:pt x="19584" y="19781"/>
                    <a:pt x="20160" y="20342"/>
                  </a:cubicBezTo>
                  <a:cubicBezTo>
                    <a:pt x="20736" y="20903"/>
                    <a:pt x="21600" y="21252"/>
                    <a:pt x="21312" y="21426"/>
                  </a:cubicBezTo>
                  <a:cubicBezTo>
                    <a:pt x="21024" y="21600"/>
                    <a:pt x="19584" y="21600"/>
                    <a:pt x="18144" y="21600"/>
                  </a:cubicBezTo>
                  <a:cubicBezTo>
                    <a:pt x="16704" y="21600"/>
                    <a:pt x="15264" y="21600"/>
                    <a:pt x="13680" y="21561"/>
                  </a:cubicBezTo>
                  <a:cubicBezTo>
                    <a:pt x="12096" y="21523"/>
                    <a:pt x="10368" y="21445"/>
                    <a:pt x="10224" y="21387"/>
                  </a:cubicBezTo>
                  <a:cubicBezTo>
                    <a:pt x="10080" y="21329"/>
                    <a:pt x="11520" y="21290"/>
                    <a:pt x="13536" y="21252"/>
                  </a:cubicBezTo>
                  <a:cubicBezTo>
                    <a:pt x="15552" y="21213"/>
                    <a:pt x="18144" y="21174"/>
                    <a:pt x="20736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2622473" y="5944168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895943" y="4718618"/>
              <a:ext cx="14258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8056" y="0"/>
                  </a:moveTo>
                  <a:cubicBezTo>
                    <a:pt x="6150" y="5143"/>
                    <a:pt x="4244" y="10286"/>
                    <a:pt x="2815" y="13543"/>
                  </a:cubicBezTo>
                  <a:cubicBezTo>
                    <a:pt x="1385" y="16800"/>
                    <a:pt x="432" y="18171"/>
                    <a:pt x="115" y="17829"/>
                  </a:cubicBezTo>
                  <a:cubicBezTo>
                    <a:pt x="-203" y="17486"/>
                    <a:pt x="115" y="15429"/>
                    <a:pt x="1385" y="12857"/>
                  </a:cubicBezTo>
                  <a:cubicBezTo>
                    <a:pt x="2656" y="10286"/>
                    <a:pt x="4879" y="7200"/>
                    <a:pt x="6626" y="5143"/>
                  </a:cubicBezTo>
                  <a:cubicBezTo>
                    <a:pt x="8373" y="3086"/>
                    <a:pt x="9644" y="2057"/>
                    <a:pt x="11868" y="2914"/>
                  </a:cubicBezTo>
                  <a:cubicBezTo>
                    <a:pt x="14091" y="3771"/>
                    <a:pt x="17268" y="6514"/>
                    <a:pt x="19015" y="9943"/>
                  </a:cubicBezTo>
                  <a:cubicBezTo>
                    <a:pt x="20762" y="13371"/>
                    <a:pt x="21079" y="17486"/>
                    <a:pt x="213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968673" y="4769418"/>
              <a:ext cx="86785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88" y="1941"/>
                    <a:pt x="7376" y="3882"/>
                    <a:pt x="10010" y="5635"/>
                  </a:cubicBezTo>
                  <a:cubicBezTo>
                    <a:pt x="12644" y="7388"/>
                    <a:pt x="14224" y="8953"/>
                    <a:pt x="15805" y="10550"/>
                  </a:cubicBezTo>
                  <a:cubicBezTo>
                    <a:pt x="17385" y="12146"/>
                    <a:pt x="18966" y="13774"/>
                    <a:pt x="20020" y="15464"/>
                  </a:cubicBezTo>
                  <a:cubicBezTo>
                    <a:pt x="21073" y="17155"/>
                    <a:pt x="21600" y="18908"/>
                    <a:pt x="21600" y="19941"/>
                  </a:cubicBezTo>
                  <a:cubicBezTo>
                    <a:pt x="21600" y="20974"/>
                    <a:pt x="21073" y="21287"/>
                    <a:pt x="20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968673" y="5455218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038523" y="5398068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661517" y="5245668"/>
              <a:ext cx="119707" cy="37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76" fill="norm" stroke="1" extrusionOk="0">
                  <a:moveTo>
                    <a:pt x="14610" y="13246"/>
                  </a:moveTo>
                  <a:cubicBezTo>
                    <a:pt x="12715" y="12769"/>
                    <a:pt x="10820" y="12292"/>
                    <a:pt x="8736" y="12471"/>
                  </a:cubicBezTo>
                  <a:cubicBezTo>
                    <a:pt x="6652" y="12650"/>
                    <a:pt x="4378" y="13485"/>
                    <a:pt x="2673" y="14678"/>
                  </a:cubicBezTo>
                  <a:cubicBezTo>
                    <a:pt x="968" y="15872"/>
                    <a:pt x="-169" y="17423"/>
                    <a:pt x="20" y="18676"/>
                  </a:cubicBezTo>
                  <a:cubicBezTo>
                    <a:pt x="210" y="19929"/>
                    <a:pt x="1726" y="20884"/>
                    <a:pt x="3620" y="21242"/>
                  </a:cubicBezTo>
                  <a:cubicBezTo>
                    <a:pt x="5515" y="21600"/>
                    <a:pt x="7789" y="21361"/>
                    <a:pt x="10442" y="19034"/>
                  </a:cubicBezTo>
                  <a:cubicBezTo>
                    <a:pt x="13094" y="16707"/>
                    <a:pt x="16126" y="12292"/>
                    <a:pt x="17452" y="9010"/>
                  </a:cubicBezTo>
                  <a:cubicBezTo>
                    <a:pt x="18778" y="5728"/>
                    <a:pt x="18399" y="3580"/>
                    <a:pt x="17831" y="2148"/>
                  </a:cubicBezTo>
                  <a:cubicBezTo>
                    <a:pt x="17263" y="716"/>
                    <a:pt x="16505" y="0"/>
                    <a:pt x="15747" y="0"/>
                  </a:cubicBezTo>
                  <a:cubicBezTo>
                    <a:pt x="14989" y="0"/>
                    <a:pt x="14231" y="716"/>
                    <a:pt x="14231" y="3043"/>
                  </a:cubicBezTo>
                  <a:cubicBezTo>
                    <a:pt x="14231" y="5370"/>
                    <a:pt x="14989" y="9308"/>
                    <a:pt x="16315" y="12471"/>
                  </a:cubicBezTo>
                  <a:cubicBezTo>
                    <a:pt x="17642" y="15633"/>
                    <a:pt x="19536" y="18020"/>
                    <a:pt x="21431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854430" y="5537768"/>
              <a:ext cx="1569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760"/>
                    <a:pt x="-1582" y="11520"/>
                    <a:pt x="1118" y="15120"/>
                  </a:cubicBezTo>
                  <a:cubicBezTo>
                    <a:pt x="3818" y="18720"/>
                    <a:pt x="11918" y="2016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110490" y="4819951"/>
              <a:ext cx="150284" cy="35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12473" y="15174"/>
                  </a:moveTo>
                  <a:cubicBezTo>
                    <a:pt x="13386" y="14669"/>
                    <a:pt x="14299" y="14164"/>
                    <a:pt x="14299" y="13658"/>
                  </a:cubicBezTo>
                  <a:cubicBezTo>
                    <a:pt x="14299" y="13153"/>
                    <a:pt x="13386" y="12648"/>
                    <a:pt x="12169" y="12458"/>
                  </a:cubicBezTo>
                  <a:cubicBezTo>
                    <a:pt x="10952" y="12269"/>
                    <a:pt x="9431" y="12395"/>
                    <a:pt x="7454" y="13153"/>
                  </a:cubicBezTo>
                  <a:cubicBezTo>
                    <a:pt x="5476" y="13911"/>
                    <a:pt x="3042" y="15301"/>
                    <a:pt x="1673" y="16437"/>
                  </a:cubicBezTo>
                  <a:cubicBezTo>
                    <a:pt x="304" y="17574"/>
                    <a:pt x="0" y="18458"/>
                    <a:pt x="0" y="19216"/>
                  </a:cubicBezTo>
                  <a:cubicBezTo>
                    <a:pt x="0" y="19974"/>
                    <a:pt x="304" y="20606"/>
                    <a:pt x="1369" y="20985"/>
                  </a:cubicBezTo>
                  <a:cubicBezTo>
                    <a:pt x="2434" y="21364"/>
                    <a:pt x="4259" y="21490"/>
                    <a:pt x="6541" y="20858"/>
                  </a:cubicBezTo>
                  <a:cubicBezTo>
                    <a:pt x="8823" y="20227"/>
                    <a:pt x="11561" y="18837"/>
                    <a:pt x="13386" y="16185"/>
                  </a:cubicBezTo>
                  <a:cubicBezTo>
                    <a:pt x="15211" y="13532"/>
                    <a:pt x="16124" y="9616"/>
                    <a:pt x="16732" y="6901"/>
                  </a:cubicBezTo>
                  <a:cubicBezTo>
                    <a:pt x="17341" y="4185"/>
                    <a:pt x="17645" y="2669"/>
                    <a:pt x="17797" y="1595"/>
                  </a:cubicBezTo>
                  <a:cubicBezTo>
                    <a:pt x="17949" y="522"/>
                    <a:pt x="17949" y="-110"/>
                    <a:pt x="17797" y="16"/>
                  </a:cubicBezTo>
                  <a:cubicBezTo>
                    <a:pt x="17645" y="143"/>
                    <a:pt x="17341" y="1027"/>
                    <a:pt x="17341" y="3490"/>
                  </a:cubicBezTo>
                  <a:cubicBezTo>
                    <a:pt x="17341" y="5953"/>
                    <a:pt x="17645" y="9995"/>
                    <a:pt x="18406" y="12711"/>
                  </a:cubicBezTo>
                  <a:cubicBezTo>
                    <a:pt x="19166" y="15427"/>
                    <a:pt x="20383" y="16816"/>
                    <a:pt x="21600" y="18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317923" y="5023418"/>
              <a:ext cx="146051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0" y="0"/>
                  </a:moveTo>
                  <a:cubicBezTo>
                    <a:pt x="4383" y="561"/>
                    <a:pt x="8765" y="1122"/>
                    <a:pt x="11739" y="1964"/>
                  </a:cubicBezTo>
                  <a:cubicBezTo>
                    <a:pt x="14713" y="2805"/>
                    <a:pt x="16278" y="3927"/>
                    <a:pt x="14870" y="6873"/>
                  </a:cubicBezTo>
                  <a:cubicBezTo>
                    <a:pt x="13461" y="9818"/>
                    <a:pt x="9078" y="14587"/>
                    <a:pt x="6261" y="17392"/>
                  </a:cubicBezTo>
                  <a:cubicBezTo>
                    <a:pt x="3443" y="20197"/>
                    <a:pt x="2191" y="21039"/>
                    <a:pt x="2504" y="21319"/>
                  </a:cubicBezTo>
                  <a:cubicBezTo>
                    <a:pt x="2817" y="21600"/>
                    <a:pt x="4696" y="21319"/>
                    <a:pt x="8139" y="20478"/>
                  </a:cubicBezTo>
                  <a:cubicBezTo>
                    <a:pt x="11583" y="19636"/>
                    <a:pt x="16591" y="18234"/>
                    <a:pt x="21600" y="16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309433" y="4748252"/>
              <a:ext cx="122979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6283" y="5591"/>
                  </a:moveTo>
                  <a:cubicBezTo>
                    <a:pt x="5203" y="8132"/>
                    <a:pt x="4123" y="10673"/>
                    <a:pt x="3043" y="12579"/>
                  </a:cubicBezTo>
                  <a:cubicBezTo>
                    <a:pt x="1963" y="14485"/>
                    <a:pt x="883" y="15755"/>
                    <a:pt x="343" y="15628"/>
                  </a:cubicBezTo>
                  <a:cubicBezTo>
                    <a:pt x="-197" y="15501"/>
                    <a:pt x="-197" y="13976"/>
                    <a:pt x="1063" y="11562"/>
                  </a:cubicBezTo>
                  <a:cubicBezTo>
                    <a:pt x="2323" y="9148"/>
                    <a:pt x="4843" y="5845"/>
                    <a:pt x="6643" y="3558"/>
                  </a:cubicBezTo>
                  <a:cubicBezTo>
                    <a:pt x="8443" y="1271"/>
                    <a:pt x="9523" y="0"/>
                    <a:pt x="10783" y="0"/>
                  </a:cubicBezTo>
                  <a:cubicBezTo>
                    <a:pt x="12043" y="0"/>
                    <a:pt x="13483" y="1271"/>
                    <a:pt x="15463" y="4574"/>
                  </a:cubicBezTo>
                  <a:cubicBezTo>
                    <a:pt x="17443" y="7878"/>
                    <a:pt x="19963" y="13214"/>
                    <a:pt x="20683" y="16391"/>
                  </a:cubicBezTo>
                  <a:cubicBezTo>
                    <a:pt x="21403" y="19567"/>
                    <a:pt x="20323" y="20584"/>
                    <a:pt x="192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359073" y="4826568"/>
              <a:ext cx="70421" cy="90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522" fill="norm" stroke="1" extrusionOk="0">
                  <a:moveTo>
                    <a:pt x="0" y="0"/>
                  </a:moveTo>
                  <a:cubicBezTo>
                    <a:pt x="2541" y="1105"/>
                    <a:pt x="5082" y="2210"/>
                    <a:pt x="6035" y="3617"/>
                  </a:cubicBezTo>
                  <a:cubicBezTo>
                    <a:pt x="6988" y="5023"/>
                    <a:pt x="6353" y="6731"/>
                    <a:pt x="6988" y="8439"/>
                  </a:cubicBezTo>
                  <a:cubicBezTo>
                    <a:pt x="7624" y="10147"/>
                    <a:pt x="9529" y="11855"/>
                    <a:pt x="11435" y="13462"/>
                  </a:cubicBezTo>
                  <a:cubicBezTo>
                    <a:pt x="13341" y="15070"/>
                    <a:pt x="15247" y="16577"/>
                    <a:pt x="16518" y="17732"/>
                  </a:cubicBezTo>
                  <a:cubicBezTo>
                    <a:pt x="17788" y="18887"/>
                    <a:pt x="18424" y="19691"/>
                    <a:pt x="19376" y="20319"/>
                  </a:cubicBezTo>
                  <a:cubicBezTo>
                    <a:pt x="20329" y="20947"/>
                    <a:pt x="21600" y="21399"/>
                    <a:pt x="20965" y="21500"/>
                  </a:cubicBezTo>
                  <a:cubicBezTo>
                    <a:pt x="20329" y="21600"/>
                    <a:pt x="17788" y="21349"/>
                    <a:pt x="15247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3333673" y="5690168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3416223" y="5664768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3512756" y="4990620"/>
              <a:ext cx="125718" cy="39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161" fill="norm" stroke="1" extrusionOk="0">
                  <a:moveTo>
                    <a:pt x="15982" y="14305"/>
                  </a:moveTo>
                  <a:cubicBezTo>
                    <a:pt x="14542" y="13853"/>
                    <a:pt x="13102" y="13401"/>
                    <a:pt x="11482" y="13118"/>
                  </a:cubicBezTo>
                  <a:cubicBezTo>
                    <a:pt x="9862" y="12835"/>
                    <a:pt x="8062" y="12722"/>
                    <a:pt x="6082" y="13740"/>
                  </a:cubicBezTo>
                  <a:cubicBezTo>
                    <a:pt x="4102" y="14758"/>
                    <a:pt x="1942" y="16906"/>
                    <a:pt x="862" y="18264"/>
                  </a:cubicBezTo>
                  <a:cubicBezTo>
                    <a:pt x="-218" y="19621"/>
                    <a:pt x="-218" y="20186"/>
                    <a:pt x="502" y="20638"/>
                  </a:cubicBezTo>
                  <a:cubicBezTo>
                    <a:pt x="1222" y="21091"/>
                    <a:pt x="2662" y="21430"/>
                    <a:pt x="5182" y="20865"/>
                  </a:cubicBezTo>
                  <a:cubicBezTo>
                    <a:pt x="7702" y="20299"/>
                    <a:pt x="11302" y="18829"/>
                    <a:pt x="13642" y="16341"/>
                  </a:cubicBezTo>
                  <a:cubicBezTo>
                    <a:pt x="15982" y="13853"/>
                    <a:pt x="17062" y="10347"/>
                    <a:pt x="17602" y="7577"/>
                  </a:cubicBezTo>
                  <a:cubicBezTo>
                    <a:pt x="18142" y="4806"/>
                    <a:pt x="18142" y="2770"/>
                    <a:pt x="17602" y="1526"/>
                  </a:cubicBezTo>
                  <a:cubicBezTo>
                    <a:pt x="17062" y="282"/>
                    <a:pt x="15982" y="-170"/>
                    <a:pt x="14902" y="56"/>
                  </a:cubicBezTo>
                  <a:cubicBezTo>
                    <a:pt x="13822" y="282"/>
                    <a:pt x="12742" y="1187"/>
                    <a:pt x="12742" y="3505"/>
                  </a:cubicBezTo>
                  <a:cubicBezTo>
                    <a:pt x="12742" y="5824"/>
                    <a:pt x="13822" y="9556"/>
                    <a:pt x="15442" y="12383"/>
                  </a:cubicBezTo>
                  <a:cubicBezTo>
                    <a:pt x="17062" y="15210"/>
                    <a:pt x="19222" y="17133"/>
                    <a:pt x="21382" y="19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5769957" y="4759429"/>
              <a:ext cx="173567" cy="46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10537" y="13473"/>
                  </a:moveTo>
                  <a:cubicBezTo>
                    <a:pt x="11063" y="12991"/>
                    <a:pt x="11590" y="12509"/>
                    <a:pt x="11063" y="12220"/>
                  </a:cubicBezTo>
                  <a:cubicBezTo>
                    <a:pt x="10537" y="11931"/>
                    <a:pt x="8956" y="11834"/>
                    <a:pt x="7112" y="12316"/>
                  </a:cubicBezTo>
                  <a:cubicBezTo>
                    <a:pt x="5268" y="12798"/>
                    <a:pt x="3161" y="13859"/>
                    <a:pt x="1844" y="15209"/>
                  </a:cubicBezTo>
                  <a:cubicBezTo>
                    <a:pt x="527" y="16559"/>
                    <a:pt x="0" y="18198"/>
                    <a:pt x="0" y="19259"/>
                  </a:cubicBezTo>
                  <a:cubicBezTo>
                    <a:pt x="0" y="20320"/>
                    <a:pt x="527" y="20802"/>
                    <a:pt x="1580" y="21091"/>
                  </a:cubicBezTo>
                  <a:cubicBezTo>
                    <a:pt x="2634" y="21381"/>
                    <a:pt x="4215" y="21477"/>
                    <a:pt x="5927" y="21091"/>
                  </a:cubicBezTo>
                  <a:cubicBezTo>
                    <a:pt x="7639" y="20706"/>
                    <a:pt x="9483" y="19838"/>
                    <a:pt x="11459" y="17813"/>
                  </a:cubicBezTo>
                  <a:cubicBezTo>
                    <a:pt x="13434" y="15788"/>
                    <a:pt x="15541" y="12606"/>
                    <a:pt x="16727" y="9761"/>
                  </a:cubicBezTo>
                  <a:cubicBezTo>
                    <a:pt x="17912" y="6916"/>
                    <a:pt x="18176" y="4409"/>
                    <a:pt x="18044" y="2722"/>
                  </a:cubicBezTo>
                  <a:cubicBezTo>
                    <a:pt x="17912" y="1034"/>
                    <a:pt x="17385" y="166"/>
                    <a:pt x="16990" y="22"/>
                  </a:cubicBezTo>
                  <a:cubicBezTo>
                    <a:pt x="16595" y="-123"/>
                    <a:pt x="16332" y="456"/>
                    <a:pt x="16068" y="2336"/>
                  </a:cubicBezTo>
                  <a:cubicBezTo>
                    <a:pt x="15805" y="4216"/>
                    <a:pt x="15541" y="7398"/>
                    <a:pt x="15278" y="9665"/>
                  </a:cubicBezTo>
                  <a:cubicBezTo>
                    <a:pt x="15015" y="11931"/>
                    <a:pt x="14751" y="13281"/>
                    <a:pt x="15146" y="14390"/>
                  </a:cubicBezTo>
                  <a:cubicBezTo>
                    <a:pt x="15541" y="15498"/>
                    <a:pt x="16595" y="16366"/>
                    <a:pt x="17780" y="16752"/>
                  </a:cubicBezTo>
                  <a:cubicBezTo>
                    <a:pt x="18966" y="17138"/>
                    <a:pt x="20283" y="17041"/>
                    <a:pt x="21600" y="16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6307210" y="4953568"/>
              <a:ext cx="1570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8772" y="0"/>
                  </a:moveTo>
                  <a:cubicBezTo>
                    <a:pt x="13012" y="3360"/>
                    <a:pt x="7252" y="6720"/>
                    <a:pt x="3940" y="8880"/>
                  </a:cubicBezTo>
                  <a:cubicBezTo>
                    <a:pt x="628" y="11040"/>
                    <a:pt x="-236" y="12000"/>
                    <a:pt x="52" y="12720"/>
                  </a:cubicBezTo>
                  <a:cubicBezTo>
                    <a:pt x="340" y="13440"/>
                    <a:pt x="1780" y="13920"/>
                    <a:pt x="5092" y="14880"/>
                  </a:cubicBezTo>
                  <a:cubicBezTo>
                    <a:pt x="8404" y="15840"/>
                    <a:pt x="13588" y="17280"/>
                    <a:pt x="16612" y="18480"/>
                  </a:cubicBezTo>
                  <a:cubicBezTo>
                    <a:pt x="19636" y="19680"/>
                    <a:pt x="20500" y="20640"/>
                    <a:pt x="21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6305473" y="5197762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850" y="2735"/>
                    <a:pt x="11700" y="-1585"/>
                    <a:pt x="15300" y="575"/>
                  </a:cubicBezTo>
                  <a:cubicBezTo>
                    <a:pt x="18900" y="2735"/>
                    <a:pt x="2025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6762673" y="4960056"/>
              <a:ext cx="209551" cy="16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803"/>
                  </a:moveTo>
                  <a:cubicBezTo>
                    <a:pt x="873" y="5177"/>
                    <a:pt x="1745" y="9552"/>
                    <a:pt x="2291" y="12423"/>
                  </a:cubicBezTo>
                  <a:cubicBezTo>
                    <a:pt x="2836" y="15294"/>
                    <a:pt x="3055" y="16661"/>
                    <a:pt x="2945" y="18165"/>
                  </a:cubicBezTo>
                  <a:cubicBezTo>
                    <a:pt x="2836" y="19668"/>
                    <a:pt x="2400" y="21309"/>
                    <a:pt x="2073" y="21309"/>
                  </a:cubicBezTo>
                  <a:cubicBezTo>
                    <a:pt x="1745" y="21309"/>
                    <a:pt x="1527" y="19668"/>
                    <a:pt x="1855" y="15977"/>
                  </a:cubicBezTo>
                  <a:cubicBezTo>
                    <a:pt x="2182" y="12286"/>
                    <a:pt x="3055" y="6544"/>
                    <a:pt x="4036" y="3400"/>
                  </a:cubicBezTo>
                  <a:cubicBezTo>
                    <a:pt x="5018" y="256"/>
                    <a:pt x="6109" y="-291"/>
                    <a:pt x="6982" y="119"/>
                  </a:cubicBezTo>
                  <a:cubicBezTo>
                    <a:pt x="7855" y="529"/>
                    <a:pt x="8509" y="1896"/>
                    <a:pt x="9164" y="4220"/>
                  </a:cubicBezTo>
                  <a:cubicBezTo>
                    <a:pt x="9818" y="6544"/>
                    <a:pt x="10473" y="9825"/>
                    <a:pt x="10691" y="12150"/>
                  </a:cubicBezTo>
                  <a:cubicBezTo>
                    <a:pt x="10909" y="14474"/>
                    <a:pt x="10691" y="15841"/>
                    <a:pt x="10691" y="15704"/>
                  </a:cubicBezTo>
                  <a:cubicBezTo>
                    <a:pt x="10691" y="15567"/>
                    <a:pt x="10909" y="13927"/>
                    <a:pt x="11564" y="11193"/>
                  </a:cubicBezTo>
                  <a:cubicBezTo>
                    <a:pt x="12218" y="8458"/>
                    <a:pt x="13309" y="4631"/>
                    <a:pt x="14509" y="2580"/>
                  </a:cubicBezTo>
                  <a:cubicBezTo>
                    <a:pt x="15709" y="529"/>
                    <a:pt x="17018" y="256"/>
                    <a:pt x="18000" y="939"/>
                  </a:cubicBezTo>
                  <a:cubicBezTo>
                    <a:pt x="18982" y="1623"/>
                    <a:pt x="19636" y="3263"/>
                    <a:pt x="20182" y="6544"/>
                  </a:cubicBezTo>
                  <a:cubicBezTo>
                    <a:pt x="20727" y="9825"/>
                    <a:pt x="21164" y="14747"/>
                    <a:pt x="21600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001771" y="4941811"/>
              <a:ext cx="135553" cy="15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110" fill="norm" stroke="1" extrusionOk="0">
                  <a:moveTo>
                    <a:pt x="13306" y="5841"/>
                  </a:moveTo>
                  <a:cubicBezTo>
                    <a:pt x="12973" y="4420"/>
                    <a:pt x="12641" y="2999"/>
                    <a:pt x="11810" y="1862"/>
                  </a:cubicBezTo>
                  <a:cubicBezTo>
                    <a:pt x="10979" y="726"/>
                    <a:pt x="9650" y="-127"/>
                    <a:pt x="8321" y="15"/>
                  </a:cubicBezTo>
                  <a:cubicBezTo>
                    <a:pt x="6992" y="157"/>
                    <a:pt x="5663" y="1294"/>
                    <a:pt x="4167" y="4278"/>
                  </a:cubicBezTo>
                  <a:cubicBezTo>
                    <a:pt x="2672" y="7262"/>
                    <a:pt x="1010" y="12094"/>
                    <a:pt x="346" y="15362"/>
                  </a:cubicBezTo>
                  <a:cubicBezTo>
                    <a:pt x="-319" y="18631"/>
                    <a:pt x="13" y="20336"/>
                    <a:pt x="1010" y="20905"/>
                  </a:cubicBezTo>
                  <a:cubicBezTo>
                    <a:pt x="2007" y="21473"/>
                    <a:pt x="3669" y="20905"/>
                    <a:pt x="5995" y="18631"/>
                  </a:cubicBezTo>
                  <a:cubicBezTo>
                    <a:pt x="8321" y="16357"/>
                    <a:pt x="11312" y="12378"/>
                    <a:pt x="13139" y="9678"/>
                  </a:cubicBezTo>
                  <a:cubicBezTo>
                    <a:pt x="14967" y="6978"/>
                    <a:pt x="15632" y="5557"/>
                    <a:pt x="15964" y="5557"/>
                  </a:cubicBezTo>
                  <a:cubicBezTo>
                    <a:pt x="16296" y="5557"/>
                    <a:pt x="16296" y="6978"/>
                    <a:pt x="16629" y="9110"/>
                  </a:cubicBezTo>
                  <a:cubicBezTo>
                    <a:pt x="16961" y="11241"/>
                    <a:pt x="17626" y="14084"/>
                    <a:pt x="18456" y="15789"/>
                  </a:cubicBezTo>
                  <a:cubicBezTo>
                    <a:pt x="19287" y="17494"/>
                    <a:pt x="20284" y="18062"/>
                    <a:pt x="21281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169073" y="4934518"/>
              <a:ext cx="1143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114"/>
                    <a:pt x="7200" y="6227"/>
                    <a:pt x="10800" y="9827"/>
                  </a:cubicBezTo>
                  <a:cubicBezTo>
                    <a:pt x="14400" y="13427"/>
                    <a:pt x="18000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7157463" y="4966268"/>
              <a:ext cx="138611" cy="19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8" fill="norm" stroke="1" extrusionOk="0">
                  <a:moveTo>
                    <a:pt x="21432" y="0"/>
                  </a:moveTo>
                  <a:cubicBezTo>
                    <a:pt x="19796" y="0"/>
                    <a:pt x="18159" y="0"/>
                    <a:pt x="15541" y="1933"/>
                  </a:cubicBezTo>
                  <a:cubicBezTo>
                    <a:pt x="12923" y="3865"/>
                    <a:pt x="9323" y="7731"/>
                    <a:pt x="6541" y="10800"/>
                  </a:cubicBezTo>
                  <a:cubicBezTo>
                    <a:pt x="3759" y="13869"/>
                    <a:pt x="1796" y="16143"/>
                    <a:pt x="814" y="17848"/>
                  </a:cubicBezTo>
                  <a:cubicBezTo>
                    <a:pt x="-168" y="19554"/>
                    <a:pt x="-168" y="20691"/>
                    <a:pt x="323" y="21145"/>
                  </a:cubicBezTo>
                  <a:cubicBezTo>
                    <a:pt x="814" y="21600"/>
                    <a:pt x="1796" y="21373"/>
                    <a:pt x="2777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7444240" y="4750368"/>
              <a:ext cx="156634" cy="35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0"/>
                  </a:moveTo>
                  <a:cubicBezTo>
                    <a:pt x="18681" y="1271"/>
                    <a:pt x="15762" y="2541"/>
                    <a:pt x="12259" y="5273"/>
                  </a:cubicBezTo>
                  <a:cubicBezTo>
                    <a:pt x="8757" y="8005"/>
                    <a:pt x="4670" y="12198"/>
                    <a:pt x="2481" y="14802"/>
                  </a:cubicBezTo>
                  <a:cubicBezTo>
                    <a:pt x="292" y="17407"/>
                    <a:pt x="0" y="18424"/>
                    <a:pt x="0" y="19313"/>
                  </a:cubicBezTo>
                  <a:cubicBezTo>
                    <a:pt x="0" y="20202"/>
                    <a:pt x="292" y="20965"/>
                    <a:pt x="2773" y="21282"/>
                  </a:cubicBezTo>
                  <a:cubicBezTo>
                    <a:pt x="5254" y="21600"/>
                    <a:pt x="9924" y="21473"/>
                    <a:pt x="14595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7584204" y="4769158"/>
              <a:ext cx="169070" cy="32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78" fill="norm" stroke="1" extrusionOk="0">
                  <a:moveTo>
                    <a:pt x="16500" y="17576"/>
                  </a:moveTo>
                  <a:cubicBezTo>
                    <a:pt x="14633" y="16043"/>
                    <a:pt x="12767" y="14510"/>
                    <a:pt x="11167" y="13744"/>
                  </a:cubicBezTo>
                  <a:cubicBezTo>
                    <a:pt x="9567" y="12977"/>
                    <a:pt x="8233" y="12977"/>
                    <a:pt x="6367" y="13744"/>
                  </a:cubicBezTo>
                  <a:cubicBezTo>
                    <a:pt x="4500" y="14510"/>
                    <a:pt x="2100" y="16043"/>
                    <a:pt x="900" y="17228"/>
                  </a:cubicBezTo>
                  <a:cubicBezTo>
                    <a:pt x="-300" y="18412"/>
                    <a:pt x="-300" y="19248"/>
                    <a:pt x="900" y="20015"/>
                  </a:cubicBezTo>
                  <a:cubicBezTo>
                    <a:pt x="2100" y="20781"/>
                    <a:pt x="4500" y="21478"/>
                    <a:pt x="6900" y="21478"/>
                  </a:cubicBezTo>
                  <a:cubicBezTo>
                    <a:pt x="9300" y="21478"/>
                    <a:pt x="11700" y="20781"/>
                    <a:pt x="13833" y="18970"/>
                  </a:cubicBezTo>
                  <a:cubicBezTo>
                    <a:pt x="15967" y="17158"/>
                    <a:pt x="17833" y="14232"/>
                    <a:pt x="19033" y="11096"/>
                  </a:cubicBezTo>
                  <a:cubicBezTo>
                    <a:pt x="20233" y="7961"/>
                    <a:pt x="20767" y="4616"/>
                    <a:pt x="20767" y="2595"/>
                  </a:cubicBezTo>
                  <a:cubicBezTo>
                    <a:pt x="20767" y="575"/>
                    <a:pt x="20233" y="-122"/>
                    <a:pt x="19700" y="17"/>
                  </a:cubicBezTo>
                  <a:cubicBezTo>
                    <a:pt x="19167" y="157"/>
                    <a:pt x="18633" y="1132"/>
                    <a:pt x="18367" y="4059"/>
                  </a:cubicBezTo>
                  <a:cubicBezTo>
                    <a:pt x="18100" y="6985"/>
                    <a:pt x="18100" y="11863"/>
                    <a:pt x="18633" y="14998"/>
                  </a:cubicBezTo>
                  <a:cubicBezTo>
                    <a:pt x="19167" y="18133"/>
                    <a:pt x="20233" y="19527"/>
                    <a:pt x="21300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829473" y="5067868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950123" y="5201218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207016" y="4749240"/>
              <a:ext cx="187608" cy="42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95" fill="norm" stroke="1" extrusionOk="0">
                  <a:moveTo>
                    <a:pt x="16952" y="15379"/>
                  </a:moveTo>
                  <a:cubicBezTo>
                    <a:pt x="13592" y="14847"/>
                    <a:pt x="10232" y="14315"/>
                    <a:pt x="7352" y="14634"/>
                  </a:cubicBezTo>
                  <a:cubicBezTo>
                    <a:pt x="4472" y="14953"/>
                    <a:pt x="2072" y="16123"/>
                    <a:pt x="872" y="17241"/>
                  </a:cubicBezTo>
                  <a:cubicBezTo>
                    <a:pt x="-328" y="18358"/>
                    <a:pt x="-328" y="19422"/>
                    <a:pt x="1112" y="20220"/>
                  </a:cubicBezTo>
                  <a:cubicBezTo>
                    <a:pt x="2552" y="21018"/>
                    <a:pt x="5432" y="21550"/>
                    <a:pt x="8432" y="20912"/>
                  </a:cubicBezTo>
                  <a:cubicBezTo>
                    <a:pt x="11432" y="20273"/>
                    <a:pt x="14552" y="18464"/>
                    <a:pt x="16712" y="16017"/>
                  </a:cubicBezTo>
                  <a:cubicBezTo>
                    <a:pt x="18872" y="13570"/>
                    <a:pt x="20072" y="10484"/>
                    <a:pt x="20672" y="7930"/>
                  </a:cubicBezTo>
                  <a:cubicBezTo>
                    <a:pt x="21272" y="5377"/>
                    <a:pt x="21272" y="3355"/>
                    <a:pt x="21272" y="2025"/>
                  </a:cubicBezTo>
                  <a:cubicBezTo>
                    <a:pt x="21272" y="695"/>
                    <a:pt x="21272" y="56"/>
                    <a:pt x="20912" y="3"/>
                  </a:cubicBezTo>
                  <a:cubicBezTo>
                    <a:pt x="20552" y="-50"/>
                    <a:pt x="19832" y="482"/>
                    <a:pt x="19472" y="2663"/>
                  </a:cubicBezTo>
                  <a:cubicBezTo>
                    <a:pt x="19112" y="4845"/>
                    <a:pt x="19112" y="8675"/>
                    <a:pt x="19352" y="11654"/>
                  </a:cubicBezTo>
                  <a:cubicBezTo>
                    <a:pt x="19592" y="14634"/>
                    <a:pt x="20072" y="16762"/>
                    <a:pt x="20552" y="18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445423" y="5099073"/>
              <a:ext cx="146051" cy="16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4992"/>
                  </a:moveTo>
                  <a:cubicBezTo>
                    <a:pt x="0" y="3625"/>
                    <a:pt x="0" y="2258"/>
                    <a:pt x="1409" y="1301"/>
                  </a:cubicBezTo>
                  <a:cubicBezTo>
                    <a:pt x="2817" y="344"/>
                    <a:pt x="5635" y="-203"/>
                    <a:pt x="7513" y="70"/>
                  </a:cubicBezTo>
                  <a:cubicBezTo>
                    <a:pt x="9391" y="344"/>
                    <a:pt x="10330" y="1438"/>
                    <a:pt x="10800" y="2668"/>
                  </a:cubicBezTo>
                  <a:cubicBezTo>
                    <a:pt x="11270" y="3898"/>
                    <a:pt x="11270" y="5265"/>
                    <a:pt x="9861" y="7589"/>
                  </a:cubicBezTo>
                  <a:cubicBezTo>
                    <a:pt x="8452" y="9913"/>
                    <a:pt x="5635" y="13194"/>
                    <a:pt x="3757" y="15655"/>
                  </a:cubicBezTo>
                  <a:cubicBezTo>
                    <a:pt x="1878" y="18116"/>
                    <a:pt x="939" y="19756"/>
                    <a:pt x="1252" y="20577"/>
                  </a:cubicBezTo>
                  <a:cubicBezTo>
                    <a:pt x="1565" y="21397"/>
                    <a:pt x="3130" y="21397"/>
                    <a:pt x="6730" y="19893"/>
                  </a:cubicBezTo>
                  <a:cubicBezTo>
                    <a:pt x="10330" y="18389"/>
                    <a:pt x="15965" y="15382"/>
                    <a:pt x="21600" y="12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8623223" y="4731318"/>
              <a:ext cx="7998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1620" y="0"/>
                  </a:moveTo>
                  <a:cubicBezTo>
                    <a:pt x="4320" y="0"/>
                    <a:pt x="7020" y="0"/>
                    <a:pt x="9990" y="527"/>
                  </a:cubicBezTo>
                  <a:cubicBezTo>
                    <a:pt x="12960" y="1054"/>
                    <a:pt x="16200" y="2107"/>
                    <a:pt x="18360" y="4259"/>
                  </a:cubicBezTo>
                  <a:cubicBezTo>
                    <a:pt x="20520" y="6410"/>
                    <a:pt x="21600" y="9659"/>
                    <a:pt x="18360" y="12732"/>
                  </a:cubicBezTo>
                  <a:cubicBezTo>
                    <a:pt x="15120" y="15805"/>
                    <a:pt x="7560" y="187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20450" y="7257825"/>
              <a:ext cx="412874" cy="50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23" fill="norm" stroke="1" extrusionOk="0">
                  <a:moveTo>
                    <a:pt x="14406" y="2954"/>
                  </a:moveTo>
                  <a:cubicBezTo>
                    <a:pt x="14297" y="2512"/>
                    <a:pt x="14188" y="2069"/>
                    <a:pt x="14024" y="1582"/>
                  </a:cubicBezTo>
                  <a:cubicBezTo>
                    <a:pt x="13861" y="1095"/>
                    <a:pt x="13643" y="564"/>
                    <a:pt x="13152" y="254"/>
                  </a:cubicBezTo>
                  <a:cubicBezTo>
                    <a:pt x="12661" y="-55"/>
                    <a:pt x="11897" y="-144"/>
                    <a:pt x="10697" y="343"/>
                  </a:cubicBezTo>
                  <a:cubicBezTo>
                    <a:pt x="9497" y="830"/>
                    <a:pt x="7861" y="1892"/>
                    <a:pt x="6061" y="3707"/>
                  </a:cubicBezTo>
                  <a:cubicBezTo>
                    <a:pt x="4261" y="5522"/>
                    <a:pt x="2297" y="8089"/>
                    <a:pt x="1152" y="10656"/>
                  </a:cubicBezTo>
                  <a:cubicBezTo>
                    <a:pt x="6" y="13223"/>
                    <a:pt x="-321" y="15790"/>
                    <a:pt x="334" y="17649"/>
                  </a:cubicBezTo>
                  <a:cubicBezTo>
                    <a:pt x="988" y="19508"/>
                    <a:pt x="2624" y="20659"/>
                    <a:pt x="4861" y="21058"/>
                  </a:cubicBezTo>
                  <a:cubicBezTo>
                    <a:pt x="7097" y="21456"/>
                    <a:pt x="9934" y="21102"/>
                    <a:pt x="11952" y="20349"/>
                  </a:cubicBezTo>
                  <a:cubicBezTo>
                    <a:pt x="13970" y="19597"/>
                    <a:pt x="15170" y="18446"/>
                    <a:pt x="15770" y="17384"/>
                  </a:cubicBezTo>
                  <a:cubicBezTo>
                    <a:pt x="16370" y="16322"/>
                    <a:pt x="16370" y="15348"/>
                    <a:pt x="16152" y="14728"/>
                  </a:cubicBezTo>
                  <a:cubicBezTo>
                    <a:pt x="15934" y="14108"/>
                    <a:pt x="15497" y="13843"/>
                    <a:pt x="15006" y="13754"/>
                  </a:cubicBezTo>
                  <a:cubicBezTo>
                    <a:pt x="14515" y="13666"/>
                    <a:pt x="13970" y="13754"/>
                    <a:pt x="13534" y="13976"/>
                  </a:cubicBezTo>
                  <a:cubicBezTo>
                    <a:pt x="13097" y="14197"/>
                    <a:pt x="12770" y="14551"/>
                    <a:pt x="12497" y="14949"/>
                  </a:cubicBezTo>
                  <a:cubicBezTo>
                    <a:pt x="12224" y="15348"/>
                    <a:pt x="12006" y="15790"/>
                    <a:pt x="12443" y="16277"/>
                  </a:cubicBezTo>
                  <a:cubicBezTo>
                    <a:pt x="12879" y="16764"/>
                    <a:pt x="13970" y="17295"/>
                    <a:pt x="14679" y="17384"/>
                  </a:cubicBezTo>
                  <a:cubicBezTo>
                    <a:pt x="15388" y="17472"/>
                    <a:pt x="15715" y="17118"/>
                    <a:pt x="15934" y="16676"/>
                  </a:cubicBezTo>
                  <a:cubicBezTo>
                    <a:pt x="16152" y="16233"/>
                    <a:pt x="16261" y="15702"/>
                    <a:pt x="16315" y="15658"/>
                  </a:cubicBezTo>
                  <a:cubicBezTo>
                    <a:pt x="16370" y="15613"/>
                    <a:pt x="16370" y="16056"/>
                    <a:pt x="16534" y="16454"/>
                  </a:cubicBezTo>
                  <a:cubicBezTo>
                    <a:pt x="16697" y="16853"/>
                    <a:pt x="17024" y="17207"/>
                    <a:pt x="17843" y="17428"/>
                  </a:cubicBezTo>
                  <a:cubicBezTo>
                    <a:pt x="18661" y="17649"/>
                    <a:pt x="19970" y="17738"/>
                    <a:pt x="21279" y="1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35618" y="7533785"/>
              <a:ext cx="99314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9" h="21600" fill="norm" stroke="1" extrusionOk="0">
                  <a:moveTo>
                    <a:pt x="20268" y="4126"/>
                  </a:moveTo>
                  <a:cubicBezTo>
                    <a:pt x="19404" y="2912"/>
                    <a:pt x="18540" y="1699"/>
                    <a:pt x="16380" y="971"/>
                  </a:cubicBezTo>
                  <a:cubicBezTo>
                    <a:pt x="14220" y="243"/>
                    <a:pt x="10764" y="0"/>
                    <a:pt x="7956" y="0"/>
                  </a:cubicBezTo>
                  <a:cubicBezTo>
                    <a:pt x="5148" y="0"/>
                    <a:pt x="2988" y="243"/>
                    <a:pt x="1476" y="971"/>
                  </a:cubicBezTo>
                  <a:cubicBezTo>
                    <a:pt x="-36" y="1699"/>
                    <a:pt x="-900" y="2912"/>
                    <a:pt x="1476" y="4611"/>
                  </a:cubicBezTo>
                  <a:cubicBezTo>
                    <a:pt x="3852" y="6310"/>
                    <a:pt x="9468" y="8494"/>
                    <a:pt x="13356" y="10800"/>
                  </a:cubicBezTo>
                  <a:cubicBezTo>
                    <a:pt x="17244" y="13106"/>
                    <a:pt x="19404" y="15533"/>
                    <a:pt x="20052" y="17353"/>
                  </a:cubicBezTo>
                  <a:cubicBezTo>
                    <a:pt x="20700" y="19173"/>
                    <a:pt x="19836" y="20387"/>
                    <a:pt x="18324" y="20993"/>
                  </a:cubicBezTo>
                  <a:cubicBezTo>
                    <a:pt x="16812" y="21600"/>
                    <a:pt x="14652" y="21600"/>
                    <a:pt x="1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47623" y="7529857"/>
              <a:ext cx="184151" cy="20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801"/>
                  </a:moveTo>
                  <a:cubicBezTo>
                    <a:pt x="2731" y="7462"/>
                    <a:pt x="5462" y="8124"/>
                    <a:pt x="8317" y="7462"/>
                  </a:cubicBezTo>
                  <a:cubicBezTo>
                    <a:pt x="11172" y="6801"/>
                    <a:pt x="14152" y="4817"/>
                    <a:pt x="15641" y="3275"/>
                  </a:cubicBezTo>
                  <a:cubicBezTo>
                    <a:pt x="17131" y="1732"/>
                    <a:pt x="17131" y="630"/>
                    <a:pt x="16138" y="189"/>
                  </a:cubicBezTo>
                  <a:cubicBezTo>
                    <a:pt x="15145" y="-252"/>
                    <a:pt x="13159" y="-32"/>
                    <a:pt x="10303" y="2062"/>
                  </a:cubicBezTo>
                  <a:cubicBezTo>
                    <a:pt x="7448" y="4156"/>
                    <a:pt x="3724" y="8124"/>
                    <a:pt x="2234" y="11430"/>
                  </a:cubicBezTo>
                  <a:cubicBezTo>
                    <a:pt x="745" y="14736"/>
                    <a:pt x="1490" y="17381"/>
                    <a:pt x="5090" y="18924"/>
                  </a:cubicBezTo>
                  <a:cubicBezTo>
                    <a:pt x="8690" y="20466"/>
                    <a:pt x="15145" y="20907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126736" y="7487218"/>
              <a:ext cx="251138" cy="25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54" fill="norm" stroke="1" extrusionOk="0">
                  <a:moveTo>
                    <a:pt x="837" y="5311"/>
                  </a:moveTo>
                  <a:cubicBezTo>
                    <a:pt x="297" y="3895"/>
                    <a:pt x="-243" y="2479"/>
                    <a:pt x="117" y="1505"/>
                  </a:cubicBezTo>
                  <a:cubicBezTo>
                    <a:pt x="477" y="531"/>
                    <a:pt x="1737" y="0"/>
                    <a:pt x="3357" y="0"/>
                  </a:cubicBezTo>
                  <a:cubicBezTo>
                    <a:pt x="4977" y="0"/>
                    <a:pt x="6957" y="531"/>
                    <a:pt x="8217" y="1682"/>
                  </a:cubicBezTo>
                  <a:cubicBezTo>
                    <a:pt x="9477" y="2833"/>
                    <a:pt x="10017" y="4603"/>
                    <a:pt x="9297" y="6993"/>
                  </a:cubicBezTo>
                  <a:cubicBezTo>
                    <a:pt x="8577" y="9384"/>
                    <a:pt x="6597" y="12393"/>
                    <a:pt x="5157" y="14341"/>
                  </a:cubicBezTo>
                  <a:cubicBezTo>
                    <a:pt x="3717" y="16289"/>
                    <a:pt x="2817" y="17174"/>
                    <a:pt x="2097" y="18148"/>
                  </a:cubicBezTo>
                  <a:cubicBezTo>
                    <a:pt x="1377" y="19121"/>
                    <a:pt x="837" y="20184"/>
                    <a:pt x="1107" y="20803"/>
                  </a:cubicBezTo>
                  <a:cubicBezTo>
                    <a:pt x="1377" y="21423"/>
                    <a:pt x="2457" y="21600"/>
                    <a:pt x="5427" y="21334"/>
                  </a:cubicBezTo>
                  <a:cubicBezTo>
                    <a:pt x="8397" y="21069"/>
                    <a:pt x="13257" y="20361"/>
                    <a:pt x="16227" y="20184"/>
                  </a:cubicBezTo>
                  <a:cubicBezTo>
                    <a:pt x="19197" y="20007"/>
                    <a:pt x="20277" y="20361"/>
                    <a:pt x="21357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83806" y="7921135"/>
              <a:ext cx="1181368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1859" y="21600"/>
                  </a:moveTo>
                  <a:cubicBezTo>
                    <a:pt x="1357" y="19749"/>
                    <a:pt x="855" y="17897"/>
                    <a:pt x="507" y="16971"/>
                  </a:cubicBezTo>
                  <a:cubicBezTo>
                    <a:pt x="159" y="16046"/>
                    <a:pt x="-34" y="16046"/>
                    <a:pt x="5" y="15737"/>
                  </a:cubicBezTo>
                  <a:cubicBezTo>
                    <a:pt x="43" y="15429"/>
                    <a:pt x="314" y="14811"/>
                    <a:pt x="1241" y="13269"/>
                  </a:cubicBezTo>
                  <a:cubicBezTo>
                    <a:pt x="2169" y="11726"/>
                    <a:pt x="3753" y="9257"/>
                    <a:pt x="5182" y="7097"/>
                  </a:cubicBezTo>
                  <a:cubicBezTo>
                    <a:pt x="6612" y="4937"/>
                    <a:pt x="7887" y="3086"/>
                    <a:pt x="9182" y="1851"/>
                  </a:cubicBezTo>
                  <a:cubicBezTo>
                    <a:pt x="10476" y="617"/>
                    <a:pt x="11790" y="0"/>
                    <a:pt x="13258" y="0"/>
                  </a:cubicBezTo>
                  <a:cubicBezTo>
                    <a:pt x="14727" y="0"/>
                    <a:pt x="16350" y="617"/>
                    <a:pt x="17760" y="1851"/>
                  </a:cubicBezTo>
                  <a:cubicBezTo>
                    <a:pt x="19170" y="3086"/>
                    <a:pt x="20368" y="4937"/>
                    <a:pt x="21566" y="6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60323" y="7950768"/>
              <a:ext cx="641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9" y="18277"/>
                    <a:pt x="4277" y="14954"/>
                    <a:pt x="6594" y="13015"/>
                  </a:cubicBezTo>
                  <a:cubicBezTo>
                    <a:pt x="8911" y="11077"/>
                    <a:pt x="11406" y="10523"/>
                    <a:pt x="13937" y="8585"/>
                  </a:cubicBezTo>
                  <a:cubicBezTo>
                    <a:pt x="16467" y="6646"/>
                    <a:pt x="19034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549323" y="7576118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568373" y="7696768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2444673" y="6928418"/>
              <a:ext cx="1676401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55" y="21600"/>
                    <a:pt x="1909" y="21600"/>
                    <a:pt x="2959" y="21284"/>
                  </a:cubicBezTo>
                  <a:cubicBezTo>
                    <a:pt x="4009" y="20967"/>
                    <a:pt x="5155" y="20334"/>
                    <a:pt x="6136" y="19741"/>
                  </a:cubicBezTo>
                  <a:cubicBezTo>
                    <a:pt x="7118" y="19147"/>
                    <a:pt x="7936" y="18593"/>
                    <a:pt x="8850" y="17921"/>
                  </a:cubicBezTo>
                  <a:cubicBezTo>
                    <a:pt x="9764" y="17248"/>
                    <a:pt x="10773" y="16457"/>
                    <a:pt x="11686" y="15705"/>
                  </a:cubicBezTo>
                  <a:cubicBezTo>
                    <a:pt x="12600" y="14954"/>
                    <a:pt x="13418" y="14242"/>
                    <a:pt x="14168" y="13371"/>
                  </a:cubicBezTo>
                  <a:cubicBezTo>
                    <a:pt x="14918" y="12501"/>
                    <a:pt x="15600" y="11473"/>
                    <a:pt x="16268" y="10325"/>
                  </a:cubicBezTo>
                  <a:cubicBezTo>
                    <a:pt x="16936" y="9178"/>
                    <a:pt x="17591" y="7912"/>
                    <a:pt x="18136" y="6844"/>
                  </a:cubicBezTo>
                  <a:cubicBezTo>
                    <a:pt x="18682" y="5776"/>
                    <a:pt x="19118" y="4905"/>
                    <a:pt x="19609" y="3837"/>
                  </a:cubicBezTo>
                  <a:cubicBezTo>
                    <a:pt x="20100" y="2769"/>
                    <a:pt x="20645" y="1503"/>
                    <a:pt x="20986" y="831"/>
                  </a:cubicBezTo>
                  <a:cubicBezTo>
                    <a:pt x="21327" y="158"/>
                    <a:pt x="21464" y="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552623" y="7518696"/>
              <a:ext cx="1237826" cy="64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39" fill="norm" stroke="1" extrusionOk="0">
                  <a:moveTo>
                    <a:pt x="0" y="21539"/>
                  </a:moveTo>
                  <a:cubicBezTo>
                    <a:pt x="775" y="21117"/>
                    <a:pt x="1551" y="20695"/>
                    <a:pt x="2031" y="20448"/>
                  </a:cubicBezTo>
                  <a:cubicBezTo>
                    <a:pt x="2511" y="20202"/>
                    <a:pt x="2695" y="20132"/>
                    <a:pt x="2880" y="20026"/>
                  </a:cubicBezTo>
                  <a:cubicBezTo>
                    <a:pt x="3065" y="19921"/>
                    <a:pt x="3249" y="19780"/>
                    <a:pt x="3342" y="19499"/>
                  </a:cubicBezTo>
                  <a:cubicBezTo>
                    <a:pt x="3434" y="19217"/>
                    <a:pt x="3434" y="18795"/>
                    <a:pt x="3434" y="17423"/>
                  </a:cubicBezTo>
                  <a:cubicBezTo>
                    <a:pt x="3434" y="16051"/>
                    <a:pt x="3434" y="13729"/>
                    <a:pt x="3415" y="12392"/>
                  </a:cubicBezTo>
                  <a:cubicBezTo>
                    <a:pt x="3397" y="11056"/>
                    <a:pt x="3360" y="10704"/>
                    <a:pt x="3286" y="10669"/>
                  </a:cubicBezTo>
                  <a:cubicBezTo>
                    <a:pt x="3212" y="10633"/>
                    <a:pt x="3102" y="10915"/>
                    <a:pt x="3065" y="11232"/>
                  </a:cubicBezTo>
                  <a:cubicBezTo>
                    <a:pt x="3028" y="11548"/>
                    <a:pt x="3065" y="11900"/>
                    <a:pt x="3175" y="12076"/>
                  </a:cubicBezTo>
                  <a:cubicBezTo>
                    <a:pt x="3286" y="12252"/>
                    <a:pt x="3471" y="12252"/>
                    <a:pt x="3582" y="12076"/>
                  </a:cubicBezTo>
                  <a:cubicBezTo>
                    <a:pt x="3692" y="11900"/>
                    <a:pt x="3729" y="11548"/>
                    <a:pt x="3692" y="11232"/>
                  </a:cubicBezTo>
                  <a:cubicBezTo>
                    <a:pt x="3655" y="10915"/>
                    <a:pt x="3545" y="10633"/>
                    <a:pt x="3415" y="10598"/>
                  </a:cubicBezTo>
                  <a:cubicBezTo>
                    <a:pt x="3286" y="10563"/>
                    <a:pt x="3138" y="10774"/>
                    <a:pt x="3138" y="10985"/>
                  </a:cubicBezTo>
                  <a:cubicBezTo>
                    <a:pt x="3138" y="11196"/>
                    <a:pt x="3286" y="11407"/>
                    <a:pt x="3452" y="11407"/>
                  </a:cubicBezTo>
                  <a:cubicBezTo>
                    <a:pt x="3618" y="11407"/>
                    <a:pt x="3803" y="11196"/>
                    <a:pt x="3766" y="11126"/>
                  </a:cubicBezTo>
                  <a:cubicBezTo>
                    <a:pt x="3729" y="11056"/>
                    <a:pt x="3471" y="11126"/>
                    <a:pt x="3434" y="11232"/>
                  </a:cubicBezTo>
                  <a:cubicBezTo>
                    <a:pt x="3397" y="11337"/>
                    <a:pt x="3582" y="11478"/>
                    <a:pt x="4283" y="11548"/>
                  </a:cubicBezTo>
                  <a:cubicBezTo>
                    <a:pt x="4985" y="11618"/>
                    <a:pt x="6203" y="11618"/>
                    <a:pt x="7588" y="11654"/>
                  </a:cubicBezTo>
                  <a:cubicBezTo>
                    <a:pt x="8972" y="11689"/>
                    <a:pt x="10523" y="11759"/>
                    <a:pt x="12092" y="11794"/>
                  </a:cubicBezTo>
                  <a:cubicBezTo>
                    <a:pt x="13662" y="11830"/>
                    <a:pt x="15249" y="11830"/>
                    <a:pt x="16615" y="11830"/>
                  </a:cubicBezTo>
                  <a:cubicBezTo>
                    <a:pt x="17982" y="11830"/>
                    <a:pt x="19126" y="11830"/>
                    <a:pt x="19791" y="11830"/>
                  </a:cubicBezTo>
                  <a:cubicBezTo>
                    <a:pt x="20455" y="11830"/>
                    <a:pt x="20640" y="11830"/>
                    <a:pt x="20806" y="11689"/>
                  </a:cubicBezTo>
                  <a:cubicBezTo>
                    <a:pt x="20972" y="11548"/>
                    <a:pt x="21120" y="11267"/>
                    <a:pt x="21120" y="11232"/>
                  </a:cubicBezTo>
                  <a:cubicBezTo>
                    <a:pt x="21120" y="11196"/>
                    <a:pt x="20972" y="11407"/>
                    <a:pt x="20991" y="11583"/>
                  </a:cubicBezTo>
                  <a:cubicBezTo>
                    <a:pt x="21009" y="11759"/>
                    <a:pt x="21194" y="11900"/>
                    <a:pt x="21268" y="11794"/>
                  </a:cubicBezTo>
                  <a:cubicBezTo>
                    <a:pt x="21342" y="11689"/>
                    <a:pt x="21305" y="11337"/>
                    <a:pt x="21323" y="10422"/>
                  </a:cubicBezTo>
                  <a:cubicBezTo>
                    <a:pt x="21342" y="9508"/>
                    <a:pt x="21415" y="8030"/>
                    <a:pt x="21471" y="6553"/>
                  </a:cubicBezTo>
                  <a:cubicBezTo>
                    <a:pt x="21526" y="5075"/>
                    <a:pt x="21563" y="3598"/>
                    <a:pt x="21582" y="2683"/>
                  </a:cubicBezTo>
                  <a:cubicBezTo>
                    <a:pt x="21600" y="1768"/>
                    <a:pt x="21600" y="1417"/>
                    <a:pt x="21545" y="994"/>
                  </a:cubicBezTo>
                  <a:cubicBezTo>
                    <a:pt x="21489" y="572"/>
                    <a:pt x="21378" y="80"/>
                    <a:pt x="21323" y="9"/>
                  </a:cubicBezTo>
                  <a:cubicBezTo>
                    <a:pt x="21268" y="-61"/>
                    <a:pt x="21268" y="291"/>
                    <a:pt x="21268" y="6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698673" y="7508466"/>
              <a:ext cx="120651" cy="74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0" fill="norm" stroke="1" extrusionOk="0">
                  <a:moveTo>
                    <a:pt x="6821" y="2896"/>
                  </a:moveTo>
                  <a:cubicBezTo>
                    <a:pt x="5305" y="5232"/>
                    <a:pt x="3789" y="7567"/>
                    <a:pt x="2463" y="9902"/>
                  </a:cubicBezTo>
                  <a:cubicBezTo>
                    <a:pt x="1137" y="12237"/>
                    <a:pt x="0" y="14572"/>
                    <a:pt x="0" y="14280"/>
                  </a:cubicBezTo>
                  <a:cubicBezTo>
                    <a:pt x="0" y="13988"/>
                    <a:pt x="1137" y="11069"/>
                    <a:pt x="2463" y="8442"/>
                  </a:cubicBezTo>
                  <a:cubicBezTo>
                    <a:pt x="3789" y="5815"/>
                    <a:pt x="5305" y="3480"/>
                    <a:pt x="7200" y="1729"/>
                  </a:cubicBezTo>
                  <a:cubicBezTo>
                    <a:pt x="9095" y="-22"/>
                    <a:pt x="11368" y="-1190"/>
                    <a:pt x="13832" y="2021"/>
                  </a:cubicBezTo>
                  <a:cubicBezTo>
                    <a:pt x="16295" y="5232"/>
                    <a:pt x="18947" y="12821"/>
                    <a:pt x="21600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768523" y="7538018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3600" y="15943"/>
                  </a:cubicBezTo>
                  <a:cubicBezTo>
                    <a:pt x="7200" y="19543"/>
                    <a:pt x="144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711373" y="7753918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43"/>
                    <a:pt x="0" y="10286"/>
                    <a:pt x="3600" y="13886"/>
                  </a:cubicBezTo>
                  <a:cubicBezTo>
                    <a:pt x="7200" y="17486"/>
                    <a:pt x="144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743123" y="7722168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2322804" y="7579240"/>
              <a:ext cx="96470" cy="28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0" fill="norm" stroke="1" extrusionOk="0">
                  <a:moveTo>
                    <a:pt x="11540" y="12819"/>
                  </a:moveTo>
                  <a:cubicBezTo>
                    <a:pt x="10131" y="12174"/>
                    <a:pt x="8723" y="11529"/>
                    <a:pt x="7314" y="11529"/>
                  </a:cubicBezTo>
                  <a:cubicBezTo>
                    <a:pt x="5905" y="11529"/>
                    <a:pt x="4497" y="12174"/>
                    <a:pt x="3088" y="13544"/>
                  </a:cubicBezTo>
                  <a:cubicBezTo>
                    <a:pt x="1679" y="14914"/>
                    <a:pt x="271" y="17010"/>
                    <a:pt x="36" y="18460"/>
                  </a:cubicBezTo>
                  <a:cubicBezTo>
                    <a:pt x="-199" y="19911"/>
                    <a:pt x="740" y="20717"/>
                    <a:pt x="2384" y="21120"/>
                  </a:cubicBezTo>
                  <a:cubicBezTo>
                    <a:pt x="4027" y="21523"/>
                    <a:pt x="6375" y="21523"/>
                    <a:pt x="9662" y="20475"/>
                  </a:cubicBezTo>
                  <a:cubicBezTo>
                    <a:pt x="12949" y="19427"/>
                    <a:pt x="17175" y="17332"/>
                    <a:pt x="18584" y="14189"/>
                  </a:cubicBezTo>
                  <a:cubicBezTo>
                    <a:pt x="19992" y="11045"/>
                    <a:pt x="18584" y="6854"/>
                    <a:pt x="17410" y="4114"/>
                  </a:cubicBezTo>
                  <a:cubicBezTo>
                    <a:pt x="16236" y="1374"/>
                    <a:pt x="15297" y="84"/>
                    <a:pt x="14827" y="4"/>
                  </a:cubicBezTo>
                  <a:cubicBezTo>
                    <a:pt x="14358" y="-77"/>
                    <a:pt x="14358" y="1051"/>
                    <a:pt x="14827" y="3308"/>
                  </a:cubicBezTo>
                  <a:cubicBezTo>
                    <a:pt x="15297" y="5565"/>
                    <a:pt x="16236" y="8950"/>
                    <a:pt x="17410" y="10965"/>
                  </a:cubicBezTo>
                  <a:cubicBezTo>
                    <a:pt x="18584" y="12980"/>
                    <a:pt x="19992" y="13624"/>
                    <a:pt x="21401" y="14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508173" y="7741218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669006" y="7250152"/>
              <a:ext cx="115518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9651" y="2274"/>
                  </a:moveTo>
                  <a:cubicBezTo>
                    <a:pt x="6902" y="6821"/>
                    <a:pt x="4153" y="11368"/>
                    <a:pt x="2386" y="15063"/>
                  </a:cubicBezTo>
                  <a:cubicBezTo>
                    <a:pt x="618" y="18758"/>
                    <a:pt x="-167" y="21600"/>
                    <a:pt x="29" y="21600"/>
                  </a:cubicBezTo>
                  <a:cubicBezTo>
                    <a:pt x="226" y="21600"/>
                    <a:pt x="1404" y="18758"/>
                    <a:pt x="2778" y="15632"/>
                  </a:cubicBezTo>
                  <a:cubicBezTo>
                    <a:pt x="4153" y="12505"/>
                    <a:pt x="5724" y="9095"/>
                    <a:pt x="7491" y="5968"/>
                  </a:cubicBezTo>
                  <a:cubicBezTo>
                    <a:pt x="9258" y="2842"/>
                    <a:pt x="11222" y="0"/>
                    <a:pt x="12989" y="0"/>
                  </a:cubicBezTo>
                  <a:cubicBezTo>
                    <a:pt x="14757" y="0"/>
                    <a:pt x="16328" y="2842"/>
                    <a:pt x="17702" y="6821"/>
                  </a:cubicBezTo>
                  <a:cubicBezTo>
                    <a:pt x="19077" y="10800"/>
                    <a:pt x="20255" y="15916"/>
                    <a:pt x="21433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733723" y="7239568"/>
              <a:ext cx="25401" cy="58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0"/>
                  </a:moveTo>
                  <a:cubicBezTo>
                    <a:pt x="21600" y="1014"/>
                    <a:pt x="21600" y="2027"/>
                    <a:pt x="21600" y="3743"/>
                  </a:cubicBezTo>
                  <a:cubicBezTo>
                    <a:pt x="21600" y="5458"/>
                    <a:pt x="21600" y="7876"/>
                    <a:pt x="20700" y="10527"/>
                  </a:cubicBezTo>
                  <a:cubicBezTo>
                    <a:pt x="19800" y="13178"/>
                    <a:pt x="18000" y="16064"/>
                    <a:pt x="16200" y="18013"/>
                  </a:cubicBezTo>
                  <a:cubicBezTo>
                    <a:pt x="14400" y="19962"/>
                    <a:pt x="12600" y="20976"/>
                    <a:pt x="9900" y="21288"/>
                  </a:cubicBezTo>
                  <a:cubicBezTo>
                    <a:pt x="7200" y="21600"/>
                    <a:pt x="3600" y="21210"/>
                    <a:pt x="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708323" y="7772968"/>
              <a:ext cx="44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7200"/>
                    <a:pt x="2057" y="14400"/>
                    <a:pt x="5657" y="18000"/>
                  </a:cubicBezTo>
                  <a:cubicBezTo>
                    <a:pt x="9257" y="21600"/>
                    <a:pt x="1542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740073" y="7741218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5143"/>
                    <a:pt x="11127" y="10286"/>
                    <a:pt x="7527" y="13886"/>
                  </a:cubicBezTo>
                  <a:cubicBezTo>
                    <a:pt x="3927" y="17486"/>
                    <a:pt x="196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3894590" y="7252007"/>
              <a:ext cx="137584" cy="29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16615" y="12979"/>
                  </a:moveTo>
                  <a:cubicBezTo>
                    <a:pt x="14622" y="12362"/>
                    <a:pt x="12628" y="11745"/>
                    <a:pt x="9969" y="12439"/>
                  </a:cubicBezTo>
                  <a:cubicBezTo>
                    <a:pt x="7311" y="13134"/>
                    <a:pt x="3988" y="15139"/>
                    <a:pt x="2160" y="16528"/>
                  </a:cubicBezTo>
                  <a:cubicBezTo>
                    <a:pt x="332" y="17916"/>
                    <a:pt x="0" y="18688"/>
                    <a:pt x="0" y="19459"/>
                  </a:cubicBezTo>
                  <a:cubicBezTo>
                    <a:pt x="0" y="20231"/>
                    <a:pt x="332" y="21002"/>
                    <a:pt x="2160" y="21234"/>
                  </a:cubicBezTo>
                  <a:cubicBezTo>
                    <a:pt x="3988" y="21465"/>
                    <a:pt x="7311" y="21156"/>
                    <a:pt x="10468" y="18765"/>
                  </a:cubicBezTo>
                  <a:cubicBezTo>
                    <a:pt x="13625" y="16374"/>
                    <a:pt x="16615" y="11899"/>
                    <a:pt x="18111" y="8814"/>
                  </a:cubicBezTo>
                  <a:cubicBezTo>
                    <a:pt x="19606" y="5728"/>
                    <a:pt x="19606" y="4031"/>
                    <a:pt x="19440" y="2642"/>
                  </a:cubicBezTo>
                  <a:cubicBezTo>
                    <a:pt x="19274" y="1254"/>
                    <a:pt x="18942" y="174"/>
                    <a:pt x="18443" y="19"/>
                  </a:cubicBezTo>
                  <a:cubicBezTo>
                    <a:pt x="17945" y="-135"/>
                    <a:pt x="17280" y="636"/>
                    <a:pt x="16948" y="2796"/>
                  </a:cubicBezTo>
                  <a:cubicBezTo>
                    <a:pt x="16615" y="4956"/>
                    <a:pt x="16615" y="8505"/>
                    <a:pt x="17446" y="11359"/>
                  </a:cubicBezTo>
                  <a:cubicBezTo>
                    <a:pt x="18277" y="14214"/>
                    <a:pt x="19938" y="16374"/>
                    <a:pt x="21600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082973" y="7506268"/>
              <a:ext cx="127001" cy="87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4860" y="1286"/>
                  </a:cubicBezTo>
                  <a:cubicBezTo>
                    <a:pt x="6120" y="2571"/>
                    <a:pt x="6840" y="5143"/>
                    <a:pt x="6480" y="7714"/>
                  </a:cubicBezTo>
                  <a:cubicBezTo>
                    <a:pt x="6120" y="10286"/>
                    <a:pt x="4680" y="12857"/>
                    <a:pt x="3420" y="15171"/>
                  </a:cubicBezTo>
                  <a:cubicBezTo>
                    <a:pt x="2160" y="17486"/>
                    <a:pt x="1080" y="19543"/>
                    <a:pt x="1620" y="20571"/>
                  </a:cubicBezTo>
                  <a:cubicBezTo>
                    <a:pt x="2160" y="21600"/>
                    <a:pt x="4320" y="21600"/>
                    <a:pt x="7920" y="20571"/>
                  </a:cubicBezTo>
                  <a:cubicBezTo>
                    <a:pt x="11520" y="19543"/>
                    <a:pt x="16560" y="17486"/>
                    <a:pt x="21600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3254579" y="7408973"/>
              <a:ext cx="123545" cy="10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562" fill="norm" stroke="1" extrusionOk="0">
                  <a:moveTo>
                    <a:pt x="7090" y="11617"/>
                  </a:moveTo>
                  <a:cubicBezTo>
                    <a:pt x="5626" y="13278"/>
                    <a:pt x="4161" y="14940"/>
                    <a:pt x="2880" y="16809"/>
                  </a:cubicBezTo>
                  <a:cubicBezTo>
                    <a:pt x="1599" y="18678"/>
                    <a:pt x="500" y="20755"/>
                    <a:pt x="134" y="20547"/>
                  </a:cubicBezTo>
                  <a:cubicBezTo>
                    <a:pt x="-232" y="20340"/>
                    <a:pt x="134" y="17847"/>
                    <a:pt x="1415" y="14317"/>
                  </a:cubicBezTo>
                  <a:cubicBezTo>
                    <a:pt x="2697" y="10786"/>
                    <a:pt x="4893" y="6217"/>
                    <a:pt x="6724" y="3309"/>
                  </a:cubicBezTo>
                  <a:cubicBezTo>
                    <a:pt x="8554" y="401"/>
                    <a:pt x="10019" y="-845"/>
                    <a:pt x="12215" y="609"/>
                  </a:cubicBezTo>
                  <a:cubicBezTo>
                    <a:pt x="14412" y="2063"/>
                    <a:pt x="17341" y="6217"/>
                    <a:pt x="18988" y="9540"/>
                  </a:cubicBezTo>
                  <a:cubicBezTo>
                    <a:pt x="20636" y="12863"/>
                    <a:pt x="21002" y="15355"/>
                    <a:pt x="21368" y="17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3320973" y="7442768"/>
              <a:ext cx="254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26"/>
                    <a:pt x="3600" y="5053"/>
                    <a:pt x="5400" y="8021"/>
                  </a:cubicBezTo>
                  <a:cubicBezTo>
                    <a:pt x="7200" y="10989"/>
                    <a:pt x="9000" y="14400"/>
                    <a:pt x="11700" y="16737"/>
                  </a:cubicBezTo>
                  <a:cubicBezTo>
                    <a:pt x="14400" y="19074"/>
                    <a:pt x="18000" y="20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3282873" y="7760268"/>
              <a:ext cx="635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600" y="9257"/>
                    <a:pt x="7200" y="18514"/>
                    <a:pt x="10800" y="20057"/>
                  </a:cubicBezTo>
                  <a:cubicBezTo>
                    <a:pt x="14400" y="21600"/>
                    <a:pt x="180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3320973" y="7741218"/>
              <a:ext cx="63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3458156" y="7436160"/>
              <a:ext cx="148568" cy="29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34" fill="norm" stroke="1" extrusionOk="0">
                  <a:moveTo>
                    <a:pt x="13139" y="13708"/>
                  </a:moveTo>
                  <a:cubicBezTo>
                    <a:pt x="11922" y="13252"/>
                    <a:pt x="10705" y="12796"/>
                    <a:pt x="9336" y="12796"/>
                  </a:cubicBezTo>
                  <a:cubicBezTo>
                    <a:pt x="7967" y="12796"/>
                    <a:pt x="6446" y="13252"/>
                    <a:pt x="4925" y="14165"/>
                  </a:cubicBezTo>
                  <a:cubicBezTo>
                    <a:pt x="3404" y="15077"/>
                    <a:pt x="1883" y="16446"/>
                    <a:pt x="970" y="17587"/>
                  </a:cubicBezTo>
                  <a:cubicBezTo>
                    <a:pt x="57" y="18728"/>
                    <a:pt x="-247" y="19641"/>
                    <a:pt x="209" y="20325"/>
                  </a:cubicBezTo>
                  <a:cubicBezTo>
                    <a:pt x="666" y="21010"/>
                    <a:pt x="1883" y="21466"/>
                    <a:pt x="4164" y="20401"/>
                  </a:cubicBezTo>
                  <a:cubicBezTo>
                    <a:pt x="6446" y="19336"/>
                    <a:pt x="9792" y="16751"/>
                    <a:pt x="11922" y="13480"/>
                  </a:cubicBezTo>
                  <a:cubicBezTo>
                    <a:pt x="14052" y="10210"/>
                    <a:pt x="14964" y="6255"/>
                    <a:pt x="15725" y="3745"/>
                  </a:cubicBezTo>
                  <a:cubicBezTo>
                    <a:pt x="16485" y="1235"/>
                    <a:pt x="17094" y="170"/>
                    <a:pt x="17094" y="18"/>
                  </a:cubicBezTo>
                  <a:cubicBezTo>
                    <a:pt x="17094" y="-134"/>
                    <a:pt x="16485" y="627"/>
                    <a:pt x="16485" y="3136"/>
                  </a:cubicBezTo>
                  <a:cubicBezTo>
                    <a:pt x="16485" y="5646"/>
                    <a:pt x="17094" y="9905"/>
                    <a:pt x="18007" y="12796"/>
                  </a:cubicBezTo>
                  <a:cubicBezTo>
                    <a:pt x="18919" y="15686"/>
                    <a:pt x="20136" y="17207"/>
                    <a:pt x="21353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235595" y="6950557"/>
              <a:ext cx="174529" cy="45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69" fill="norm" stroke="1" extrusionOk="0">
                  <a:moveTo>
                    <a:pt x="18117" y="13889"/>
                  </a:moveTo>
                  <a:cubicBezTo>
                    <a:pt x="17346" y="13093"/>
                    <a:pt x="16574" y="12297"/>
                    <a:pt x="15289" y="11899"/>
                  </a:cubicBezTo>
                  <a:cubicBezTo>
                    <a:pt x="14003" y="11501"/>
                    <a:pt x="12203" y="11501"/>
                    <a:pt x="9503" y="12695"/>
                  </a:cubicBezTo>
                  <a:cubicBezTo>
                    <a:pt x="6803" y="13889"/>
                    <a:pt x="3203" y="16278"/>
                    <a:pt x="1403" y="17921"/>
                  </a:cubicBezTo>
                  <a:cubicBezTo>
                    <a:pt x="-397" y="19563"/>
                    <a:pt x="-397" y="20459"/>
                    <a:pt x="1017" y="20957"/>
                  </a:cubicBezTo>
                  <a:cubicBezTo>
                    <a:pt x="2432" y="21454"/>
                    <a:pt x="5260" y="21554"/>
                    <a:pt x="8217" y="20957"/>
                  </a:cubicBezTo>
                  <a:cubicBezTo>
                    <a:pt x="11174" y="20360"/>
                    <a:pt x="14260" y="19066"/>
                    <a:pt x="16574" y="16677"/>
                  </a:cubicBezTo>
                  <a:cubicBezTo>
                    <a:pt x="18889" y="14288"/>
                    <a:pt x="20432" y="10804"/>
                    <a:pt x="20689" y="7967"/>
                  </a:cubicBezTo>
                  <a:cubicBezTo>
                    <a:pt x="20946" y="5130"/>
                    <a:pt x="19917" y="2940"/>
                    <a:pt x="18889" y="1646"/>
                  </a:cubicBezTo>
                  <a:cubicBezTo>
                    <a:pt x="17860" y="352"/>
                    <a:pt x="16832" y="-46"/>
                    <a:pt x="16060" y="4"/>
                  </a:cubicBezTo>
                  <a:cubicBezTo>
                    <a:pt x="15289" y="54"/>
                    <a:pt x="14774" y="551"/>
                    <a:pt x="14903" y="2293"/>
                  </a:cubicBezTo>
                  <a:cubicBezTo>
                    <a:pt x="15032" y="4035"/>
                    <a:pt x="15803" y="7021"/>
                    <a:pt x="16960" y="10207"/>
                  </a:cubicBezTo>
                  <a:cubicBezTo>
                    <a:pt x="18117" y="13392"/>
                    <a:pt x="19660" y="16776"/>
                    <a:pt x="21203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569329" y="7150668"/>
              <a:ext cx="183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19829" y="0"/>
                  </a:moveTo>
                  <a:cubicBezTo>
                    <a:pt x="14920" y="3600"/>
                    <a:pt x="10011" y="7200"/>
                    <a:pt x="6820" y="9480"/>
                  </a:cubicBezTo>
                  <a:cubicBezTo>
                    <a:pt x="3629" y="11760"/>
                    <a:pt x="2157" y="12720"/>
                    <a:pt x="1175" y="13800"/>
                  </a:cubicBezTo>
                  <a:cubicBezTo>
                    <a:pt x="193" y="14880"/>
                    <a:pt x="-298" y="16080"/>
                    <a:pt x="193" y="16920"/>
                  </a:cubicBezTo>
                  <a:cubicBezTo>
                    <a:pt x="684" y="17760"/>
                    <a:pt x="2157" y="18240"/>
                    <a:pt x="5838" y="18960"/>
                  </a:cubicBezTo>
                  <a:cubicBezTo>
                    <a:pt x="9520" y="19680"/>
                    <a:pt x="15411" y="20640"/>
                    <a:pt x="213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5581573" y="7411018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5924473" y="7153579"/>
              <a:ext cx="254001" cy="21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4" fill="norm" stroke="1" extrusionOk="0">
                  <a:moveTo>
                    <a:pt x="0" y="331"/>
                  </a:moveTo>
                  <a:cubicBezTo>
                    <a:pt x="1260" y="5222"/>
                    <a:pt x="2520" y="10112"/>
                    <a:pt x="3150" y="13271"/>
                  </a:cubicBezTo>
                  <a:cubicBezTo>
                    <a:pt x="3780" y="16429"/>
                    <a:pt x="3780" y="17856"/>
                    <a:pt x="3690" y="19078"/>
                  </a:cubicBezTo>
                  <a:cubicBezTo>
                    <a:pt x="3600" y="20301"/>
                    <a:pt x="3420" y="21320"/>
                    <a:pt x="3330" y="20912"/>
                  </a:cubicBezTo>
                  <a:cubicBezTo>
                    <a:pt x="3240" y="20505"/>
                    <a:pt x="3240" y="18671"/>
                    <a:pt x="3510" y="15512"/>
                  </a:cubicBezTo>
                  <a:cubicBezTo>
                    <a:pt x="3780" y="12354"/>
                    <a:pt x="4320" y="7871"/>
                    <a:pt x="4950" y="5222"/>
                  </a:cubicBezTo>
                  <a:cubicBezTo>
                    <a:pt x="5580" y="2573"/>
                    <a:pt x="6300" y="1758"/>
                    <a:pt x="7200" y="1656"/>
                  </a:cubicBezTo>
                  <a:cubicBezTo>
                    <a:pt x="8100" y="1554"/>
                    <a:pt x="9180" y="2165"/>
                    <a:pt x="9990" y="3490"/>
                  </a:cubicBezTo>
                  <a:cubicBezTo>
                    <a:pt x="10800" y="4814"/>
                    <a:pt x="11340" y="6852"/>
                    <a:pt x="11610" y="8380"/>
                  </a:cubicBezTo>
                  <a:cubicBezTo>
                    <a:pt x="11880" y="9909"/>
                    <a:pt x="11880" y="10928"/>
                    <a:pt x="11880" y="10520"/>
                  </a:cubicBezTo>
                  <a:cubicBezTo>
                    <a:pt x="11880" y="10112"/>
                    <a:pt x="11880" y="8278"/>
                    <a:pt x="12600" y="6241"/>
                  </a:cubicBezTo>
                  <a:cubicBezTo>
                    <a:pt x="13320" y="4203"/>
                    <a:pt x="14760" y="1962"/>
                    <a:pt x="16020" y="841"/>
                  </a:cubicBezTo>
                  <a:cubicBezTo>
                    <a:pt x="17280" y="-280"/>
                    <a:pt x="18360" y="-280"/>
                    <a:pt x="19170" y="841"/>
                  </a:cubicBezTo>
                  <a:cubicBezTo>
                    <a:pt x="19980" y="1962"/>
                    <a:pt x="20520" y="4203"/>
                    <a:pt x="20880" y="6954"/>
                  </a:cubicBezTo>
                  <a:cubicBezTo>
                    <a:pt x="21240" y="9705"/>
                    <a:pt x="21420" y="12965"/>
                    <a:pt x="21600" y="16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205199" y="7153221"/>
              <a:ext cx="151075" cy="17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86" fill="norm" stroke="1" extrusionOk="0">
                  <a:moveTo>
                    <a:pt x="17812" y="4370"/>
                  </a:moveTo>
                  <a:cubicBezTo>
                    <a:pt x="16912" y="2809"/>
                    <a:pt x="16012" y="1247"/>
                    <a:pt x="14512" y="467"/>
                  </a:cubicBezTo>
                  <a:cubicBezTo>
                    <a:pt x="13012" y="-314"/>
                    <a:pt x="10912" y="-314"/>
                    <a:pt x="8362" y="2028"/>
                  </a:cubicBezTo>
                  <a:cubicBezTo>
                    <a:pt x="5812" y="4370"/>
                    <a:pt x="2812" y="9055"/>
                    <a:pt x="1312" y="12308"/>
                  </a:cubicBezTo>
                  <a:cubicBezTo>
                    <a:pt x="-188" y="15561"/>
                    <a:pt x="-188" y="17382"/>
                    <a:pt x="262" y="18814"/>
                  </a:cubicBezTo>
                  <a:cubicBezTo>
                    <a:pt x="712" y="20245"/>
                    <a:pt x="1612" y="21286"/>
                    <a:pt x="2812" y="21286"/>
                  </a:cubicBezTo>
                  <a:cubicBezTo>
                    <a:pt x="4012" y="21286"/>
                    <a:pt x="5512" y="20245"/>
                    <a:pt x="7162" y="18423"/>
                  </a:cubicBezTo>
                  <a:cubicBezTo>
                    <a:pt x="8812" y="16602"/>
                    <a:pt x="10612" y="13999"/>
                    <a:pt x="12262" y="12047"/>
                  </a:cubicBezTo>
                  <a:cubicBezTo>
                    <a:pt x="13912" y="10096"/>
                    <a:pt x="15412" y="8794"/>
                    <a:pt x="16912" y="8925"/>
                  </a:cubicBezTo>
                  <a:cubicBezTo>
                    <a:pt x="18412" y="9055"/>
                    <a:pt x="19912" y="10616"/>
                    <a:pt x="21412" y="12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375323" y="7157018"/>
              <a:ext cx="1905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40" y="5948"/>
                    <a:pt x="12480" y="11896"/>
                    <a:pt x="16080" y="15496"/>
                  </a:cubicBezTo>
                  <a:cubicBezTo>
                    <a:pt x="19680" y="19096"/>
                    <a:pt x="20640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400723" y="7142590"/>
              <a:ext cx="152401" cy="19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186"/>
                  </a:moveTo>
                  <a:cubicBezTo>
                    <a:pt x="20100" y="-42"/>
                    <a:pt x="18600" y="-269"/>
                    <a:pt x="16800" y="868"/>
                  </a:cubicBezTo>
                  <a:cubicBezTo>
                    <a:pt x="15000" y="2005"/>
                    <a:pt x="12900" y="4506"/>
                    <a:pt x="10050" y="8144"/>
                  </a:cubicBezTo>
                  <a:cubicBezTo>
                    <a:pt x="7200" y="11782"/>
                    <a:pt x="3600" y="16556"/>
                    <a:pt x="0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6742707" y="6945663"/>
              <a:ext cx="146967" cy="4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76" fill="norm" stroke="1" extrusionOk="0">
                  <a:moveTo>
                    <a:pt x="21123" y="92"/>
                  </a:moveTo>
                  <a:cubicBezTo>
                    <a:pt x="19298" y="-16"/>
                    <a:pt x="17472" y="-124"/>
                    <a:pt x="15495" y="362"/>
                  </a:cubicBezTo>
                  <a:cubicBezTo>
                    <a:pt x="13517" y="848"/>
                    <a:pt x="11388" y="1928"/>
                    <a:pt x="8802" y="3872"/>
                  </a:cubicBezTo>
                  <a:cubicBezTo>
                    <a:pt x="6216" y="5816"/>
                    <a:pt x="3174" y="8624"/>
                    <a:pt x="1500" y="11324"/>
                  </a:cubicBezTo>
                  <a:cubicBezTo>
                    <a:pt x="-173" y="14024"/>
                    <a:pt x="-477" y="16616"/>
                    <a:pt x="740" y="18290"/>
                  </a:cubicBezTo>
                  <a:cubicBezTo>
                    <a:pt x="1957" y="19964"/>
                    <a:pt x="4695" y="20720"/>
                    <a:pt x="7433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6893091" y="6972449"/>
              <a:ext cx="142633" cy="34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240" fill="norm" stroke="1" extrusionOk="0">
                  <a:moveTo>
                    <a:pt x="18278" y="12368"/>
                  </a:moveTo>
                  <a:cubicBezTo>
                    <a:pt x="14521" y="12497"/>
                    <a:pt x="10765" y="12625"/>
                    <a:pt x="7321" y="13718"/>
                  </a:cubicBezTo>
                  <a:cubicBezTo>
                    <a:pt x="3878" y="14811"/>
                    <a:pt x="747" y="16868"/>
                    <a:pt x="121" y="18411"/>
                  </a:cubicBezTo>
                  <a:cubicBezTo>
                    <a:pt x="-505" y="19954"/>
                    <a:pt x="1373" y="20982"/>
                    <a:pt x="4191" y="21175"/>
                  </a:cubicBezTo>
                  <a:cubicBezTo>
                    <a:pt x="7008" y="21368"/>
                    <a:pt x="10765" y="20725"/>
                    <a:pt x="13895" y="18732"/>
                  </a:cubicBezTo>
                  <a:cubicBezTo>
                    <a:pt x="17025" y="16739"/>
                    <a:pt x="19530" y="13397"/>
                    <a:pt x="20312" y="10182"/>
                  </a:cubicBezTo>
                  <a:cubicBezTo>
                    <a:pt x="21095" y="6968"/>
                    <a:pt x="20156" y="3882"/>
                    <a:pt x="19217" y="2082"/>
                  </a:cubicBezTo>
                  <a:cubicBezTo>
                    <a:pt x="18278" y="282"/>
                    <a:pt x="17338" y="-232"/>
                    <a:pt x="16869" y="89"/>
                  </a:cubicBezTo>
                  <a:cubicBezTo>
                    <a:pt x="16399" y="411"/>
                    <a:pt x="16399" y="1568"/>
                    <a:pt x="16712" y="4461"/>
                  </a:cubicBezTo>
                  <a:cubicBezTo>
                    <a:pt x="17025" y="7354"/>
                    <a:pt x="17652" y="11982"/>
                    <a:pt x="18434" y="15068"/>
                  </a:cubicBezTo>
                  <a:cubicBezTo>
                    <a:pt x="19217" y="18154"/>
                    <a:pt x="20156" y="19697"/>
                    <a:pt x="21095" y="21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137323" y="727131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7238923" y="7347518"/>
              <a:ext cx="69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507724" y="6906107"/>
              <a:ext cx="168880" cy="42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95" fill="norm" stroke="1" extrusionOk="0">
                  <a:moveTo>
                    <a:pt x="14935" y="13439"/>
                  </a:moveTo>
                  <a:cubicBezTo>
                    <a:pt x="14135" y="13017"/>
                    <a:pt x="13335" y="12596"/>
                    <a:pt x="12268" y="12491"/>
                  </a:cubicBezTo>
                  <a:cubicBezTo>
                    <a:pt x="11202" y="12385"/>
                    <a:pt x="9868" y="12596"/>
                    <a:pt x="7735" y="13808"/>
                  </a:cubicBezTo>
                  <a:cubicBezTo>
                    <a:pt x="5602" y="15019"/>
                    <a:pt x="2668" y="17232"/>
                    <a:pt x="1202" y="18654"/>
                  </a:cubicBezTo>
                  <a:cubicBezTo>
                    <a:pt x="-265" y="20077"/>
                    <a:pt x="-265" y="20709"/>
                    <a:pt x="535" y="21078"/>
                  </a:cubicBezTo>
                  <a:cubicBezTo>
                    <a:pt x="1335" y="21447"/>
                    <a:pt x="2935" y="21552"/>
                    <a:pt x="4935" y="21078"/>
                  </a:cubicBezTo>
                  <a:cubicBezTo>
                    <a:pt x="6935" y="20604"/>
                    <a:pt x="9335" y="19550"/>
                    <a:pt x="12002" y="17179"/>
                  </a:cubicBezTo>
                  <a:cubicBezTo>
                    <a:pt x="14668" y="14809"/>
                    <a:pt x="17602" y="11121"/>
                    <a:pt x="19202" y="8223"/>
                  </a:cubicBezTo>
                  <a:cubicBezTo>
                    <a:pt x="20802" y="5326"/>
                    <a:pt x="21068" y="3218"/>
                    <a:pt x="21202" y="1901"/>
                  </a:cubicBezTo>
                  <a:cubicBezTo>
                    <a:pt x="21335" y="584"/>
                    <a:pt x="21335" y="57"/>
                    <a:pt x="20802" y="5"/>
                  </a:cubicBezTo>
                  <a:cubicBezTo>
                    <a:pt x="20268" y="-48"/>
                    <a:pt x="19202" y="373"/>
                    <a:pt x="17735" y="1796"/>
                  </a:cubicBezTo>
                  <a:cubicBezTo>
                    <a:pt x="16268" y="3218"/>
                    <a:pt x="14402" y="5642"/>
                    <a:pt x="13868" y="8855"/>
                  </a:cubicBezTo>
                  <a:cubicBezTo>
                    <a:pt x="13335" y="12069"/>
                    <a:pt x="14135" y="16073"/>
                    <a:pt x="14935" y="20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715173" y="7259089"/>
              <a:ext cx="158751" cy="10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1200"/>
                  </a:moveTo>
                  <a:cubicBezTo>
                    <a:pt x="1440" y="768"/>
                    <a:pt x="2880" y="336"/>
                    <a:pt x="4320" y="120"/>
                  </a:cubicBezTo>
                  <a:cubicBezTo>
                    <a:pt x="5760" y="-96"/>
                    <a:pt x="7200" y="-96"/>
                    <a:pt x="8352" y="768"/>
                  </a:cubicBezTo>
                  <a:cubicBezTo>
                    <a:pt x="9504" y="1632"/>
                    <a:pt x="10368" y="3360"/>
                    <a:pt x="9648" y="5952"/>
                  </a:cubicBezTo>
                  <a:cubicBezTo>
                    <a:pt x="8928" y="8544"/>
                    <a:pt x="6624" y="12000"/>
                    <a:pt x="4896" y="14592"/>
                  </a:cubicBezTo>
                  <a:cubicBezTo>
                    <a:pt x="3168" y="17184"/>
                    <a:pt x="2016" y="18912"/>
                    <a:pt x="2304" y="19992"/>
                  </a:cubicBezTo>
                  <a:cubicBezTo>
                    <a:pt x="2592" y="21072"/>
                    <a:pt x="4320" y="21504"/>
                    <a:pt x="7776" y="20640"/>
                  </a:cubicBezTo>
                  <a:cubicBezTo>
                    <a:pt x="11232" y="19776"/>
                    <a:pt x="16416" y="17616"/>
                    <a:pt x="21600" y="15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916827" y="6928418"/>
              <a:ext cx="12872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fill="norm" stroke="1" extrusionOk="0">
                  <a:moveTo>
                    <a:pt x="251" y="0"/>
                  </a:moveTo>
                  <a:cubicBezTo>
                    <a:pt x="-92" y="480"/>
                    <a:pt x="-435" y="960"/>
                    <a:pt x="1794" y="1728"/>
                  </a:cubicBezTo>
                  <a:cubicBezTo>
                    <a:pt x="4022" y="2496"/>
                    <a:pt x="8822" y="3552"/>
                    <a:pt x="12936" y="5088"/>
                  </a:cubicBezTo>
                  <a:cubicBezTo>
                    <a:pt x="17051" y="6624"/>
                    <a:pt x="20479" y="8640"/>
                    <a:pt x="20822" y="10896"/>
                  </a:cubicBezTo>
                  <a:cubicBezTo>
                    <a:pt x="21165" y="13152"/>
                    <a:pt x="18422" y="15648"/>
                    <a:pt x="14994" y="17472"/>
                  </a:cubicBezTo>
                  <a:cubicBezTo>
                    <a:pt x="11565" y="19296"/>
                    <a:pt x="7451" y="20448"/>
                    <a:pt x="33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2674045" y="3024982"/>
              <a:ext cx="9548" cy="11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600" fill="norm" stroke="1" extrusionOk="0">
                  <a:moveTo>
                    <a:pt x="12518" y="0"/>
                  </a:moveTo>
                  <a:cubicBezTo>
                    <a:pt x="7118" y="5040"/>
                    <a:pt x="1718" y="10080"/>
                    <a:pt x="368" y="13200"/>
                  </a:cubicBezTo>
                  <a:cubicBezTo>
                    <a:pt x="-982" y="16320"/>
                    <a:pt x="1718" y="17520"/>
                    <a:pt x="3068" y="17520"/>
                  </a:cubicBezTo>
                  <a:cubicBezTo>
                    <a:pt x="4418" y="17520"/>
                    <a:pt x="4418" y="16320"/>
                    <a:pt x="5768" y="15120"/>
                  </a:cubicBezTo>
                  <a:cubicBezTo>
                    <a:pt x="7118" y="13920"/>
                    <a:pt x="9818" y="12720"/>
                    <a:pt x="11168" y="11520"/>
                  </a:cubicBezTo>
                  <a:cubicBezTo>
                    <a:pt x="12518" y="10320"/>
                    <a:pt x="12518" y="9120"/>
                    <a:pt x="11168" y="9120"/>
                  </a:cubicBezTo>
                  <a:cubicBezTo>
                    <a:pt x="9818" y="9120"/>
                    <a:pt x="7118" y="10320"/>
                    <a:pt x="8468" y="12600"/>
                  </a:cubicBezTo>
                  <a:cubicBezTo>
                    <a:pt x="9818" y="14880"/>
                    <a:pt x="15218" y="18240"/>
                    <a:pt x="206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2814862" y="2694931"/>
              <a:ext cx="7502" cy="28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47"/>
                    <a:pt x="7200" y="5495"/>
                    <a:pt x="9000" y="8337"/>
                  </a:cubicBezTo>
                  <a:cubicBezTo>
                    <a:pt x="10800" y="11179"/>
                    <a:pt x="10800" y="14116"/>
                    <a:pt x="12600" y="16342"/>
                  </a:cubicBezTo>
                  <a:cubicBezTo>
                    <a:pt x="14400" y="18568"/>
                    <a:pt x="1800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3116617" y="2687430"/>
              <a:ext cx="5793" cy="22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20"/>
                    <a:pt x="-1585" y="7440"/>
                    <a:pt x="575" y="10560"/>
                  </a:cubicBezTo>
                  <a:cubicBezTo>
                    <a:pt x="2735" y="13680"/>
                    <a:pt x="11375" y="16200"/>
                    <a:pt x="15695" y="17940"/>
                  </a:cubicBezTo>
                  <a:cubicBezTo>
                    <a:pt x="20015" y="19680"/>
                    <a:pt x="20015" y="2064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3201172" y="2304870"/>
              <a:ext cx="30005" cy="66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0"/>
                  </a:moveTo>
                  <a:cubicBezTo>
                    <a:pt x="900" y="1135"/>
                    <a:pt x="1800" y="2269"/>
                    <a:pt x="2700" y="3505"/>
                  </a:cubicBezTo>
                  <a:cubicBezTo>
                    <a:pt x="3600" y="4741"/>
                    <a:pt x="4500" y="6079"/>
                    <a:pt x="5400" y="7355"/>
                  </a:cubicBezTo>
                  <a:cubicBezTo>
                    <a:pt x="6300" y="8632"/>
                    <a:pt x="7200" y="9848"/>
                    <a:pt x="8100" y="11063"/>
                  </a:cubicBezTo>
                  <a:cubicBezTo>
                    <a:pt x="9000" y="12279"/>
                    <a:pt x="9900" y="13495"/>
                    <a:pt x="11250" y="14690"/>
                  </a:cubicBezTo>
                  <a:cubicBezTo>
                    <a:pt x="12600" y="15886"/>
                    <a:pt x="14400" y="17061"/>
                    <a:pt x="15750" y="18034"/>
                  </a:cubicBezTo>
                  <a:cubicBezTo>
                    <a:pt x="17100" y="19006"/>
                    <a:pt x="18000" y="19776"/>
                    <a:pt x="18450" y="20405"/>
                  </a:cubicBezTo>
                  <a:cubicBezTo>
                    <a:pt x="18900" y="21033"/>
                    <a:pt x="18900" y="21519"/>
                    <a:pt x="19350" y="21559"/>
                  </a:cubicBezTo>
                  <a:cubicBezTo>
                    <a:pt x="19800" y="21600"/>
                    <a:pt x="20700" y="21195"/>
                    <a:pt x="21600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549976" y="2293619"/>
              <a:ext cx="52509" cy="51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" y="1148"/>
                    <a:pt x="1029" y="2296"/>
                    <a:pt x="2057" y="3600"/>
                  </a:cubicBezTo>
                  <a:cubicBezTo>
                    <a:pt x="3086" y="4904"/>
                    <a:pt x="4629" y="6365"/>
                    <a:pt x="5914" y="7904"/>
                  </a:cubicBezTo>
                  <a:cubicBezTo>
                    <a:pt x="7200" y="9443"/>
                    <a:pt x="8229" y="11061"/>
                    <a:pt x="9000" y="12626"/>
                  </a:cubicBezTo>
                  <a:cubicBezTo>
                    <a:pt x="9772" y="14191"/>
                    <a:pt x="10286" y="15704"/>
                    <a:pt x="11314" y="16983"/>
                  </a:cubicBezTo>
                  <a:cubicBezTo>
                    <a:pt x="12343" y="18261"/>
                    <a:pt x="13886" y="19304"/>
                    <a:pt x="15686" y="20035"/>
                  </a:cubicBezTo>
                  <a:cubicBezTo>
                    <a:pt x="17486" y="20765"/>
                    <a:pt x="19543" y="211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609985" y="1288463"/>
              <a:ext cx="93765" cy="152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" y="636"/>
                    <a:pt x="576" y="1273"/>
                    <a:pt x="1008" y="1847"/>
                  </a:cubicBezTo>
                  <a:cubicBezTo>
                    <a:pt x="1440" y="2422"/>
                    <a:pt x="2016" y="2934"/>
                    <a:pt x="2448" y="3491"/>
                  </a:cubicBezTo>
                  <a:cubicBezTo>
                    <a:pt x="2880" y="4048"/>
                    <a:pt x="3168" y="4649"/>
                    <a:pt x="3744" y="5285"/>
                  </a:cubicBezTo>
                  <a:cubicBezTo>
                    <a:pt x="4320" y="5921"/>
                    <a:pt x="5184" y="6593"/>
                    <a:pt x="6048" y="7212"/>
                  </a:cubicBezTo>
                  <a:cubicBezTo>
                    <a:pt x="6912" y="7830"/>
                    <a:pt x="7776" y="8396"/>
                    <a:pt x="8640" y="8864"/>
                  </a:cubicBezTo>
                  <a:cubicBezTo>
                    <a:pt x="9504" y="9333"/>
                    <a:pt x="10368" y="9704"/>
                    <a:pt x="11232" y="10137"/>
                  </a:cubicBezTo>
                  <a:cubicBezTo>
                    <a:pt x="12096" y="10570"/>
                    <a:pt x="12960" y="11065"/>
                    <a:pt x="13680" y="11595"/>
                  </a:cubicBezTo>
                  <a:cubicBezTo>
                    <a:pt x="14400" y="12126"/>
                    <a:pt x="14976" y="12691"/>
                    <a:pt x="15408" y="13257"/>
                  </a:cubicBezTo>
                  <a:cubicBezTo>
                    <a:pt x="15840" y="13823"/>
                    <a:pt x="16128" y="14388"/>
                    <a:pt x="16272" y="15016"/>
                  </a:cubicBezTo>
                  <a:cubicBezTo>
                    <a:pt x="16416" y="15643"/>
                    <a:pt x="16416" y="16333"/>
                    <a:pt x="16704" y="16951"/>
                  </a:cubicBezTo>
                  <a:cubicBezTo>
                    <a:pt x="16992" y="17570"/>
                    <a:pt x="17568" y="18118"/>
                    <a:pt x="17856" y="18763"/>
                  </a:cubicBezTo>
                  <a:cubicBezTo>
                    <a:pt x="18144" y="19408"/>
                    <a:pt x="18144" y="20151"/>
                    <a:pt x="18144" y="20566"/>
                  </a:cubicBezTo>
                  <a:cubicBezTo>
                    <a:pt x="18144" y="20981"/>
                    <a:pt x="18144" y="21070"/>
                    <a:pt x="18144" y="21158"/>
                  </a:cubicBezTo>
                  <a:cubicBezTo>
                    <a:pt x="18144" y="21246"/>
                    <a:pt x="18144" y="21335"/>
                    <a:pt x="18288" y="21423"/>
                  </a:cubicBezTo>
                  <a:cubicBezTo>
                    <a:pt x="18432" y="21512"/>
                    <a:pt x="18720" y="21600"/>
                    <a:pt x="19296" y="21600"/>
                  </a:cubicBezTo>
                  <a:cubicBezTo>
                    <a:pt x="19872" y="21600"/>
                    <a:pt x="20736" y="21512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011297" y="1247207"/>
              <a:ext cx="116269" cy="142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fill="norm" stroke="1" extrusionOk="0">
                  <a:moveTo>
                    <a:pt x="0" y="0"/>
                  </a:moveTo>
                  <a:cubicBezTo>
                    <a:pt x="1161" y="588"/>
                    <a:pt x="2323" y="1177"/>
                    <a:pt x="3600" y="1803"/>
                  </a:cubicBezTo>
                  <a:cubicBezTo>
                    <a:pt x="4877" y="2430"/>
                    <a:pt x="6271" y="3094"/>
                    <a:pt x="7316" y="3749"/>
                  </a:cubicBezTo>
                  <a:cubicBezTo>
                    <a:pt x="8361" y="4404"/>
                    <a:pt x="9058" y="5049"/>
                    <a:pt x="9523" y="5713"/>
                  </a:cubicBezTo>
                  <a:cubicBezTo>
                    <a:pt x="9987" y="6378"/>
                    <a:pt x="10219" y="7061"/>
                    <a:pt x="10452" y="7744"/>
                  </a:cubicBezTo>
                  <a:cubicBezTo>
                    <a:pt x="10684" y="8427"/>
                    <a:pt x="10916" y="9111"/>
                    <a:pt x="11265" y="9756"/>
                  </a:cubicBezTo>
                  <a:cubicBezTo>
                    <a:pt x="11613" y="10401"/>
                    <a:pt x="12077" y="11009"/>
                    <a:pt x="12426" y="11702"/>
                  </a:cubicBezTo>
                  <a:cubicBezTo>
                    <a:pt x="12774" y="12394"/>
                    <a:pt x="13006" y="13173"/>
                    <a:pt x="13587" y="13894"/>
                  </a:cubicBezTo>
                  <a:cubicBezTo>
                    <a:pt x="14168" y="14615"/>
                    <a:pt x="15097" y="15279"/>
                    <a:pt x="15561" y="15972"/>
                  </a:cubicBezTo>
                  <a:cubicBezTo>
                    <a:pt x="16026" y="16665"/>
                    <a:pt x="16026" y="17386"/>
                    <a:pt x="16026" y="18174"/>
                  </a:cubicBezTo>
                  <a:cubicBezTo>
                    <a:pt x="16026" y="18962"/>
                    <a:pt x="16026" y="19816"/>
                    <a:pt x="16026" y="20290"/>
                  </a:cubicBezTo>
                  <a:cubicBezTo>
                    <a:pt x="16026" y="20765"/>
                    <a:pt x="16026" y="20860"/>
                    <a:pt x="16026" y="21021"/>
                  </a:cubicBezTo>
                  <a:cubicBezTo>
                    <a:pt x="16026" y="21182"/>
                    <a:pt x="16026" y="21410"/>
                    <a:pt x="16955" y="21505"/>
                  </a:cubicBezTo>
                  <a:cubicBezTo>
                    <a:pt x="17884" y="21600"/>
                    <a:pt x="19742" y="21562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056304" y="864648"/>
              <a:ext cx="183779" cy="176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4" y="275"/>
                    <a:pt x="588" y="550"/>
                    <a:pt x="882" y="940"/>
                  </a:cubicBezTo>
                  <a:cubicBezTo>
                    <a:pt x="1176" y="1330"/>
                    <a:pt x="1469" y="1834"/>
                    <a:pt x="1763" y="2339"/>
                  </a:cubicBezTo>
                  <a:cubicBezTo>
                    <a:pt x="2057" y="2843"/>
                    <a:pt x="2351" y="3348"/>
                    <a:pt x="2865" y="3868"/>
                  </a:cubicBezTo>
                  <a:cubicBezTo>
                    <a:pt x="3380" y="4387"/>
                    <a:pt x="4114" y="4922"/>
                    <a:pt x="4702" y="5450"/>
                  </a:cubicBezTo>
                  <a:cubicBezTo>
                    <a:pt x="5290" y="5977"/>
                    <a:pt x="5731" y="6497"/>
                    <a:pt x="6245" y="7062"/>
                  </a:cubicBezTo>
                  <a:cubicBezTo>
                    <a:pt x="6759" y="7628"/>
                    <a:pt x="7347" y="8239"/>
                    <a:pt x="7935" y="8782"/>
                  </a:cubicBezTo>
                  <a:cubicBezTo>
                    <a:pt x="8522" y="9325"/>
                    <a:pt x="9110" y="9799"/>
                    <a:pt x="9698" y="10280"/>
                  </a:cubicBezTo>
                  <a:cubicBezTo>
                    <a:pt x="10286" y="10762"/>
                    <a:pt x="10873" y="11251"/>
                    <a:pt x="11314" y="11725"/>
                  </a:cubicBezTo>
                  <a:cubicBezTo>
                    <a:pt x="11755" y="12199"/>
                    <a:pt x="12049" y="12657"/>
                    <a:pt x="12269" y="13124"/>
                  </a:cubicBezTo>
                  <a:cubicBezTo>
                    <a:pt x="12490" y="13590"/>
                    <a:pt x="12637" y="14064"/>
                    <a:pt x="12931" y="14476"/>
                  </a:cubicBezTo>
                  <a:cubicBezTo>
                    <a:pt x="13224" y="14889"/>
                    <a:pt x="13665" y="15241"/>
                    <a:pt x="14033" y="15600"/>
                  </a:cubicBezTo>
                  <a:cubicBezTo>
                    <a:pt x="14400" y="15959"/>
                    <a:pt x="14694" y="16326"/>
                    <a:pt x="15282" y="16754"/>
                  </a:cubicBezTo>
                  <a:cubicBezTo>
                    <a:pt x="15869" y="17182"/>
                    <a:pt x="16751" y="17671"/>
                    <a:pt x="17633" y="18092"/>
                  </a:cubicBezTo>
                  <a:cubicBezTo>
                    <a:pt x="18514" y="18512"/>
                    <a:pt x="19396" y="18864"/>
                    <a:pt x="19837" y="19330"/>
                  </a:cubicBezTo>
                  <a:cubicBezTo>
                    <a:pt x="20278" y="19796"/>
                    <a:pt x="20278" y="20377"/>
                    <a:pt x="20278" y="20744"/>
                  </a:cubicBezTo>
                  <a:cubicBezTo>
                    <a:pt x="20278" y="21111"/>
                    <a:pt x="20278" y="21264"/>
                    <a:pt x="20498" y="21371"/>
                  </a:cubicBezTo>
                  <a:cubicBezTo>
                    <a:pt x="20718" y="21478"/>
                    <a:pt x="21159" y="215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368685" y="879650"/>
              <a:ext cx="101588" cy="124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582" fill="norm" stroke="1" extrusionOk="0">
                  <a:moveTo>
                    <a:pt x="4019" y="0"/>
                  </a:moveTo>
                  <a:cubicBezTo>
                    <a:pt x="3492" y="217"/>
                    <a:pt x="2965" y="434"/>
                    <a:pt x="2175" y="662"/>
                  </a:cubicBezTo>
                  <a:cubicBezTo>
                    <a:pt x="1385" y="890"/>
                    <a:pt x="331" y="1129"/>
                    <a:pt x="67" y="1530"/>
                  </a:cubicBezTo>
                  <a:cubicBezTo>
                    <a:pt x="-196" y="1932"/>
                    <a:pt x="331" y="2496"/>
                    <a:pt x="1253" y="3180"/>
                  </a:cubicBezTo>
                  <a:cubicBezTo>
                    <a:pt x="2175" y="3864"/>
                    <a:pt x="3492" y="4667"/>
                    <a:pt x="4941" y="5427"/>
                  </a:cubicBezTo>
                  <a:cubicBezTo>
                    <a:pt x="6389" y="6187"/>
                    <a:pt x="7970" y="6903"/>
                    <a:pt x="9024" y="7609"/>
                  </a:cubicBezTo>
                  <a:cubicBezTo>
                    <a:pt x="10077" y="8314"/>
                    <a:pt x="10604" y="9009"/>
                    <a:pt x="11131" y="9693"/>
                  </a:cubicBezTo>
                  <a:cubicBezTo>
                    <a:pt x="11658" y="10377"/>
                    <a:pt x="12185" y="11050"/>
                    <a:pt x="12843" y="11777"/>
                  </a:cubicBezTo>
                  <a:cubicBezTo>
                    <a:pt x="13502" y="12504"/>
                    <a:pt x="14292" y="13286"/>
                    <a:pt x="15082" y="14067"/>
                  </a:cubicBezTo>
                  <a:cubicBezTo>
                    <a:pt x="15872" y="14849"/>
                    <a:pt x="16663" y="15630"/>
                    <a:pt x="17189" y="16401"/>
                  </a:cubicBezTo>
                  <a:cubicBezTo>
                    <a:pt x="17716" y="17171"/>
                    <a:pt x="17980" y="17931"/>
                    <a:pt x="18111" y="18713"/>
                  </a:cubicBezTo>
                  <a:cubicBezTo>
                    <a:pt x="18243" y="19494"/>
                    <a:pt x="18243" y="20297"/>
                    <a:pt x="18243" y="20753"/>
                  </a:cubicBezTo>
                  <a:cubicBezTo>
                    <a:pt x="18243" y="21209"/>
                    <a:pt x="18243" y="21318"/>
                    <a:pt x="18638" y="21415"/>
                  </a:cubicBezTo>
                  <a:cubicBezTo>
                    <a:pt x="19033" y="21513"/>
                    <a:pt x="19824" y="21600"/>
                    <a:pt x="20350" y="21578"/>
                  </a:cubicBezTo>
                  <a:cubicBezTo>
                    <a:pt x="20877" y="21557"/>
                    <a:pt x="21141" y="21426"/>
                    <a:pt x="21404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444018" y="609608"/>
              <a:ext cx="127521" cy="142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0"/>
                  </a:moveTo>
                  <a:cubicBezTo>
                    <a:pt x="424" y="642"/>
                    <a:pt x="847" y="1284"/>
                    <a:pt x="1165" y="1945"/>
                  </a:cubicBezTo>
                  <a:cubicBezTo>
                    <a:pt x="1482" y="2606"/>
                    <a:pt x="1694" y="3285"/>
                    <a:pt x="1800" y="4012"/>
                  </a:cubicBezTo>
                  <a:cubicBezTo>
                    <a:pt x="1906" y="4739"/>
                    <a:pt x="1906" y="5513"/>
                    <a:pt x="2118" y="6155"/>
                  </a:cubicBezTo>
                  <a:cubicBezTo>
                    <a:pt x="2329" y="6797"/>
                    <a:pt x="2753" y="7307"/>
                    <a:pt x="3282" y="7883"/>
                  </a:cubicBezTo>
                  <a:cubicBezTo>
                    <a:pt x="3812" y="8459"/>
                    <a:pt x="4447" y="9101"/>
                    <a:pt x="5188" y="9695"/>
                  </a:cubicBezTo>
                  <a:cubicBezTo>
                    <a:pt x="5929" y="10290"/>
                    <a:pt x="6776" y="10838"/>
                    <a:pt x="7412" y="11395"/>
                  </a:cubicBezTo>
                  <a:cubicBezTo>
                    <a:pt x="8047" y="11952"/>
                    <a:pt x="8471" y="12518"/>
                    <a:pt x="9106" y="13113"/>
                  </a:cubicBezTo>
                  <a:cubicBezTo>
                    <a:pt x="9741" y="13708"/>
                    <a:pt x="10588" y="14331"/>
                    <a:pt x="11329" y="14897"/>
                  </a:cubicBezTo>
                  <a:cubicBezTo>
                    <a:pt x="12071" y="15464"/>
                    <a:pt x="12706" y="15973"/>
                    <a:pt x="13447" y="16549"/>
                  </a:cubicBezTo>
                  <a:cubicBezTo>
                    <a:pt x="14188" y="17125"/>
                    <a:pt x="15035" y="17767"/>
                    <a:pt x="15565" y="18343"/>
                  </a:cubicBezTo>
                  <a:cubicBezTo>
                    <a:pt x="16094" y="18919"/>
                    <a:pt x="16306" y="19429"/>
                    <a:pt x="16624" y="19901"/>
                  </a:cubicBezTo>
                  <a:cubicBezTo>
                    <a:pt x="16941" y="20373"/>
                    <a:pt x="17365" y="20807"/>
                    <a:pt x="17682" y="21090"/>
                  </a:cubicBezTo>
                  <a:cubicBezTo>
                    <a:pt x="18000" y="21373"/>
                    <a:pt x="18212" y="21506"/>
                    <a:pt x="18847" y="21553"/>
                  </a:cubicBezTo>
                  <a:cubicBezTo>
                    <a:pt x="19482" y="21600"/>
                    <a:pt x="20541" y="21562"/>
                    <a:pt x="2160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680304" y="587105"/>
              <a:ext cx="138773" cy="127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0"/>
                  </a:moveTo>
                  <a:cubicBezTo>
                    <a:pt x="0" y="423"/>
                    <a:pt x="0" y="845"/>
                    <a:pt x="389" y="1405"/>
                  </a:cubicBezTo>
                  <a:cubicBezTo>
                    <a:pt x="778" y="1966"/>
                    <a:pt x="1557" y="2663"/>
                    <a:pt x="2141" y="3424"/>
                  </a:cubicBezTo>
                  <a:cubicBezTo>
                    <a:pt x="2724" y="4185"/>
                    <a:pt x="3114" y="5009"/>
                    <a:pt x="3697" y="5802"/>
                  </a:cubicBezTo>
                  <a:cubicBezTo>
                    <a:pt x="4281" y="6594"/>
                    <a:pt x="5059" y="7355"/>
                    <a:pt x="5838" y="8105"/>
                  </a:cubicBezTo>
                  <a:cubicBezTo>
                    <a:pt x="6616" y="8856"/>
                    <a:pt x="7395" y="9595"/>
                    <a:pt x="8368" y="10314"/>
                  </a:cubicBezTo>
                  <a:cubicBezTo>
                    <a:pt x="9341" y="11032"/>
                    <a:pt x="10508" y="11730"/>
                    <a:pt x="11773" y="12449"/>
                  </a:cubicBezTo>
                  <a:cubicBezTo>
                    <a:pt x="13038" y="13167"/>
                    <a:pt x="14400" y="13907"/>
                    <a:pt x="15276" y="14721"/>
                  </a:cubicBezTo>
                  <a:cubicBezTo>
                    <a:pt x="16151" y="15534"/>
                    <a:pt x="16541" y="16422"/>
                    <a:pt x="16832" y="17141"/>
                  </a:cubicBezTo>
                  <a:cubicBezTo>
                    <a:pt x="17124" y="17859"/>
                    <a:pt x="17319" y="18409"/>
                    <a:pt x="17611" y="18916"/>
                  </a:cubicBezTo>
                  <a:cubicBezTo>
                    <a:pt x="17903" y="19423"/>
                    <a:pt x="18292" y="19888"/>
                    <a:pt x="18486" y="20258"/>
                  </a:cubicBezTo>
                  <a:cubicBezTo>
                    <a:pt x="18681" y="20628"/>
                    <a:pt x="18681" y="20903"/>
                    <a:pt x="18876" y="21124"/>
                  </a:cubicBezTo>
                  <a:cubicBezTo>
                    <a:pt x="19070" y="21346"/>
                    <a:pt x="19459" y="21515"/>
                    <a:pt x="19946" y="21558"/>
                  </a:cubicBezTo>
                  <a:cubicBezTo>
                    <a:pt x="20432" y="21600"/>
                    <a:pt x="21016" y="21515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5757816" y="219548"/>
              <a:ext cx="158776" cy="159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0" y="0"/>
                  </a:moveTo>
                  <a:cubicBezTo>
                    <a:pt x="340" y="391"/>
                    <a:pt x="0" y="781"/>
                    <a:pt x="0" y="1282"/>
                  </a:cubicBezTo>
                  <a:cubicBezTo>
                    <a:pt x="0" y="1783"/>
                    <a:pt x="340" y="2394"/>
                    <a:pt x="680" y="2963"/>
                  </a:cubicBezTo>
                  <a:cubicBezTo>
                    <a:pt x="1020" y="3532"/>
                    <a:pt x="1361" y="4058"/>
                    <a:pt x="1701" y="4661"/>
                  </a:cubicBezTo>
                  <a:cubicBezTo>
                    <a:pt x="2041" y="5264"/>
                    <a:pt x="2381" y="5943"/>
                    <a:pt x="2721" y="6623"/>
                  </a:cubicBezTo>
                  <a:cubicBezTo>
                    <a:pt x="3061" y="7302"/>
                    <a:pt x="3402" y="7981"/>
                    <a:pt x="3827" y="8592"/>
                  </a:cubicBezTo>
                  <a:cubicBezTo>
                    <a:pt x="4252" y="9204"/>
                    <a:pt x="4762" y="9747"/>
                    <a:pt x="5443" y="10367"/>
                  </a:cubicBezTo>
                  <a:cubicBezTo>
                    <a:pt x="6123" y="10987"/>
                    <a:pt x="6973" y="11683"/>
                    <a:pt x="7739" y="12303"/>
                  </a:cubicBezTo>
                  <a:cubicBezTo>
                    <a:pt x="8504" y="12923"/>
                    <a:pt x="9184" y="13466"/>
                    <a:pt x="9780" y="14043"/>
                  </a:cubicBezTo>
                  <a:cubicBezTo>
                    <a:pt x="10375" y="14621"/>
                    <a:pt x="10885" y="15232"/>
                    <a:pt x="11480" y="15767"/>
                  </a:cubicBezTo>
                  <a:cubicBezTo>
                    <a:pt x="12076" y="16302"/>
                    <a:pt x="12756" y="16760"/>
                    <a:pt x="13776" y="17244"/>
                  </a:cubicBezTo>
                  <a:cubicBezTo>
                    <a:pt x="14797" y="17728"/>
                    <a:pt x="16158" y="18238"/>
                    <a:pt x="17093" y="18696"/>
                  </a:cubicBezTo>
                  <a:cubicBezTo>
                    <a:pt x="18028" y="19155"/>
                    <a:pt x="18539" y="19562"/>
                    <a:pt x="19049" y="19978"/>
                  </a:cubicBezTo>
                  <a:cubicBezTo>
                    <a:pt x="19559" y="20394"/>
                    <a:pt x="20069" y="20819"/>
                    <a:pt x="20495" y="21091"/>
                  </a:cubicBezTo>
                  <a:cubicBezTo>
                    <a:pt x="20920" y="21362"/>
                    <a:pt x="21260" y="214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482928" y="215798"/>
              <a:ext cx="112519" cy="69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1326"/>
                    <a:pt x="2400" y="2651"/>
                    <a:pt x="3360" y="4055"/>
                  </a:cubicBezTo>
                  <a:cubicBezTo>
                    <a:pt x="4320" y="5458"/>
                    <a:pt x="5040" y="6940"/>
                    <a:pt x="5880" y="8266"/>
                  </a:cubicBezTo>
                  <a:cubicBezTo>
                    <a:pt x="6720" y="9591"/>
                    <a:pt x="7680" y="10761"/>
                    <a:pt x="9000" y="11970"/>
                  </a:cubicBezTo>
                  <a:cubicBezTo>
                    <a:pt x="10320" y="13178"/>
                    <a:pt x="12000" y="14426"/>
                    <a:pt x="13320" y="15518"/>
                  </a:cubicBezTo>
                  <a:cubicBezTo>
                    <a:pt x="14640" y="16609"/>
                    <a:pt x="15600" y="17545"/>
                    <a:pt x="16200" y="18364"/>
                  </a:cubicBezTo>
                  <a:cubicBezTo>
                    <a:pt x="16800" y="19183"/>
                    <a:pt x="17040" y="19884"/>
                    <a:pt x="17280" y="20352"/>
                  </a:cubicBezTo>
                  <a:cubicBezTo>
                    <a:pt x="17520" y="20820"/>
                    <a:pt x="17760" y="21054"/>
                    <a:pt x="18240" y="21249"/>
                  </a:cubicBezTo>
                  <a:cubicBezTo>
                    <a:pt x="18720" y="21444"/>
                    <a:pt x="19440" y="21600"/>
                    <a:pt x="20040" y="21600"/>
                  </a:cubicBezTo>
                  <a:cubicBezTo>
                    <a:pt x="20640" y="21600"/>
                    <a:pt x="21120" y="21444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561691" y="24518"/>
              <a:ext cx="71262" cy="63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424"/>
                    <a:pt x="758" y="847"/>
                    <a:pt x="1705" y="1715"/>
                  </a:cubicBezTo>
                  <a:cubicBezTo>
                    <a:pt x="2652" y="2584"/>
                    <a:pt x="4168" y="3896"/>
                    <a:pt x="5495" y="5379"/>
                  </a:cubicBezTo>
                  <a:cubicBezTo>
                    <a:pt x="6821" y="6861"/>
                    <a:pt x="7958" y="8513"/>
                    <a:pt x="9095" y="10016"/>
                  </a:cubicBezTo>
                  <a:cubicBezTo>
                    <a:pt x="10232" y="11520"/>
                    <a:pt x="11368" y="12875"/>
                    <a:pt x="12505" y="14125"/>
                  </a:cubicBezTo>
                  <a:cubicBezTo>
                    <a:pt x="13642" y="15374"/>
                    <a:pt x="14779" y="16518"/>
                    <a:pt x="15726" y="17619"/>
                  </a:cubicBezTo>
                  <a:cubicBezTo>
                    <a:pt x="16674" y="18720"/>
                    <a:pt x="17431" y="19779"/>
                    <a:pt x="18379" y="20435"/>
                  </a:cubicBezTo>
                  <a:cubicBezTo>
                    <a:pt x="19326" y="21092"/>
                    <a:pt x="20463" y="213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3845113" y="486343"/>
              <a:ext cx="669661" cy="233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6" fill="norm" stroke="1" extrusionOk="0">
                  <a:moveTo>
                    <a:pt x="14323" y="1965"/>
                  </a:moveTo>
                  <a:cubicBezTo>
                    <a:pt x="14255" y="1798"/>
                    <a:pt x="14186" y="1632"/>
                    <a:pt x="14118" y="1500"/>
                  </a:cubicBezTo>
                  <a:cubicBezTo>
                    <a:pt x="14050" y="1368"/>
                    <a:pt x="13982" y="1271"/>
                    <a:pt x="13640" y="1144"/>
                  </a:cubicBezTo>
                  <a:cubicBezTo>
                    <a:pt x="13299" y="1016"/>
                    <a:pt x="12685" y="860"/>
                    <a:pt x="11900" y="748"/>
                  </a:cubicBezTo>
                  <a:cubicBezTo>
                    <a:pt x="11115" y="635"/>
                    <a:pt x="10160" y="567"/>
                    <a:pt x="9170" y="567"/>
                  </a:cubicBezTo>
                  <a:cubicBezTo>
                    <a:pt x="8181" y="567"/>
                    <a:pt x="7157" y="635"/>
                    <a:pt x="6321" y="762"/>
                  </a:cubicBezTo>
                  <a:cubicBezTo>
                    <a:pt x="5485" y="889"/>
                    <a:pt x="4836" y="1075"/>
                    <a:pt x="4222" y="1300"/>
                  </a:cubicBezTo>
                  <a:cubicBezTo>
                    <a:pt x="3608" y="1525"/>
                    <a:pt x="3028" y="1789"/>
                    <a:pt x="2499" y="2077"/>
                  </a:cubicBezTo>
                  <a:cubicBezTo>
                    <a:pt x="1970" y="2365"/>
                    <a:pt x="1492" y="2678"/>
                    <a:pt x="1168" y="3001"/>
                  </a:cubicBezTo>
                  <a:cubicBezTo>
                    <a:pt x="844" y="3323"/>
                    <a:pt x="673" y="3655"/>
                    <a:pt x="537" y="3983"/>
                  </a:cubicBezTo>
                  <a:cubicBezTo>
                    <a:pt x="400" y="4310"/>
                    <a:pt x="298" y="4633"/>
                    <a:pt x="213" y="4960"/>
                  </a:cubicBezTo>
                  <a:cubicBezTo>
                    <a:pt x="127" y="5288"/>
                    <a:pt x="59" y="5620"/>
                    <a:pt x="25" y="5982"/>
                  </a:cubicBezTo>
                  <a:cubicBezTo>
                    <a:pt x="-9" y="6343"/>
                    <a:pt x="-9" y="6734"/>
                    <a:pt x="25" y="7110"/>
                  </a:cubicBezTo>
                  <a:cubicBezTo>
                    <a:pt x="59" y="7487"/>
                    <a:pt x="127" y="7848"/>
                    <a:pt x="196" y="8215"/>
                  </a:cubicBezTo>
                  <a:cubicBezTo>
                    <a:pt x="264" y="8581"/>
                    <a:pt x="332" y="8953"/>
                    <a:pt x="452" y="9305"/>
                  </a:cubicBezTo>
                  <a:cubicBezTo>
                    <a:pt x="571" y="9656"/>
                    <a:pt x="742" y="9989"/>
                    <a:pt x="895" y="10336"/>
                  </a:cubicBezTo>
                  <a:cubicBezTo>
                    <a:pt x="1049" y="10683"/>
                    <a:pt x="1185" y="11044"/>
                    <a:pt x="1288" y="11396"/>
                  </a:cubicBezTo>
                  <a:cubicBezTo>
                    <a:pt x="1390" y="11748"/>
                    <a:pt x="1458" y="12090"/>
                    <a:pt x="1561" y="12413"/>
                  </a:cubicBezTo>
                  <a:cubicBezTo>
                    <a:pt x="1663" y="12735"/>
                    <a:pt x="1800" y="13038"/>
                    <a:pt x="1919" y="13361"/>
                  </a:cubicBezTo>
                  <a:cubicBezTo>
                    <a:pt x="2038" y="13683"/>
                    <a:pt x="2141" y="14025"/>
                    <a:pt x="2243" y="14382"/>
                  </a:cubicBezTo>
                  <a:cubicBezTo>
                    <a:pt x="2346" y="14739"/>
                    <a:pt x="2448" y="15110"/>
                    <a:pt x="2567" y="15462"/>
                  </a:cubicBezTo>
                  <a:cubicBezTo>
                    <a:pt x="2687" y="15814"/>
                    <a:pt x="2823" y="16146"/>
                    <a:pt x="2960" y="16459"/>
                  </a:cubicBezTo>
                  <a:cubicBezTo>
                    <a:pt x="3096" y="16772"/>
                    <a:pt x="3233" y="17065"/>
                    <a:pt x="3369" y="17353"/>
                  </a:cubicBezTo>
                  <a:cubicBezTo>
                    <a:pt x="3506" y="17642"/>
                    <a:pt x="3642" y="17925"/>
                    <a:pt x="3796" y="18213"/>
                  </a:cubicBezTo>
                  <a:cubicBezTo>
                    <a:pt x="3949" y="18502"/>
                    <a:pt x="4120" y="18795"/>
                    <a:pt x="4359" y="19117"/>
                  </a:cubicBezTo>
                  <a:cubicBezTo>
                    <a:pt x="4598" y="19440"/>
                    <a:pt x="4905" y="19792"/>
                    <a:pt x="5212" y="20095"/>
                  </a:cubicBezTo>
                  <a:cubicBezTo>
                    <a:pt x="5519" y="20398"/>
                    <a:pt x="5826" y="20652"/>
                    <a:pt x="6150" y="20877"/>
                  </a:cubicBezTo>
                  <a:cubicBezTo>
                    <a:pt x="6474" y="21102"/>
                    <a:pt x="6816" y="21297"/>
                    <a:pt x="7242" y="21419"/>
                  </a:cubicBezTo>
                  <a:cubicBezTo>
                    <a:pt x="7669" y="21541"/>
                    <a:pt x="8181" y="21590"/>
                    <a:pt x="9136" y="21595"/>
                  </a:cubicBezTo>
                  <a:cubicBezTo>
                    <a:pt x="10091" y="21600"/>
                    <a:pt x="11491" y="21561"/>
                    <a:pt x="12702" y="21463"/>
                  </a:cubicBezTo>
                  <a:cubicBezTo>
                    <a:pt x="13913" y="21365"/>
                    <a:pt x="14937" y="21209"/>
                    <a:pt x="15824" y="21023"/>
                  </a:cubicBezTo>
                  <a:cubicBezTo>
                    <a:pt x="16711" y="20838"/>
                    <a:pt x="17462" y="20623"/>
                    <a:pt x="18093" y="20369"/>
                  </a:cubicBezTo>
                  <a:cubicBezTo>
                    <a:pt x="18725" y="20114"/>
                    <a:pt x="19236" y="19821"/>
                    <a:pt x="19680" y="19508"/>
                  </a:cubicBezTo>
                  <a:cubicBezTo>
                    <a:pt x="20124" y="19196"/>
                    <a:pt x="20499" y="18863"/>
                    <a:pt x="20789" y="18531"/>
                  </a:cubicBezTo>
                  <a:cubicBezTo>
                    <a:pt x="21079" y="18199"/>
                    <a:pt x="21284" y="17866"/>
                    <a:pt x="21403" y="17519"/>
                  </a:cubicBezTo>
                  <a:cubicBezTo>
                    <a:pt x="21523" y="17172"/>
                    <a:pt x="21557" y="16811"/>
                    <a:pt x="21574" y="16420"/>
                  </a:cubicBezTo>
                  <a:cubicBezTo>
                    <a:pt x="21591" y="16029"/>
                    <a:pt x="21591" y="15609"/>
                    <a:pt x="21591" y="15213"/>
                  </a:cubicBezTo>
                  <a:cubicBezTo>
                    <a:pt x="21591" y="14817"/>
                    <a:pt x="21591" y="14446"/>
                    <a:pt x="21574" y="14064"/>
                  </a:cubicBezTo>
                  <a:cubicBezTo>
                    <a:pt x="21557" y="13683"/>
                    <a:pt x="21523" y="13292"/>
                    <a:pt x="21403" y="12921"/>
                  </a:cubicBezTo>
                  <a:cubicBezTo>
                    <a:pt x="21284" y="12550"/>
                    <a:pt x="21079" y="12198"/>
                    <a:pt x="20874" y="11821"/>
                  </a:cubicBezTo>
                  <a:cubicBezTo>
                    <a:pt x="20670" y="11445"/>
                    <a:pt x="20465" y="11044"/>
                    <a:pt x="20277" y="10639"/>
                  </a:cubicBezTo>
                  <a:cubicBezTo>
                    <a:pt x="20090" y="10233"/>
                    <a:pt x="19919" y="9823"/>
                    <a:pt x="19782" y="9451"/>
                  </a:cubicBezTo>
                  <a:cubicBezTo>
                    <a:pt x="19646" y="9080"/>
                    <a:pt x="19544" y="8748"/>
                    <a:pt x="19390" y="8391"/>
                  </a:cubicBezTo>
                  <a:cubicBezTo>
                    <a:pt x="19236" y="8034"/>
                    <a:pt x="19032" y="7653"/>
                    <a:pt x="18810" y="7281"/>
                  </a:cubicBezTo>
                  <a:cubicBezTo>
                    <a:pt x="18588" y="6910"/>
                    <a:pt x="18349" y="6548"/>
                    <a:pt x="18127" y="6197"/>
                  </a:cubicBezTo>
                  <a:cubicBezTo>
                    <a:pt x="17906" y="5845"/>
                    <a:pt x="17701" y="5503"/>
                    <a:pt x="17445" y="5175"/>
                  </a:cubicBezTo>
                  <a:cubicBezTo>
                    <a:pt x="17189" y="4848"/>
                    <a:pt x="16882" y="4535"/>
                    <a:pt x="16558" y="4232"/>
                  </a:cubicBezTo>
                  <a:cubicBezTo>
                    <a:pt x="16234" y="3929"/>
                    <a:pt x="15892" y="3636"/>
                    <a:pt x="15551" y="3313"/>
                  </a:cubicBezTo>
                  <a:cubicBezTo>
                    <a:pt x="15210" y="2991"/>
                    <a:pt x="14869" y="2639"/>
                    <a:pt x="14596" y="2292"/>
                  </a:cubicBezTo>
                  <a:cubicBezTo>
                    <a:pt x="14323" y="1945"/>
                    <a:pt x="14118" y="1603"/>
                    <a:pt x="13777" y="1295"/>
                  </a:cubicBezTo>
                  <a:cubicBezTo>
                    <a:pt x="13436" y="987"/>
                    <a:pt x="12958" y="713"/>
                    <a:pt x="12514" y="503"/>
                  </a:cubicBezTo>
                  <a:cubicBezTo>
                    <a:pt x="12071" y="293"/>
                    <a:pt x="11661" y="147"/>
                    <a:pt x="11252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123122" y="2936236"/>
              <a:ext cx="100773" cy="7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0477" fill="norm" stroke="1" extrusionOk="0">
                  <a:moveTo>
                    <a:pt x="10258" y="10155"/>
                  </a:moveTo>
                  <a:cubicBezTo>
                    <a:pt x="9590" y="9062"/>
                    <a:pt x="8922" y="7968"/>
                    <a:pt x="8031" y="7284"/>
                  </a:cubicBezTo>
                  <a:cubicBezTo>
                    <a:pt x="7140" y="6601"/>
                    <a:pt x="6027" y="6327"/>
                    <a:pt x="5136" y="6738"/>
                  </a:cubicBezTo>
                  <a:cubicBezTo>
                    <a:pt x="4246" y="7148"/>
                    <a:pt x="3578" y="8241"/>
                    <a:pt x="3132" y="10565"/>
                  </a:cubicBezTo>
                  <a:cubicBezTo>
                    <a:pt x="2687" y="12889"/>
                    <a:pt x="2464" y="16444"/>
                    <a:pt x="2910" y="18495"/>
                  </a:cubicBezTo>
                  <a:cubicBezTo>
                    <a:pt x="3355" y="20545"/>
                    <a:pt x="4468" y="21092"/>
                    <a:pt x="6472" y="19725"/>
                  </a:cubicBezTo>
                  <a:cubicBezTo>
                    <a:pt x="8477" y="18358"/>
                    <a:pt x="11371" y="15077"/>
                    <a:pt x="12930" y="11659"/>
                  </a:cubicBezTo>
                  <a:cubicBezTo>
                    <a:pt x="14489" y="8241"/>
                    <a:pt x="14712" y="4687"/>
                    <a:pt x="14378" y="2500"/>
                  </a:cubicBezTo>
                  <a:cubicBezTo>
                    <a:pt x="14044" y="312"/>
                    <a:pt x="13153" y="-508"/>
                    <a:pt x="10815" y="312"/>
                  </a:cubicBezTo>
                  <a:cubicBezTo>
                    <a:pt x="8477" y="1133"/>
                    <a:pt x="4691" y="3593"/>
                    <a:pt x="2798" y="5507"/>
                  </a:cubicBezTo>
                  <a:cubicBezTo>
                    <a:pt x="905" y="7421"/>
                    <a:pt x="905" y="8788"/>
                    <a:pt x="1573" y="9882"/>
                  </a:cubicBezTo>
                  <a:cubicBezTo>
                    <a:pt x="2241" y="10976"/>
                    <a:pt x="3578" y="11796"/>
                    <a:pt x="5470" y="12069"/>
                  </a:cubicBezTo>
                  <a:cubicBezTo>
                    <a:pt x="7363" y="12343"/>
                    <a:pt x="9813" y="12069"/>
                    <a:pt x="11594" y="11386"/>
                  </a:cubicBezTo>
                  <a:cubicBezTo>
                    <a:pt x="13376" y="10702"/>
                    <a:pt x="14489" y="9608"/>
                    <a:pt x="14600" y="8651"/>
                  </a:cubicBezTo>
                  <a:cubicBezTo>
                    <a:pt x="14712" y="7695"/>
                    <a:pt x="13821" y="6874"/>
                    <a:pt x="11705" y="7284"/>
                  </a:cubicBezTo>
                  <a:cubicBezTo>
                    <a:pt x="9590" y="7695"/>
                    <a:pt x="6250" y="9335"/>
                    <a:pt x="4134" y="10839"/>
                  </a:cubicBezTo>
                  <a:cubicBezTo>
                    <a:pt x="2019" y="12343"/>
                    <a:pt x="1128" y="13710"/>
                    <a:pt x="571" y="15214"/>
                  </a:cubicBezTo>
                  <a:cubicBezTo>
                    <a:pt x="15" y="16717"/>
                    <a:pt x="-208" y="18358"/>
                    <a:pt x="237" y="19315"/>
                  </a:cubicBezTo>
                  <a:cubicBezTo>
                    <a:pt x="683" y="20272"/>
                    <a:pt x="1796" y="20545"/>
                    <a:pt x="4468" y="20135"/>
                  </a:cubicBezTo>
                  <a:cubicBezTo>
                    <a:pt x="7140" y="19725"/>
                    <a:pt x="11371" y="18631"/>
                    <a:pt x="13932" y="17674"/>
                  </a:cubicBezTo>
                  <a:cubicBezTo>
                    <a:pt x="16493" y="16717"/>
                    <a:pt x="17384" y="15897"/>
                    <a:pt x="17495" y="14257"/>
                  </a:cubicBezTo>
                  <a:cubicBezTo>
                    <a:pt x="17606" y="12616"/>
                    <a:pt x="16938" y="10155"/>
                    <a:pt x="14378" y="9608"/>
                  </a:cubicBezTo>
                  <a:cubicBezTo>
                    <a:pt x="11817" y="9062"/>
                    <a:pt x="7363" y="10429"/>
                    <a:pt x="4802" y="11659"/>
                  </a:cubicBezTo>
                  <a:cubicBezTo>
                    <a:pt x="2241" y="12889"/>
                    <a:pt x="1573" y="13983"/>
                    <a:pt x="1907" y="14803"/>
                  </a:cubicBezTo>
                  <a:cubicBezTo>
                    <a:pt x="2241" y="15624"/>
                    <a:pt x="3578" y="16170"/>
                    <a:pt x="5804" y="16170"/>
                  </a:cubicBezTo>
                  <a:cubicBezTo>
                    <a:pt x="8031" y="16170"/>
                    <a:pt x="11149" y="15624"/>
                    <a:pt x="13376" y="15214"/>
                  </a:cubicBezTo>
                  <a:cubicBezTo>
                    <a:pt x="15602" y="14803"/>
                    <a:pt x="16938" y="14530"/>
                    <a:pt x="17940" y="13846"/>
                  </a:cubicBezTo>
                  <a:cubicBezTo>
                    <a:pt x="18943" y="13163"/>
                    <a:pt x="19611" y="12069"/>
                    <a:pt x="19277" y="11522"/>
                  </a:cubicBezTo>
                  <a:cubicBezTo>
                    <a:pt x="18943" y="10976"/>
                    <a:pt x="17606" y="10976"/>
                    <a:pt x="14823" y="11249"/>
                  </a:cubicBezTo>
                  <a:cubicBezTo>
                    <a:pt x="12039" y="11522"/>
                    <a:pt x="7808" y="12069"/>
                    <a:pt x="5136" y="12616"/>
                  </a:cubicBezTo>
                  <a:cubicBezTo>
                    <a:pt x="2464" y="13163"/>
                    <a:pt x="1351" y="13710"/>
                    <a:pt x="1573" y="13710"/>
                  </a:cubicBezTo>
                  <a:cubicBezTo>
                    <a:pt x="1796" y="13710"/>
                    <a:pt x="3355" y="13163"/>
                    <a:pt x="6361" y="12479"/>
                  </a:cubicBezTo>
                  <a:cubicBezTo>
                    <a:pt x="9367" y="11796"/>
                    <a:pt x="13821" y="10976"/>
                    <a:pt x="16716" y="10429"/>
                  </a:cubicBezTo>
                  <a:cubicBezTo>
                    <a:pt x="19611" y="9882"/>
                    <a:pt x="20947" y="9608"/>
                    <a:pt x="21169" y="10019"/>
                  </a:cubicBezTo>
                  <a:cubicBezTo>
                    <a:pt x="21392" y="10429"/>
                    <a:pt x="20501" y="11522"/>
                    <a:pt x="19277" y="12343"/>
                  </a:cubicBezTo>
                  <a:cubicBezTo>
                    <a:pt x="18052" y="13163"/>
                    <a:pt x="16493" y="13710"/>
                    <a:pt x="14934" y="14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152823" y="3133152"/>
              <a:ext cx="136526" cy="13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4135"/>
                  </a:moveTo>
                  <a:cubicBezTo>
                    <a:pt x="502" y="3475"/>
                    <a:pt x="1005" y="2816"/>
                    <a:pt x="2512" y="2981"/>
                  </a:cubicBezTo>
                  <a:cubicBezTo>
                    <a:pt x="4019" y="3146"/>
                    <a:pt x="6530" y="4135"/>
                    <a:pt x="8205" y="6196"/>
                  </a:cubicBezTo>
                  <a:cubicBezTo>
                    <a:pt x="9879" y="8257"/>
                    <a:pt x="10716" y="11390"/>
                    <a:pt x="9795" y="14111"/>
                  </a:cubicBezTo>
                  <a:cubicBezTo>
                    <a:pt x="8874" y="16831"/>
                    <a:pt x="6195" y="19140"/>
                    <a:pt x="4353" y="20294"/>
                  </a:cubicBezTo>
                  <a:cubicBezTo>
                    <a:pt x="2512" y="21448"/>
                    <a:pt x="1507" y="21448"/>
                    <a:pt x="921" y="21036"/>
                  </a:cubicBezTo>
                  <a:cubicBezTo>
                    <a:pt x="335" y="20624"/>
                    <a:pt x="167" y="19799"/>
                    <a:pt x="419" y="18645"/>
                  </a:cubicBezTo>
                  <a:cubicBezTo>
                    <a:pt x="670" y="17491"/>
                    <a:pt x="1340" y="16007"/>
                    <a:pt x="4102" y="13533"/>
                  </a:cubicBezTo>
                  <a:cubicBezTo>
                    <a:pt x="6865" y="11060"/>
                    <a:pt x="11721" y="7598"/>
                    <a:pt x="14651" y="5454"/>
                  </a:cubicBezTo>
                  <a:cubicBezTo>
                    <a:pt x="17581" y="3311"/>
                    <a:pt x="18586" y="2486"/>
                    <a:pt x="19340" y="1744"/>
                  </a:cubicBezTo>
                  <a:cubicBezTo>
                    <a:pt x="20093" y="1002"/>
                    <a:pt x="20595" y="343"/>
                    <a:pt x="20428" y="95"/>
                  </a:cubicBezTo>
                  <a:cubicBezTo>
                    <a:pt x="20260" y="-152"/>
                    <a:pt x="19423" y="13"/>
                    <a:pt x="18251" y="1414"/>
                  </a:cubicBezTo>
                  <a:cubicBezTo>
                    <a:pt x="17079" y="2816"/>
                    <a:pt x="15572" y="5454"/>
                    <a:pt x="15572" y="8010"/>
                  </a:cubicBezTo>
                  <a:cubicBezTo>
                    <a:pt x="15572" y="10566"/>
                    <a:pt x="17079" y="13039"/>
                    <a:pt x="18335" y="14440"/>
                  </a:cubicBezTo>
                  <a:cubicBezTo>
                    <a:pt x="19591" y="15842"/>
                    <a:pt x="20595" y="16172"/>
                    <a:pt x="21600" y="16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3718510" y="1784918"/>
              <a:ext cx="281914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162" y="21600"/>
                  </a:moveTo>
                  <a:cubicBezTo>
                    <a:pt x="758" y="21046"/>
                    <a:pt x="353" y="20492"/>
                    <a:pt x="151" y="19754"/>
                  </a:cubicBezTo>
                  <a:cubicBezTo>
                    <a:pt x="-51" y="19015"/>
                    <a:pt x="-51" y="18092"/>
                    <a:pt x="151" y="17538"/>
                  </a:cubicBezTo>
                  <a:cubicBezTo>
                    <a:pt x="353" y="16985"/>
                    <a:pt x="758" y="16800"/>
                    <a:pt x="2255" y="15692"/>
                  </a:cubicBezTo>
                  <a:cubicBezTo>
                    <a:pt x="3751" y="14585"/>
                    <a:pt x="6340" y="12554"/>
                    <a:pt x="9131" y="10431"/>
                  </a:cubicBezTo>
                  <a:cubicBezTo>
                    <a:pt x="11922" y="8308"/>
                    <a:pt x="14915" y="6092"/>
                    <a:pt x="17019" y="4338"/>
                  </a:cubicBezTo>
                  <a:cubicBezTo>
                    <a:pt x="19122" y="2585"/>
                    <a:pt x="20336" y="1292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3949623" y="1746818"/>
              <a:ext cx="72770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0" y="0"/>
                  </a:moveTo>
                  <a:cubicBezTo>
                    <a:pt x="6171" y="1858"/>
                    <a:pt x="12343" y="3716"/>
                    <a:pt x="16200" y="5690"/>
                  </a:cubicBezTo>
                  <a:cubicBezTo>
                    <a:pt x="20057" y="7665"/>
                    <a:pt x="21600" y="9755"/>
                    <a:pt x="21137" y="11729"/>
                  </a:cubicBezTo>
                  <a:cubicBezTo>
                    <a:pt x="20674" y="13703"/>
                    <a:pt x="18206" y="15561"/>
                    <a:pt x="15737" y="17187"/>
                  </a:cubicBezTo>
                  <a:cubicBezTo>
                    <a:pt x="13269" y="18813"/>
                    <a:pt x="10800" y="20206"/>
                    <a:pt x="83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152823" y="1495993"/>
              <a:ext cx="330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5" y="18000"/>
                    <a:pt x="4569" y="14400"/>
                    <a:pt x="7062" y="11400"/>
                  </a:cubicBezTo>
                  <a:cubicBezTo>
                    <a:pt x="9554" y="8400"/>
                    <a:pt x="12254" y="6000"/>
                    <a:pt x="14712" y="4200"/>
                  </a:cubicBezTo>
                  <a:cubicBezTo>
                    <a:pt x="17169" y="2400"/>
                    <a:pt x="1938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144261" y="1473768"/>
              <a:ext cx="81588" cy="11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16" fill="norm" stroke="1" extrusionOk="0">
                  <a:moveTo>
                    <a:pt x="18617" y="0"/>
                  </a:moveTo>
                  <a:cubicBezTo>
                    <a:pt x="13422" y="4756"/>
                    <a:pt x="8227" y="9512"/>
                    <a:pt x="5220" y="12385"/>
                  </a:cubicBezTo>
                  <a:cubicBezTo>
                    <a:pt x="2212" y="15259"/>
                    <a:pt x="1392" y="16250"/>
                    <a:pt x="708" y="17240"/>
                  </a:cubicBezTo>
                  <a:cubicBezTo>
                    <a:pt x="25" y="18231"/>
                    <a:pt x="-522" y="19222"/>
                    <a:pt x="845" y="20015"/>
                  </a:cubicBezTo>
                  <a:cubicBezTo>
                    <a:pt x="2212" y="20807"/>
                    <a:pt x="5493" y="21402"/>
                    <a:pt x="9184" y="21501"/>
                  </a:cubicBezTo>
                  <a:cubicBezTo>
                    <a:pt x="12875" y="21600"/>
                    <a:pt x="16977" y="21204"/>
                    <a:pt x="21078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6" name="Drawing"/>
          <p:cNvGrpSpPr/>
          <p:nvPr/>
        </p:nvGrpSpPr>
        <p:grpSpPr>
          <a:xfrm>
            <a:off x="471235" y="1213761"/>
            <a:ext cx="11715442" cy="3705373"/>
            <a:chOff x="0" y="0"/>
            <a:chExt cx="11715440" cy="3705371"/>
          </a:xfrm>
        </p:grpSpPr>
        <p:sp>
          <p:nvSpPr>
            <p:cNvPr id="2128" name="Line"/>
            <p:cNvSpPr/>
            <p:nvPr/>
          </p:nvSpPr>
          <p:spPr>
            <a:xfrm>
              <a:off x="1427414" y="818238"/>
              <a:ext cx="5238751" cy="217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21537"/>
                    <a:pt x="576" y="21474"/>
                    <a:pt x="895" y="21368"/>
                  </a:cubicBezTo>
                  <a:cubicBezTo>
                    <a:pt x="1213" y="21263"/>
                    <a:pt x="1562" y="21116"/>
                    <a:pt x="1916" y="20968"/>
                  </a:cubicBezTo>
                  <a:cubicBezTo>
                    <a:pt x="2269" y="20821"/>
                    <a:pt x="2627" y="20674"/>
                    <a:pt x="2945" y="20526"/>
                  </a:cubicBezTo>
                  <a:cubicBezTo>
                    <a:pt x="3264" y="20379"/>
                    <a:pt x="3543" y="20232"/>
                    <a:pt x="3836" y="20063"/>
                  </a:cubicBezTo>
                  <a:cubicBezTo>
                    <a:pt x="4128" y="19895"/>
                    <a:pt x="4433" y="19705"/>
                    <a:pt x="4752" y="19505"/>
                  </a:cubicBezTo>
                  <a:cubicBezTo>
                    <a:pt x="5071" y="19305"/>
                    <a:pt x="5402" y="19095"/>
                    <a:pt x="5729" y="18874"/>
                  </a:cubicBezTo>
                  <a:cubicBezTo>
                    <a:pt x="6057" y="18653"/>
                    <a:pt x="6380" y="18421"/>
                    <a:pt x="6716" y="18168"/>
                  </a:cubicBezTo>
                  <a:cubicBezTo>
                    <a:pt x="7052" y="17916"/>
                    <a:pt x="7401" y="17642"/>
                    <a:pt x="7745" y="17368"/>
                  </a:cubicBezTo>
                  <a:cubicBezTo>
                    <a:pt x="8090" y="17095"/>
                    <a:pt x="8431" y="16821"/>
                    <a:pt x="8771" y="16526"/>
                  </a:cubicBezTo>
                  <a:cubicBezTo>
                    <a:pt x="9111" y="16232"/>
                    <a:pt x="9452" y="15916"/>
                    <a:pt x="9796" y="15600"/>
                  </a:cubicBezTo>
                  <a:cubicBezTo>
                    <a:pt x="10141" y="15284"/>
                    <a:pt x="10490" y="14968"/>
                    <a:pt x="10800" y="14663"/>
                  </a:cubicBezTo>
                  <a:cubicBezTo>
                    <a:pt x="11110" y="14358"/>
                    <a:pt x="11380" y="14063"/>
                    <a:pt x="11655" y="13768"/>
                  </a:cubicBezTo>
                  <a:cubicBezTo>
                    <a:pt x="11930" y="13474"/>
                    <a:pt x="12209" y="13179"/>
                    <a:pt x="12511" y="12863"/>
                  </a:cubicBezTo>
                  <a:cubicBezTo>
                    <a:pt x="12812" y="12547"/>
                    <a:pt x="13135" y="12211"/>
                    <a:pt x="13440" y="11863"/>
                  </a:cubicBezTo>
                  <a:cubicBezTo>
                    <a:pt x="13745" y="11516"/>
                    <a:pt x="14033" y="11158"/>
                    <a:pt x="14321" y="10800"/>
                  </a:cubicBezTo>
                  <a:cubicBezTo>
                    <a:pt x="14609" y="10442"/>
                    <a:pt x="14897" y="10084"/>
                    <a:pt x="15177" y="9716"/>
                  </a:cubicBezTo>
                  <a:cubicBezTo>
                    <a:pt x="15456" y="9347"/>
                    <a:pt x="15727" y="8968"/>
                    <a:pt x="15988" y="8589"/>
                  </a:cubicBezTo>
                  <a:cubicBezTo>
                    <a:pt x="16250" y="8211"/>
                    <a:pt x="16503" y="7832"/>
                    <a:pt x="16769" y="7442"/>
                  </a:cubicBezTo>
                  <a:cubicBezTo>
                    <a:pt x="17036" y="7053"/>
                    <a:pt x="17315" y="6653"/>
                    <a:pt x="17599" y="6221"/>
                  </a:cubicBezTo>
                  <a:cubicBezTo>
                    <a:pt x="17882" y="5789"/>
                    <a:pt x="18170" y="5326"/>
                    <a:pt x="18458" y="4863"/>
                  </a:cubicBezTo>
                  <a:cubicBezTo>
                    <a:pt x="18746" y="4400"/>
                    <a:pt x="19034" y="3937"/>
                    <a:pt x="19340" y="3442"/>
                  </a:cubicBezTo>
                  <a:cubicBezTo>
                    <a:pt x="19645" y="2947"/>
                    <a:pt x="19968" y="2421"/>
                    <a:pt x="20252" y="1937"/>
                  </a:cubicBezTo>
                  <a:cubicBezTo>
                    <a:pt x="20535" y="1453"/>
                    <a:pt x="20780" y="1011"/>
                    <a:pt x="20998" y="695"/>
                  </a:cubicBezTo>
                  <a:cubicBezTo>
                    <a:pt x="21216" y="379"/>
                    <a:pt x="21408" y="1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584293" y="1231351"/>
              <a:ext cx="4825094" cy="69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61" fill="norm" stroke="1" extrusionOk="0">
                  <a:moveTo>
                    <a:pt x="137" y="20535"/>
                  </a:moveTo>
                  <a:cubicBezTo>
                    <a:pt x="109" y="20272"/>
                    <a:pt x="80" y="20009"/>
                    <a:pt x="57" y="20041"/>
                  </a:cubicBezTo>
                  <a:cubicBezTo>
                    <a:pt x="33" y="20074"/>
                    <a:pt x="14" y="20404"/>
                    <a:pt x="19" y="20766"/>
                  </a:cubicBezTo>
                  <a:cubicBezTo>
                    <a:pt x="23" y="21128"/>
                    <a:pt x="52" y="21523"/>
                    <a:pt x="75" y="21556"/>
                  </a:cubicBezTo>
                  <a:cubicBezTo>
                    <a:pt x="99" y="21589"/>
                    <a:pt x="118" y="21260"/>
                    <a:pt x="123" y="20898"/>
                  </a:cubicBezTo>
                  <a:cubicBezTo>
                    <a:pt x="128" y="20535"/>
                    <a:pt x="118" y="20140"/>
                    <a:pt x="94" y="20041"/>
                  </a:cubicBezTo>
                  <a:cubicBezTo>
                    <a:pt x="71" y="19943"/>
                    <a:pt x="33" y="20140"/>
                    <a:pt x="14" y="20404"/>
                  </a:cubicBezTo>
                  <a:cubicBezTo>
                    <a:pt x="-5" y="20667"/>
                    <a:pt x="-5" y="20996"/>
                    <a:pt x="19" y="21227"/>
                  </a:cubicBezTo>
                  <a:cubicBezTo>
                    <a:pt x="42" y="21457"/>
                    <a:pt x="90" y="21589"/>
                    <a:pt x="132" y="21556"/>
                  </a:cubicBezTo>
                  <a:cubicBezTo>
                    <a:pt x="175" y="21523"/>
                    <a:pt x="213" y="21326"/>
                    <a:pt x="213" y="21128"/>
                  </a:cubicBezTo>
                  <a:cubicBezTo>
                    <a:pt x="213" y="20930"/>
                    <a:pt x="175" y="20733"/>
                    <a:pt x="137" y="20733"/>
                  </a:cubicBezTo>
                  <a:cubicBezTo>
                    <a:pt x="99" y="20733"/>
                    <a:pt x="61" y="20930"/>
                    <a:pt x="52" y="20865"/>
                  </a:cubicBezTo>
                  <a:cubicBezTo>
                    <a:pt x="42" y="20799"/>
                    <a:pt x="61" y="20469"/>
                    <a:pt x="128" y="20206"/>
                  </a:cubicBezTo>
                  <a:cubicBezTo>
                    <a:pt x="194" y="19943"/>
                    <a:pt x="307" y="19745"/>
                    <a:pt x="525" y="19482"/>
                  </a:cubicBezTo>
                  <a:cubicBezTo>
                    <a:pt x="743" y="19218"/>
                    <a:pt x="1065" y="18889"/>
                    <a:pt x="1349" y="18790"/>
                  </a:cubicBezTo>
                  <a:cubicBezTo>
                    <a:pt x="1633" y="18691"/>
                    <a:pt x="1879" y="18823"/>
                    <a:pt x="2130" y="19054"/>
                  </a:cubicBezTo>
                  <a:cubicBezTo>
                    <a:pt x="2381" y="19284"/>
                    <a:pt x="2637" y="19613"/>
                    <a:pt x="2931" y="19712"/>
                  </a:cubicBezTo>
                  <a:cubicBezTo>
                    <a:pt x="3224" y="19811"/>
                    <a:pt x="3556" y="19679"/>
                    <a:pt x="3892" y="19515"/>
                  </a:cubicBezTo>
                  <a:cubicBezTo>
                    <a:pt x="4228" y="19350"/>
                    <a:pt x="4569" y="19152"/>
                    <a:pt x="4891" y="18955"/>
                  </a:cubicBezTo>
                  <a:cubicBezTo>
                    <a:pt x="5213" y="18757"/>
                    <a:pt x="5516" y="18560"/>
                    <a:pt x="5842" y="18362"/>
                  </a:cubicBezTo>
                  <a:cubicBezTo>
                    <a:pt x="6169" y="18165"/>
                    <a:pt x="6520" y="17967"/>
                    <a:pt x="6860" y="17802"/>
                  </a:cubicBezTo>
                  <a:cubicBezTo>
                    <a:pt x="7201" y="17638"/>
                    <a:pt x="7533" y="17506"/>
                    <a:pt x="7874" y="17374"/>
                  </a:cubicBezTo>
                  <a:cubicBezTo>
                    <a:pt x="8215" y="17243"/>
                    <a:pt x="8565" y="17111"/>
                    <a:pt x="8930" y="17045"/>
                  </a:cubicBezTo>
                  <a:cubicBezTo>
                    <a:pt x="9294" y="16979"/>
                    <a:pt x="9673" y="16979"/>
                    <a:pt x="10042" y="16979"/>
                  </a:cubicBezTo>
                  <a:cubicBezTo>
                    <a:pt x="10411" y="16979"/>
                    <a:pt x="10771" y="16979"/>
                    <a:pt x="11136" y="16946"/>
                  </a:cubicBezTo>
                  <a:cubicBezTo>
                    <a:pt x="11500" y="16913"/>
                    <a:pt x="11870" y="16848"/>
                    <a:pt x="12230" y="16815"/>
                  </a:cubicBezTo>
                  <a:cubicBezTo>
                    <a:pt x="12589" y="16782"/>
                    <a:pt x="12940" y="16782"/>
                    <a:pt x="13290" y="16749"/>
                  </a:cubicBezTo>
                  <a:cubicBezTo>
                    <a:pt x="13641" y="16716"/>
                    <a:pt x="13991" y="16650"/>
                    <a:pt x="14356" y="16617"/>
                  </a:cubicBezTo>
                  <a:cubicBezTo>
                    <a:pt x="14720" y="16584"/>
                    <a:pt x="15099" y="16584"/>
                    <a:pt x="15445" y="16650"/>
                  </a:cubicBezTo>
                  <a:cubicBezTo>
                    <a:pt x="15790" y="16716"/>
                    <a:pt x="16103" y="16848"/>
                    <a:pt x="16439" y="16979"/>
                  </a:cubicBezTo>
                  <a:cubicBezTo>
                    <a:pt x="16775" y="17111"/>
                    <a:pt x="17135" y="17243"/>
                    <a:pt x="17343" y="17309"/>
                  </a:cubicBezTo>
                  <a:cubicBezTo>
                    <a:pt x="17552" y="17374"/>
                    <a:pt x="17608" y="17374"/>
                    <a:pt x="17660" y="17440"/>
                  </a:cubicBezTo>
                  <a:cubicBezTo>
                    <a:pt x="17712" y="17506"/>
                    <a:pt x="17760" y="17638"/>
                    <a:pt x="17769" y="17572"/>
                  </a:cubicBezTo>
                  <a:cubicBezTo>
                    <a:pt x="17779" y="17506"/>
                    <a:pt x="17750" y="17243"/>
                    <a:pt x="17708" y="17045"/>
                  </a:cubicBezTo>
                  <a:cubicBezTo>
                    <a:pt x="17665" y="16848"/>
                    <a:pt x="17608" y="16716"/>
                    <a:pt x="17561" y="16782"/>
                  </a:cubicBezTo>
                  <a:cubicBezTo>
                    <a:pt x="17514" y="16848"/>
                    <a:pt x="17476" y="17111"/>
                    <a:pt x="17452" y="17440"/>
                  </a:cubicBezTo>
                  <a:cubicBezTo>
                    <a:pt x="17428" y="17769"/>
                    <a:pt x="17419" y="18165"/>
                    <a:pt x="17428" y="18494"/>
                  </a:cubicBezTo>
                  <a:cubicBezTo>
                    <a:pt x="17438" y="18823"/>
                    <a:pt x="17466" y="19087"/>
                    <a:pt x="17504" y="19152"/>
                  </a:cubicBezTo>
                  <a:cubicBezTo>
                    <a:pt x="17542" y="19218"/>
                    <a:pt x="17589" y="19087"/>
                    <a:pt x="17637" y="18724"/>
                  </a:cubicBezTo>
                  <a:cubicBezTo>
                    <a:pt x="17684" y="18362"/>
                    <a:pt x="17731" y="17769"/>
                    <a:pt x="17750" y="17309"/>
                  </a:cubicBezTo>
                  <a:cubicBezTo>
                    <a:pt x="17769" y="16848"/>
                    <a:pt x="17760" y="16518"/>
                    <a:pt x="17731" y="16354"/>
                  </a:cubicBezTo>
                  <a:cubicBezTo>
                    <a:pt x="17703" y="16189"/>
                    <a:pt x="17656" y="16189"/>
                    <a:pt x="17618" y="16321"/>
                  </a:cubicBezTo>
                  <a:cubicBezTo>
                    <a:pt x="17580" y="16452"/>
                    <a:pt x="17552" y="16716"/>
                    <a:pt x="17533" y="17012"/>
                  </a:cubicBezTo>
                  <a:cubicBezTo>
                    <a:pt x="17514" y="17309"/>
                    <a:pt x="17504" y="17638"/>
                    <a:pt x="17523" y="17835"/>
                  </a:cubicBezTo>
                  <a:cubicBezTo>
                    <a:pt x="17542" y="18033"/>
                    <a:pt x="17589" y="18099"/>
                    <a:pt x="17623" y="17967"/>
                  </a:cubicBezTo>
                  <a:cubicBezTo>
                    <a:pt x="17656" y="17835"/>
                    <a:pt x="17675" y="17506"/>
                    <a:pt x="17660" y="17341"/>
                  </a:cubicBezTo>
                  <a:cubicBezTo>
                    <a:pt x="17646" y="17177"/>
                    <a:pt x="17599" y="17177"/>
                    <a:pt x="17585" y="17407"/>
                  </a:cubicBezTo>
                  <a:cubicBezTo>
                    <a:pt x="17570" y="17638"/>
                    <a:pt x="17589" y="18099"/>
                    <a:pt x="17604" y="18066"/>
                  </a:cubicBezTo>
                  <a:cubicBezTo>
                    <a:pt x="17618" y="18033"/>
                    <a:pt x="17627" y="17506"/>
                    <a:pt x="17632" y="16057"/>
                  </a:cubicBezTo>
                  <a:cubicBezTo>
                    <a:pt x="17637" y="14609"/>
                    <a:pt x="17637" y="12238"/>
                    <a:pt x="17665" y="9966"/>
                  </a:cubicBezTo>
                  <a:cubicBezTo>
                    <a:pt x="17694" y="7694"/>
                    <a:pt x="17750" y="5521"/>
                    <a:pt x="17784" y="4072"/>
                  </a:cubicBezTo>
                  <a:cubicBezTo>
                    <a:pt x="17817" y="2623"/>
                    <a:pt x="17826" y="1899"/>
                    <a:pt x="17817" y="1405"/>
                  </a:cubicBezTo>
                  <a:cubicBezTo>
                    <a:pt x="17807" y="911"/>
                    <a:pt x="17779" y="648"/>
                    <a:pt x="17802" y="516"/>
                  </a:cubicBezTo>
                  <a:cubicBezTo>
                    <a:pt x="17826" y="384"/>
                    <a:pt x="17902" y="384"/>
                    <a:pt x="18115" y="318"/>
                  </a:cubicBezTo>
                  <a:cubicBezTo>
                    <a:pt x="18328" y="252"/>
                    <a:pt x="18678" y="121"/>
                    <a:pt x="19057" y="55"/>
                  </a:cubicBezTo>
                  <a:cubicBezTo>
                    <a:pt x="19436" y="-11"/>
                    <a:pt x="19843" y="-11"/>
                    <a:pt x="20222" y="22"/>
                  </a:cubicBezTo>
                  <a:cubicBezTo>
                    <a:pt x="20601" y="55"/>
                    <a:pt x="20951" y="121"/>
                    <a:pt x="21150" y="154"/>
                  </a:cubicBezTo>
                  <a:cubicBezTo>
                    <a:pt x="21349" y="187"/>
                    <a:pt x="21396" y="187"/>
                    <a:pt x="21453" y="219"/>
                  </a:cubicBezTo>
                  <a:cubicBezTo>
                    <a:pt x="21510" y="252"/>
                    <a:pt x="21576" y="318"/>
                    <a:pt x="21586" y="351"/>
                  </a:cubicBezTo>
                  <a:cubicBezTo>
                    <a:pt x="21595" y="384"/>
                    <a:pt x="21548" y="384"/>
                    <a:pt x="21496" y="384"/>
                  </a:cubicBezTo>
                  <a:cubicBezTo>
                    <a:pt x="21443" y="384"/>
                    <a:pt x="21387" y="384"/>
                    <a:pt x="21330" y="3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583114" y="1881773"/>
              <a:ext cx="143157" cy="58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64" fill="norm" stroke="1" extrusionOk="0">
                  <a:moveTo>
                    <a:pt x="0" y="590"/>
                  </a:moveTo>
                  <a:cubicBezTo>
                    <a:pt x="953" y="277"/>
                    <a:pt x="1906" y="-36"/>
                    <a:pt x="2700" y="3"/>
                  </a:cubicBezTo>
                  <a:cubicBezTo>
                    <a:pt x="3494" y="42"/>
                    <a:pt x="4129" y="434"/>
                    <a:pt x="4765" y="1255"/>
                  </a:cubicBezTo>
                  <a:cubicBezTo>
                    <a:pt x="5400" y="2077"/>
                    <a:pt x="6035" y="3329"/>
                    <a:pt x="7306" y="5325"/>
                  </a:cubicBezTo>
                  <a:cubicBezTo>
                    <a:pt x="8576" y="7321"/>
                    <a:pt x="10482" y="10060"/>
                    <a:pt x="12229" y="12368"/>
                  </a:cubicBezTo>
                  <a:cubicBezTo>
                    <a:pt x="13976" y="14677"/>
                    <a:pt x="15565" y="16555"/>
                    <a:pt x="16835" y="17886"/>
                  </a:cubicBezTo>
                  <a:cubicBezTo>
                    <a:pt x="18106" y="19216"/>
                    <a:pt x="19059" y="19999"/>
                    <a:pt x="19853" y="20586"/>
                  </a:cubicBezTo>
                  <a:cubicBezTo>
                    <a:pt x="20647" y="21173"/>
                    <a:pt x="21282" y="21564"/>
                    <a:pt x="21441" y="21564"/>
                  </a:cubicBezTo>
                  <a:cubicBezTo>
                    <a:pt x="21600" y="21564"/>
                    <a:pt x="21282" y="21173"/>
                    <a:pt x="20965" y="207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700464" y="2405738"/>
              <a:ext cx="1212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7" y="20291"/>
                    <a:pt x="1734" y="18982"/>
                    <a:pt x="2865" y="17782"/>
                  </a:cubicBezTo>
                  <a:cubicBezTo>
                    <a:pt x="3996" y="16582"/>
                    <a:pt x="5391" y="15491"/>
                    <a:pt x="6804" y="14291"/>
                  </a:cubicBezTo>
                  <a:cubicBezTo>
                    <a:pt x="8218" y="13091"/>
                    <a:pt x="9650" y="11782"/>
                    <a:pt x="11102" y="10582"/>
                  </a:cubicBezTo>
                  <a:cubicBezTo>
                    <a:pt x="12553" y="9382"/>
                    <a:pt x="14023" y="8291"/>
                    <a:pt x="15342" y="7309"/>
                  </a:cubicBezTo>
                  <a:cubicBezTo>
                    <a:pt x="16662" y="6327"/>
                    <a:pt x="17830" y="5455"/>
                    <a:pt x="18848" y="4255"/>
                  </a:cubicBezTo>
                  <a:cubicBezTo>
                    <a:pt x="19866" y="3055"/>
                    <a:pt x="20733" y="15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2566979" y="0"/>
              <a:ext cx="4008579" cy="370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95" fill="norm" stroke="1" extrusionOk="0">
                  <a:moveTo>
                    <a:pt x="2071" y="4399"/>
                  </a:moveTo>
                  <a:cubicBezTo>
                    <a:pt x="1957" y="4399"/>
                    <a:pt x="1843" y="4399"/>
                    <a:pt x="1768" y="4424"/>
                  </a:cubicBezTo>
                  <a:cubicBezTo>
                    <a:pt x="1694" y="4448"/>
                    <a:pt x="1660" y="4498"/>
                    <a:pt x="1597" y="4664"/>
                  </a:cubicBezTo>
                  <a:cubicBezTo>
                    <a:pt x="1535" y="4831"/>
                    <a:pt x="1444" y="5114"/>
                    <a:pt x="1330" y="5429"/>
                  </a:cubicBezTo>
                  <a:cubicBezTo>
                    <a:pt x="1216" y="5743"/>
                    <a:pt x="1079" y="6089"/>
                    <a:pt x="942" y="6453"/>
                  </a:cubicBezTo>
                  <a:cubicBezTo>
                    <a:pt x="805" y="6817"/>
                    <a:pt x="669" y="7199"/>
                    <a:pt x="549" y="7619"/>
                  </a:cubicBezTo>
                  <a:cubicBezTo>
                    <a:pt x="429" y="8038"/>
                    <a:pt x="327" y="8494"/>
                    <a:pt x="247" y="8901"/>
                  </a:cubicBezTo>
                  <a:cubicBezTo>
                    <a:pt x="167" y="9309"/>
                    <a:pt x="110" y="9666"/>
                    <a:pt x="70" y="9969"/>
                  </a:cubicBezTo>
                  <a:cubicBezTo>
                    <a:pt x="30" y="10271"/>
                    <a:pt x="7" y="10517"/>
                    <a:pt x="2" y="10789"/>
                  </a:cubicBezTo>
                  <a:cubicBezTo>
                    <a:pt x="-4" y="11060"/>
                    <a:pt x="7" y="11356"/>
                    <a:pt x="42" y="11609"/>
                  </a:cubicBezTo>
                  <a:cubicBezTo>
                    <a:pt x="76" y="11862"/>
                    <a:pt x="133" y="12072"/>
                    <a:pt x="195" y="12337"/>
                  </a:cubicBezTo>
                  <a:cubicBezTo>
                    <a:pt x="258" y="12602"/>
                    <a:pt x="327" y="12923"/>
                    <a:pt x="389" y="13176"/>
                  </a:cubicBezTo>
                  <a:cubicBezTo>
                    <a:pt x="452" y="13429"/>
                    <a:pt x="509" y="13614"/>
                    <a:pt x="617" y="13897"/>
                  </a:cubicBezTo>
                  <a:cubicBezTo>
                    <a:pt x="725" y="14181"/>
                    <a:pt x="885" y="14564"/>
                    <a:pt x="999" y="14903"/>
                  </a:cubicBezTo>
                  <a:cubicBezTo>
                    <a:pt x="1113" y="15242"/>
                    <a:pt x="1181" y="15538"/>
                    <a:pt x="1233" y="15877"/>
                  </a:cubicBezTo>
                  <a:cubicBezTo>
                    <a:pt x="1284" y="16217"/>
                    <a:pt x="1318" y="16599"/>
                    <a:pt x="1381" y="16988"/>
                  </a:cubicBezTo>
                  <a:cubicBezTo>
                    <a:pt x="1444" y="17376"/>
                    <a:pt x="1535" y="17771"/>
                    <a:pt x="1649" y="18159"/>
                  </a:cubicBezTo>
                  <a:cubicBezTo>
                    <a:pt x="1763" y="18548"/>
                    <a:pt x="1900" y="18930"/>
                    <a:pt x="2076" y="19270"/>
                  </a:cubicBezTo>
                  <a:cubicBezTo>
                    <a:pt x="2253" y="19609"/>
                    <a:pt x="2469" y="19905"/>
                    <a:pt x="2720" y="20152"/>
                  </a:cubicBezTo>
                  <a:cubicBezTo>
                    <a:pt x="2971" y="20398"/>
                    <a:pt x="3256" y="20596"/>
                    <a:pt x="3615" y="20775"/>
                  </a:cubicBezTo>
                  <a:cubicBezTo>
                    <a:pt x="3974" y="20954"/>
                    <a:pt x="4407" y="21114"/>
                    <a:pt x="4800" y="21231"/>
                  </a:cubicBezTo>
                  <a:cubicBezTo>
                    <a:pt x="5194" y="21348"/>
                    <a:pt x="5547" y="21422"/>
                    <a:pt x="5940" y="21472"/>
                  </a:cubicBezTo>
                  <a:cubicBezTo>
                    <a:pt x="6334" y="21521"/>
                    <a:pt x="6767" y="21546"/>
                    <a:pt x="7177" y="21564"/>
                  </a:cubicBezTo>
                  <a:cubicBezTo>
                    <a:pt x="7587" y="21583"/>
                    <a:pt x="7975" y="21595"/>
                    <a:pt x="8402" y="21595"/>
                  </a:cubicBezTo>
                  <a:cubicBezTo>
                    <a:pt x="8830" y="21595"/>
                    <a:pt x="9297" y="21583"/>
                    <a:pt x="9696" y="21558"/>
                  </a:cubicBezTo>
                  <a:cubicBezTo>
                    <a:pt x="10095" y="21533"/>
                    <a:pt x="10426" y="21496"/>
                    <a:pt x="10796" y="21441"/>
                  </a:cubicBezTo>
                  <a:cubicBezTo>
                    <a:pt x="11166" y="21385"/>
                    <a:pt x="11577" y="21311"/>
                    <a:pt x="11993" y="21213"/>
                  </a:cubicBezTo>
                  <a:cubicBezTo>
                    <a:pt x="12409" y="21114"/>
                    <a:pt x="12831" y="20991"/>
                    <a:pt x="13230" y="20849"/>
                  </a:cubicBezTo>
                  <a:cubicBezTo>
                    <a:pt x="13629" y="20707"/>
                    <a:pt x="14005" y="20546"/>
                    <a:pt x="14387" y="20368"/>
                  </a:cubicBezTo>
                  <a:cubicBezTo>
                    <a:pt x="14768" y="20189"/>
                    <a:pt x="15156" y="19991"/>
                    <a:pt x="15538" y="19782"/>
                  </a:cubicBezTo>
                  <a:cubicBezTo>
                    <a:pt x="15920" y="19572"/>
                    <a:pt x="16296" y="19350"/>
                    <a:pt x="16666" y="19122"/>
                  </a:cubicBezTo>
                  <a:cubicBezTo>
                    <a:pt x="17037" y="18893"/>
                    <a:pt x="17401" y="18659"/>
                    <a:pt x="17738" y="18412"/>
                  </a:cubicBezTo>
                  <a:cubicBezTo>
                    <a:pt x="18074" y="18166"/>
                    <a:pt x="18382" y="17907"/>
                    <a:pt x="18661" y="17672"/>
                  </a:cubicBezTo>
                  <a:cubicBezTo>
                    <a:pt x="18940" y="17438"/>
                    <a:pt x="19191" y="17228"/>
                    <a:pt x="19430" y="17018"/>
                  </a:cubicBezTo>
                  <a:cubicBezTo>
                    <a:pt x="19670" y="16809"/>
                    <a:pt x="19898" y="16599"/>
                    <a:pt x="20086" y="16352"/>
                  </a:cubicBezTo>
                  <a:cubicBezTo>
                    <a:pt x="20274" y="16106"/>
                    <a:pt x="20422" y="15822"/>
                    <a:pt x="20559" y="15569"/>
                  </a:cubicBezTo>
                  <a:cubicBezTo>
                    <a:pt x="20696" y="15316"/>
                    <a:pt x="20821" y="15094"/>
                    <a:pt x="20969" y="14798"/>
                  </a:cubicBezTo>
                  <a:cubicBezTo>
                    <a:pt x="21117" y="14502"/>
                    <a:pt x="21288" y="14132"/>
                    <a:pt x="21402" y="13774"/>
                  </a:cubicBezTo>
                  <a:cubicBezTo>
                    <a:pt x="21516" y="13416"/>
                    <a:pt x="21573" y="13071"/>
                    <a:pt x="21585" y="12732"/>
                  </a:cubicBezTo>
                  <a:cubicBezTo>
                    <a:pt x="21596" y="12392"/>
                    <a:pt x="21562" y="12059"/>
                    <a:pt x="21516" y="11677"/>
                  </a:cubicBezTo>
                  <a:cubicBezTo>
                    <a:pt x="21471" y="11295"/>
                    <a:pt x="21414" y="10863"/>
                    <a:pt x="21368" y="10517"/>
                  </a:cubicBezTo>
                  <a:cubicBezTo>
                    <a:pt x="21322" y="10172"/>
                    <a:pt x="21288" y="9913"/>
                    <a:pt x="21265" y="9580"/>
                  </a:cubicBezTo>
                  <a:cubicBezTo>
                    <a:pt x="21243" y="9247"/>
                    <a:pt x="21231" y="8840"/>
                    <a:pt x="21208" y="8451"/>
                  </a:cubicBezTo>
                  <a:cubicBezTo>
                    <a:pt x="21186" y="8063"/>
                    <a:pt x="21151" y="7693"/>
                    <a:pt x="21129" y="7304"/>
                  </a:cubicBezTo>
                  <a:cubicBezTo>
                    <a:pt x="21106" y="6915"/>
                    <a:pt x="21094" y="6508"/>
                    <a:pt x="21072" y="6126"/>
                  </a:cubicBezTo>
                  <a:cubicBezTo>
                    <a:pt x="21049" y="5743"/>
                    <a:pt x="21015" y="5386"/>
                    <a:pt x="20941" y="5022"/>
                  </a:cubicBezTo>
                  <a:cubicBezTo>
                    <a:pt x="20867" y="4658"/>
                    <a:pt x="20753" y="4288"/>
                    <a:pt x="20599" y="3967"/>
                  </a:cubicBezTo>
                  <a:cubicBezTo>
                    <a:pt x="20445" y="3646"/>
                    <a:pt x="20251" y="3375"/>
                    <a:pt x="20040" y="3122"/>
                  </a:cubicBezTo>
                  <a:cubicBezTo>
                    <a:pt x="19829" y="2869"/>
                    <a:pt x="19601" y="2635"/>
                    <a:pt x="19305" y="2394"/>
                  </a:cubicBezTo>
                  <a:cubicBezTo>
                    <a:pt x="19009" y="2154"/>
                    <a:pt x="18644" y="1907"/>
                    <a:pt x="18290" y="1704"/>
                  </a:cubicBezTo>
                  <a:cubicBezTo>
                    <a:pt x="17937" y="1500"/>
                    <a:pt x="17595" y="1340"/>
                    <a:pt x="17248" y="1192"/>
                  </a:cubicBezTo>
                  <a:cubicBezTo>
                    <a:pt x="16900" y="1044"/>
                    <a:pt x="16547" y="908"/>
                    <a:pt x="16170" y="778"/>
                  </a:cubicBezTo>
                  <a:cubicBezTo>
                    <a:pt x="15794" y="649"/>
                    <a:pt x="15395" y="525"/>
                    <a:pt x="14985" y="414"/>
                  </a:cubicBezTo>
                  <a:cubicBezTo>
                    <a:pt x="14575" y="303"/>
                    <a:pt x="14153" y="205"/>
                    <a:pt x="13737" y="137"/>
                  </a:cubicBezTo>
                  <a:cubicBezTo>
                    <a:pt x="13321" y="69"/>
                    <a:pt x="12910" y="32"/>
                    <a:pt x="12483" y="14"/>
                  </a:cubicBezTo>
                  <a:cubicBezTo>
                    <a:pt x="12056" y="-5"/>
                    <a:pt x="11611" y="-5"/>
                    <a:pt x="11195" y="20"/>
                  </a:cubicBezTo>
                  <a:cubicBezTo>
                    <a:pt x="10779" y="44"/>
                    <a:pt x="10391" y="94"/>
                    <a:pt x="9981" y="162"/>
                  </a:cubicBezTo>
                  <a:cubicBezTo>
                    <a:pt x="9571" y="229"/>
                    <a:pt x="9138" y="316"/>
                    <a:pt x="8721" y="408"/>
                  </a:cubicBezTo>
                  <a:cubicBezTo>
                    <a:pt x="8305" y="501"/>
                    <a:pt x="7907" y="599"/>
                    <a:pt x="7525" y="723"/>
                  </a:cubicBezTo>
                  <a:cubicBezTo>
                    <a:pt x="7143" y="846"/>
                    <a:pt x="6778" y="994"/>
                    <a:pt x="6413" y="1185"/>
                  </a:cubicBezTo>
                  <a:cubicBezTo>
                    <a:pt x="6049" y="1377"/>
                    <a:pt x="5684" y="1611"/>
                    <a:pt x="5313" y="1845"/>
                  </a:cubicBezTo>
                  <a:cubicBezTo>
                    <a:pt x="4943" y="2080"/>
                    <a:pt x="4567" y="2314"/>
                    <a:pt x="4225" y="2573"/>
                  </a:cubicBezTo>
                  <a:cubicBezTo>
                    <a:pt x="3883" y="2832"/>
                    <a:pt x="3575" y="3116"/>
                    <a:pt x="3284" y="3449"/>
                  </a:cubicBezTo>
                  <a:cubicBezTo>
                    <a:pt x="2994" y="3782"/>
                    <a:pt x="2720" y="4165"/>
                    <a:pt x="2441" y="4547"/>
                  </a:cubicBezTo>
                  <a:cubicBezTo>
                    <a:pt x="2162" y="4929"/>
                    <a:pt x="1877" y="5312"/>
                    <a:pt x="1711" y="5528"/>
                  </a:cubicBezTo>
                  <a:cubicBezTo>
                    <a:pt x="1546" y="5743"/>
                    <a:pt x="1501" y="5793"/>
                    <a:pt x="1455" y="58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2669427" y="1898684"/>
              <a:ext cx="142288" cy="151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6" fill="norm" stroke="1" extrusionOk="0">
                  <a:moveTo>
                    <a:pt x="3247" y="5266"/>
                  </a:moveTo>
                  <a:cubicBezTo>
                    <a:pt x="3247" y="8266"/>
                    <a:pt x="3247" y="11266"/>
                    <a:pt x="2771" y="13666"/>
                  </a:cubicBezTo>
                  <a:cubicBezTo>
                    <a:pt x="2294" y="16066"/>
                    <a:pt x="1341" y="17866"/>
                    <a:pt x="706" y="18016"/>
                  </a:cubicBezTo>
                  <a:cubicBezTo>
                    <a:pt x="71" y="18166"/>
                    <a:pt x="-247" y="16666"/>
                    <a:pt x="229" y="13666"/>
                  </a:cubicBezTo>
                  <a:cubicBezTo>
                    <a:pt x="706" y="10666"/>
                    <a:pt x="1977" y="6166"/>
                    <a:pt x="3247" y="3466"/>
                  </a:cubicBezTo>
                  <a:cubicBezTo>
                    <a:pt x="4518" y="766"/>
                    <a:pt x="5788" y="-134"/>
                    <a:pt x="7059" y="16"/>
                  </a:cubicBezTo>
                  <a:cubicBezTo>
                    <a:pt x="8329" y="166"/>
                    <a:pt x="9600" y="1366"/>
                    <a:pt x="11982" y="5116"/>
                  </a:cubicBezTo>
                  <a:cubicBezTo>
                    <a:pt x="14365" y="8866"/>
                    <a:pt x="17859" y="15166"/>
                    <a:pt x="2135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754564" y="1948538"/>
              <a:ext cx="80434" cy="7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568" y="1281"/>
                    <a:pt x="1137" y="2563"/>
                    <a:pt x="1989" y="4241"/>
                  </a:cubicBezTo>
                  <a:cubicBezTo>
                    <a:pt x="2842" y="5919"/>
                    <a:pt x="3979" y="7993"/>
                    <a:pt x="5400" y="9915"/>
                  </a:cubicBezTo>
                  <a:cubicBezTo>
                    <a:pt x="6821" y="11837"/>
                    <a:pt x="8526" y="13607"/>
                    <a:pt x="10800" y="15193"/>
                  </a:cubicBezTo>
                  <a:cubicBezTo>
                    <a:pt x="13074" y="16780"/>
                    <a:pt x="15916" y="18183"/>
                    <a:pt x="17621" y="19098"/>
                  </a:cubicBezTo>
                  <a:cubicBezTo>
                    <a:pt x="19326" y="20014"/>
                    <a:pt x="19895" y="20441"/>
                    <a:pt x="20463" y="20837"/>
                  </a:cubicBezTo>
                  <a:cubicBezTo>
                    <a:pt x="21032" y="21234"/>
                    <a:pt x="21600" y="21600"/>
                    <a:pt x="21600" y="21478"/>
                  </a:cubicBezTo>
                  <a:cubicBezTo>
                    <a:pt x="21600" y="21356"/>
                    <a:pt x="21032" y="20746"/>
                    <a:pt x="20463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748214" y="2577188"/>
              <a:ext cx="107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5538"/>
                    <a:pt x="6776" y="11077"/>
                    <a:pt x="10376" y="14677"/>
                  </a:cubicBezTo>
                  <a:cubicBezTo>
                    <a:pt x="13976" y="18277"/>
                    <a:pt x="17788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837114" y="2589888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2160"/>
                    <a:pt x="12738" y="4320"/>
                    <a:pt x="9138" y="7920"/>
                  </a:cubicBezTo>
                  <a:cubicBezTo>
                    <a:pt x="5538" y="11520"/>
                    <a:pt x="2769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908143" y="2039160"/>
              <a:ext cx="138522" cy="38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31" fill="norm" stroke="1" extrusionOk="0">
                  <a:moveTo>
                    <a:pt x="18473" y="14967"/>
                  </a:moveTo>
                  <a:cubicBezTo>
                    <a:pt x="16836" y="14149"/>
                    <a:pt x="15200" y="13332"/>
                    <a:pt x="12745" y="13157"/>
                  </a:cubicBezTo>
                  <a:cubicBezTo>
                    <a:pt x="10291" y="12982"/>
                    <a:pt x="7018" y="13449"/>
                    <a:pt x="4727" y="14558"/>
                  </a:cubicBezTo>
                  <a:cubicBezTo>
                    <a:pt x="2436" y="15667"/>
                    <a:pt x="1127" y="17419"/>
                    <a:pt x="473" y="18644"/>
                  </a:cubicBezTo>
                  <a:cubicBezTo>
                    <a:pt x="-182" y="19870"/>
                    <a:pt x="-182" y="20571"/>
                    <a:pt x="636" y="20980"/>
                  </a:cubicBezTo>
                  <a:cubicBezTo>
                    <a:pt x="1454" y="21388"/>
                    <a:pt x="3091" y="21505"/>
                    <a:pt x="5382" y="20980"/>
                  </a:cubicBezTo>
                  <a:cubicBezTo>
                    <a:pt x="7673" y="20454"/>
                    <a:pt x="10618" y="19287"/>
                    <a:pt x="12909" y="16893"/>
                  </a:cubicBezTo>
                  <a:cubicBezTo>
                    <a:pt x="15200" y="14500"/>
                    <a:pt x="16836" y="10880"/>
                    <a:pt x="17491" y="8078"/>
                  </a:cubicBezTo>
                  <a:cubicBezTo>
                    <a:pt x="18145" y="5276"/>
                    <a:pt x="17818" y="3291"/>
                    <a:pt x="17327" y="2007"/>
                  </a:cubicBezTo>
                  <a:cubicBezTo>
                    <a:pt x="16836" y="722"/>
                    <a:pt x="16182" y="139"/>
                    <a:pt x="15200" y="22"/>
                  </a:cubicBezTo>
                  <a:cubicBezTo>
                    <a:pt x="14218" y="-95"/>
                    <a:pt x="12909" y="255"/>
                    <a:pt x="12254" y="1131"/>
                  </a:cubicBezTo>
                  <a:cubicBezTo>
                    <a:pt x="11600" y="2007"/>
                    <a:pt x="11600" y="3408"/>
                    <a:pt x="12909" y="5860"/>
                  </a:cubicBezTo>
                  <a:cubicBezTo>
                    <a:pt x="14218" y="8311"/>
                    <a:pt x="16836" y="11814"/>
                    <a:pt x="18473" y="14149"/>
                  </a:cubicBezTo>
                  <a:cubicBezTo>
                    <a:pt x="20109" y="16484"/>
                    <a:pt x="20763" y="17652"/>
                    <a:pt x="21418" y="18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110164" y="2342238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6345224" y="1027788"/>
              <a:ext cx="7964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7745" y="0"/>
                  </a:moveTo>
                  <a:cubicBezTo>
                    <a:pt x="6040" y="2274"/>
                    <a:pt x="4334" y="4547"/>
                    <a:pt x="2913" y="6632"/>
                  </a:cubicBezTo>
                  <a:cubicBezTo>
                    <a:pt x="1492" y="8716"/>
                    <a:pt x="355" y="10611"/>
                    <a:pt x="71" y="10611"/>
                  </a:cubicBezTo>
                  <a:cubicBezTo>
                    <a:pt x="-213" y="10611"/>
                    <a:pt x="355" y="8716"/>
                    <a:pt x="1776" y="7200"/>
                  </a:cubicBezTo>
                  <a:cubicBezTo>
                    <a:pt x="3198" y="5684"/>
                    <a:pt x="5471" y="4547"/>
                    <a:pt x="7461" y="4926"/>
                  </a:cubicBezTo>
                  <a:cubicBezTo>
                    <a:pt x="9450" y="5305"/>
                    <a:pt x="11155" y="7200"/>
                    <a:pt x="13429" y="10232"/>
                  </a:cubicBezTo>
                  <a:cubicBezTo>
                    <a:pt x="15703" y="13263"/>
                    <a:pt x="18545" y="17432"/>
                    <a:pt x="213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6414280" y="1084938"/>
              <a:ext cx="16935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1468"/>
                    <a:pt x="0" y="2936"/>
                    <a:pt x="0" y="4928"/>
                  </a:cubicBezTo>
                  <a:cubicBezTo>
                    <a:pt x="0" y="6920"/>
                    <a:pt x="2700" y="9437"/>
                    <a:pt x="6750" y="11883"/>
                  </a:cubicBezTo>
                  <a:cubicBezTo>
                    <a:pt x="10800" y="14330"/>
                    <a:pt x="16200" y="16707"/>
                    <a:pt x="18900" y="18140"/>
                  </a:cubicBezTo>
                  <a:cubicBezTo>
                    <a:pt x="21600" y="19573"/>
                    <a:pt x="21600" y="20062"/>
                    <a:pt x="21600" y="20482"/>
                  </a:cubicBezTo>
                  <a:cubicBezTo>
                    <a:pt x="21600" y="20901"/>
                    <a:pt x="21600" y="21250"/>
                    <a:pt x="20250" y="21425"/>
                  </a:cubicBezTo>
                  <a:cubicBezTo>
                    <a:pt x="18900" y="21600"/>
                    <a:pt x="16200" y="21600"/>
                    <a:pt x="13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348664" y="1624688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5760"/>
                    <a:pt x="6776" y="11520"/>
                    <a:pt x="10376" y="15120"/>
                  </a:cubicBezTo>
                  <a:cubicBezTo>
                    <a:pt x="13976" y="18720"/>
                    <a:pt x="17788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393114" y="1656438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635635" y="1255258"/>
              <a:ext cx="143547" cy="369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48" fill="norm" stroke="1" extrusionOk="0">
                  <a:moveTo>
                    <a:pt x="12028" y="14057"/>
                  </a:moveTo>
                  <a:cubicBezTo>
                    <a:pt x="10462" y="13811"/>
                    <a:pt x="8897" y="13566"/>
                    <a:pt x="6862" y="14118"/>
                  </a:cubicBezTo>
                  <a:cubicBezTo>
                    <a:pt x="4828" y="14670"/>
                    <a:pt x="2323" y="16020"/>
                    <a:pt x="1071" y="17186"/>
                  </a:cubicBezTo>
                  <a:cubicBezTo>
                    <a:pt x="-181" y="18352"/>
                    <a:pt x="-181" y="19334"/>
                    <a:pt x="289" y="20070"/>
                  </a:cubicBezTo>
                  <a:cubicBezTo>
                    <a:pt x="758" y="20807"/>
                    <a:pt x="1697" y="21298"/>
                    <a:pt x="2949" y="21420"/>
                  </a:cubicBezTo>
                  <a:cubicBezTo>
                    <a:pt x="4202" y="21543"/>
                    <a:pt x="5767" y="21298"/>
                    <a:pt x="7958" y="20009"/>
                  </a:cubicBezTo>
                  <a:cubicBezTo>
                    <a:pt x="10149" y="18720"/>
                    <a:pt x="12967" y="16388"/>
                    <a:pt x="15315" y="13136"/>
                  </a:cubicBezTo>
                  <a:cubicBezTo>
                    <a:pt x="17662" y="9884"/>
                    <a:pt x="19541" y="5711"/>
                    <a:pt x="20480" y="3257"/>
                  </a:cubicBezTo>
                  <a:cubicBezTo>
                    <a:pt x="21419" y="802"/>
                    <a:pt x="21419" y="66"/>
                    <a:pt x="20793" y="4"/>
                  </a:cubicBezTo>
                  <a:cubicBezTo>
                    <a:pt x="20167" y="-57"/>
                    <a:pt x="18915" y="557"/>
                    <a:pt x="17662" y="2643"/>
                  </a:cubicBezTo>
                  <a:cubicBezTo>
                    <a:pt x="16410" y="4729"/>
                    <a:pt x="15158" y="8288"/>
                    <a:pt x="15158" y="11111"/>
                  </a:cubicBezTo>
                  <a:cubicBezTo>
                    <a:pt x="15158" y="13934"/>
                    <a:pt x="16410" y="16020"/>
                    <a:pt x="17662" y="18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812214" y="1513827"/>
              <a:ext cx="133351" cy="17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4161"/>
                  </a:moveTo>
                  <a:cubicBezTo>
                    <a:pt x="0" y="2890"/>
                    <a:pt x="0" y="1620"/>
                    <a:pt x="1200" y="857"/>
                  </a:cubicBezTo>
                  <a:cubicBezTo>
                    <a:pt x="2400" y="95"/>
                    <a:pt x="4800" y="-159"/>
                    <a:pt x="6686" y="95"/>
                  </a:cubicBezTo>
                  <a:cubicBezTo>
                    <a:pt x="8571" y="349"/>
                    <a:pt x="9943" y="1112"/>
                    <a:pt x="10800" y="2890"/>
                  </a:cubicBezTo>
                  <a:cubicBezTo>
                    <a:pt x="11657" y="4669"/>
                    <a:pt x="12000" y="7465"/>
                    <a:pt x="11486" y="9752"/>
                  </a:cubicBezTo>
                  <a:cubicBezTo>
                    <a:pt x="10971" y="12039"/>
                    <a:pt x="9600" y="13817"/>
                    <a:pt x="8057" y="15723"/>
                  </a:cubicBezTo>
                  <a:cubicBezTo>
                    <a:pt x="6514" y="17629"/>
                    <a:pt x="4800" y="19662"/>
                    <a:pt x="5143" y="20552"/>
                  </a:cubicBezTo>
                  <a:cubicBezTo>
                    <a:pt x="5486" y="21441"/>
                    <a:pt x="7886" y="21187"/>
                    <a:pt x="10971" y="20552"/>
                  </a:cubicBezTo>
                  <a:cubicBezTo>
                    <a:pt x="14057" y="19916"/>
                    <a:pt x="17829" y="18900"/>
                    <a:pt x="21600" y="17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755186" y="1403381"/>
              <a:ext cx="104529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86" fill="norm" stroke="1" extrusionOk="0">
                  <a:moveTo>
                    <a:pt x="5782" y="2666"/>
                  </a:moveTo>
                  <a:cubicBezTo>
                    <a:pt x="4918" y="5066"/>
                    <a:pt x="4054" y="7466"/>
                    <a:pt x="2974" y="10106"/>
                  </a:cubicBezTo>
                  <a:cubicBezTo>
                    <a:pt x="1894" y="12746"/>
                    <a:pt x="598" y="15626"/>
                    <a:pt x="166" y="15866"/>
                  </a:cubicBezTo>
                  <a:cubicBezTo>
                    <a:pt x="-266" y="16106"/>
                    <a:pt x="166" y="13706"/>
                    <a:pt x="1246" y="11066"/>
                  </a:cubicBezTo>
                  <a:cubicBezTo>
                    <a:pt x="2326" y="8426"/>
                    <a:pt x="4054" y="5546"/>
                    <a:pt x="5782" y="3386"/>
                  </a:cubicBezTo>
                  <a:cubicBezTo>
                    <a:pt x="7510" y="1226"/>
                    <a:pt x="9238" y="-214"/>
                    <a:pt x="10750" y="26"/>
                  </a:cubicBezTo>
                  <a:cubicBezTo>
                    <a:pt x="12262" y="266"/>
                    <a:pt x="13558" y="2186"/>
                    <a:pt x="15286" y="6026"/>
                  </a:cubicBezTo>
                  <a:cubicBezTo>
                    <a:pt x="17014" y="9866"/>
                    <a:pt x="19174" y="15626"/>
                    <a:pt x="2133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810093" y="1430519"/>
              <a:ext cx="30572" cy="31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18" fill="norm" stroke="1" extrusionOk="0">
                  <a:moveTo>
                    <a:pt x="20798" y="1546"/>
                  </a:moveTo>
                  <a:cubicBezTo>
                    <a:pt x="13598" y="682"/>
                    <a:pt x="6398" y="-182"/>
                    <a:pt x="2798" y="34"/>
                  </a:cubicBezTo>
                  <a:cubicBezTo>
                    <a:pt x="-802" y="250"/>
                    <a:pt x="-802" y="1546"/>
                    <a:pt x="2078" y="4138"/>
                  </a:cubicBezTo>
                  <a:cubicBezTo>
                    <a:pt x="4958" y="6730"/>
                    <a:pt x="10718" y="10618"/>
                    <a:pt x="14318" y="13714"/>
                  </a:cubicBezTo>
                  <a:cubicBezTo>
                    <a:pt x="17918" y="16810"/>
                    <a:pt x="19358" y="19114"/>
                    <a:pt x="20798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5770814" y="1707238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5808914" y="1700888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5923214" y="1328662"/>
              <a:ext cx="107224" cy="320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75" fill="norm" stroke="1" extrusionOk="0">
                  <a:moveTo>
                    <a:pt x="13976" y="15932"/>
                  </a:moveTo>
                  <a:cubicBezTo>
                    <a:pt x="11859" y="15650"/>
                    <a:pt x="9741" y="15367"/>
                    <a:pt x="7412" y="15297"/>
                  </a:cubicBezTo>
                  <a:cubicBezTo>
                    <a:pt x="5082" y="15226"/>
                    <a:pt x="2541" y="15367"/>
                    <a:pt x="1271" y="15862"/>
                  </a:cubicBezTo>
                  <a:cubicBezTo>
                    <a:pt x="0" y="16356"/>
                    <a:pt x="0" y="17203"/>
                    <a:pt x="0" y="17979"/>
                  </a:cubicBezTo>
                  <a:cubicBezTo>
                    <a:pt x="0" y="18756"/>
                    <a:pt x="0" y="19462"/>
                    <a:pt x="847" y="20097"/>
                  </a:cubicBezTo>
                  <a:cubicBezTo>
                    <a:pt x="1694" y="20732"/>
                    <a:pt x="3388" y="21297"/>
                    <a:pt x="5082" y="21367"/>
                  </a:cubicBezTo>
                  <a:cubicBezTo>
                    <a:pt x="6776" y="21438"/>
                    <a:pt x="8471" y="21014"/>
                    <a:pt x="10800" y="18897"/>
                  </a:cubicBezTo>
                  <a:cubicBezTo>
                    <a:pt x="13129" y="16779"/>
                    <a:pt x="16094" y="12967"/>
                    <a:pt x="18000" y="9862"/>
                  </a:cubicBezTo>
                  <a:cubicBezTo>
                    <a:pt x="19906" y="6756"/>
                    <a:pt x="20753" y="4356"/>
                    <a:pt x="21176" y="2732"/>
                  </a:cubicBezTo>
                  <a:cubicBezTo>
                    <a:pt x="21600" y="1109"/>
                    <a:pt x="21600" y="262"/>
                    <a:pt x="20753" y="50"/>
                  </a:cubicBezTo>
                  <a:cubicBezTo>
                    <a:pt x="19906" y="-162"/>
                    <a:pt x="18212" y="262"/>
                    <a:pt x="17153" y="2026"/>
                  </a:cubicBezTo>
                  <a:cubicBezTo>
                    <a:pt x="16094" y="3791"/>
                    <a:pt x="15671" y="6897"/>
                    <a:pt x="16306" y="10073"/>
                  </a:cubicBezTo>
                  <a:cubicBezTo>
                    <a:pt x="16941" y="13250"/>
                    <a:pt x="18635" y="16497"/>
                    <a:pt x="20329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4052874" y="1853288"/>
              <a:ext cx="124091" cy="100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916" fill="norm" stroke="1" extrusionOk="0">
                  <a:moveTo>
                    <a:pt x="4988" y="0"/>
                  </a:moveTo>
                  <a:cubicBezTo>
                    <a:pt x="3524" y="3967"/>
                    <a:pt x="2060" y="7935"/>
                    <a:pt x="1144" y="11902"/>
                  </a:cubicBezTo>
                  <a:cubicBezTo>
                    <a:pt x="229" y="15869"/>
                    <a:pt x="-137" y="19837"/>
                    <a:pt x="46" y="20718"/>
                  </a:cubicBezTo>
                  <a:cubicBezTo>
                    <a:pt x="229" y="21600"/>
                    <a:pt x="961" y="19396"/>
                    <a:pt x="1694" y="16751"/>
                  </a:cubicBezTo>
                  <a:cubicBezTo>
                    <a:pt x="2426" y="14106"/>
                    <a:pt x="3158" y="11020"/>
                    <a:pt x="4256" y="8155"/>
                  </a:cubicBezTo>
                  <a:cubicBezTo>
                    <a:pt x="5355" y="5290"/>
                    <a:pt x="6819" y="2645"/>
                    <a:pt x="9748" y="3086"/>
                  </a:cubicBezTo>
                  <a:cubicBezTo>
                    <a:pt x="12677" y="3527"/>
                    <a:pt x="17070" y="7053"/>
                    <a:pt x="21463" y="10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4138864" y="1846938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20"/>
                    <a:pt x="4800" y="7641"/>
                    <a:pt x="8400" y="11241"/>
                  </a:cubicBezTo>
                  <a:cubicBezTo>
                    <a:pt x="12000" y="14841"/>
                    <a:pt x="1680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4081714" y="2170788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4164264" y="2145388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4303964" y="1765385"/>
              <a:ext cx="95251" cy="31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14400" y="16133"/>
                  </a:moveTo>
                  <a:cubicBezTo>
                    <a:pt x="12000" y="15849"/>
                    <a:pt x="9600" y="15565"/>
                    <a:pt x="7200" y="15636"/>
                  </a:cubicBezTo>
                  <a:cubicBezTo>
                    <a:pt x="4800" y="15707"/>
                    <a:pt x="2400" y="16133"/>
                    <a:pt x="1200" y="16772"/>
                  </a:cubicBezTo>
                  <a:cubicBezTo>
                    <a:pt x="0" y="17412"/>
                    <a:pt x="0" y="18265"/>
                    <a:pt x="0" y="19046"/>
                  </a:cubicBezTo>
                  <a:cubicBezTo>
                    <a:pt x="0" y="19828"/>
                    <a:pt x="0" y="20538"/>
                    <a:pt x="1200" y="20965"/>
                  </a:cubicBezTo>
                  <a:cubicBezTo>
                    <a:pt x="2400" y="21391"/>
                    <a:pt x="4800" y="21533"/>
                    <a:pt x="6720" y="21320"/>
                  </a:cubicBezTo>
                  <a:cubicBezTo>
                    <a:pt x="8640" y="21107"/>
                    <a:pt x="10080" y="20538"/>
                    <a:pt x="11760" y="18122"/>
                  </a:cubicBezTo>
                  <a:cubicBezTo>
                    <a:pt x="13440" y="15707"/>
                    <a:pt x="15360" y="11444"/>
                    <a:pt x="16320" y="8459"/>
                  </a:cubicBezTo>
                  <a:cubicBezTo>
                    <a:pt x="17280" y="5475"/>
                    <a:pt x="17280" y="3770"/>
                    <a:pt x="16800" y="2420"/>
                  </a:cubicBezTo>
                  <a:cubicBezTo>
                    <a:pt x="16320" y="1070"/>
                    <a:pt x="15360" y="75"/>
                    <a:pt x="14640" y="4"/>
                  </a:cubicBezTo>
                  <a:cubicBezTo>
                    <a:pt x="13920" y="-67"/>
                    <a:pt x="13440" y="786"/>
                    <a:pt x="13440" y="3130"/>
                  </a:cubicBezTo>
                  <a:cubicBezTo>
                    <a:pt x="13440" y="5475"/>
                    <a:pt x="13920" y="9312"/>
                    <a:pt x="15360" y="12225"/>
                  </a:cubicBezTo>
                  <a:cubicBezTo>
                    <a:pt x="16800" y="15138"/>
                    <a:pt x="19200" y="17128"/>
                    <a:pt x="21600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8876601" y="955493"/>
              <a:ext cx="189864" cy="57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46" fill="norm" stroke="1" extrusionOk="0">
                  <a:moveTo>
                    <a:pt x="15048" y="15101"/>
                  </a:moveTo>
                  <a:cubicBezTo>
                    <a:pt x="14568" y="14227"/>
                    <a:pt x="14088" y="13354"/>
                    <a:pt x="13488" y="12758"/>
                  </a:cubicBezTo>
                  <a:cubicBezTo>
                    <a:pt x="12888" y="12162"/>
                    <a:pt x="12168" y="11845"/>
                    <a:pt x="11328" y="11805"/>
                  </a:cubicBezTo>
                  <a:cubicBezTo>
                    <a:pt x="10488" y="11765"/>
                    <a:pt x="9528" y="12004"/>
                    <a:pt x="7608" y="13195"/>
                  </a:cubicBezTo>
                  <a:cubicBezTo>
                    <a:pt x="5688" y="14386"/>
                    <a:pt x="2808" y="16530"/>
                    <a:pt x="1368" y="17880"/>
                  </a:cubicBezTo>
                  <a:cubicBezTo>
                    <a:pt x="-72" y="19230"/>
                    <a:pt x="-72" y="19786"/>
                    <a:pt x="48" y="20262"/>
                  </a:cubicBezTo>
                  <a:cubicBezTo>
                    <a:pt x="168" y="20739"/>
                    <a:pt x="408" y="21136"/>
                    <a:pt x="1248" y="21334"/>
                  </a:cubicBezTo>
                  <a:cubicBezTo>
                    <a:pt x="2088" y="21533"/>
                    <a:pt x="3528" y="21533"/>
                    <a:pt x="5928" y="20779"/>
                  </a:cubicBezTo>
                  <a:cubicBezTo>
                    <a:pt x="8328" y="20024"/>
                    <a:pt x="11688" y="18515"/>
                    <a:pt x="14088" y="16371"/>
                  </a:cubicBezTo>
                  <a:cubicBezTo>
                    <a:pt x="16488" y="14227"/>
                    <a:pt x="17928" y="11448"/>
                    <a:pt x="18648" y="8907"/>
                  </a:cubicBezTo>
                  <a:cubicBezTo>
                    <a:pt x="19368" y="6365"/>
                    <a:pt x="19368" y="4062"/>
                    <a:pt x="19368" y="2712"/>
                  </a:cubicBezTo>
                  <a:cubicBezTo>
                    <a:pt x="19368" y="1362"/>
                    <a:pt x="19368" y="965"/>
                    <a:pt x="19008" y="608"/>
                  </a:cubicBezTo>
                  <a:cubicBezTo>
                    <a:pt x="18648" y="251"/>
                    <a:pt x="17928" y="-67"/>
                    <a:pt x="17208" y="12"/>
                  </a:cubicBezTo>
                  <a:cubicBezTo>
                    <a:pt x="16488" y="92"/>
                    <a:pt x="15768" y="568"/>
                    <a:pt x="15408" y="2037"/>
                  </a:cubicBezTo>
                  <a:cubicBezTo>
                    <a:pt x="15048" y="3507"/>
                    <a:pt x="15048" y="5968"/>
                    <a:pt x="15768" y="8827"/>
                  </a:cubicBezTo>
                  <a:cubicBezTo>
                    <a:pt x="16488" y="11686"/>
                    <a:pt x="17928" y="14942"/>
                    <a:pt x="19008" y="16768"/>
                  </a:cubicBezTo>
                  <a:cubicBezTo>
                    <a:pt x="20088" y="18595"/>
                    <a:pt x="20808" y="18992"/>
                    <a:pt x="21528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9289233" y="1199238"/>
              <a:ext cx="177282" cy="187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58" fill="norm" stroke="1" extrusionOk="0">
                  <a:moveTo>
                    <a:pt x="20521" y="0"/>
                  </a:moveTo>
                  <a:cubicBezTo>
                    <a:pt x="19250" y="243"/>
                    <a:pt x="17979" y="485"/>
                    <a:pt x="16201" y="1820"/>
                  </a:cubicBezTo>
                  <a:cubicBezTo>
                    <a:pt x="14422" y="3155"/>
                    <a:pt x="12135" y="5582"/>
                    <a:pt x="10102" y="7645"/>
                  </a:cubicBezTo>
                  <a:cubicBezTo>
                    <a:pt x="8069" y="9708"/>
                    <a:pt x="6290" y="11407"/>
                    <a:pt x="4384" y="13348"/>
                  </a:cubicBezTo>
                  <a:cubicBezTo>
                    <a:pt x="2478" y="15290"/>
                    <a:pt x="445" y="17474"/>
                    <a:pt x="64" y="18930"/>
                  </a:cubicBezTo>
                  <a:cubicBezTo>
                    <a:pt x="-317" y="20387"/>
                    <a:pt x="954" y="21115"/>
                    <a:pt x="4765" y="21357"/>
                  </a:cubicBezTo>
                  <a:cubicBezTo>
                    <a:pt x="8577" y="21600"/>
                    <a:pt x="14930" y="21357"/>
                    <a:pt x="21283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9256964" y="1478638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9885614" y="1230988"/>
              <a:ext cx="222251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2"/>
                    <a:pt x="0" y="11004"/>
                    <a:pt x="0" y="14264"/>
                  </a:cubicBezTo>
                  <a:cubicBezTo>
                    <a:pt x="0" y="17525"/>
                    <a:pt x="0" y="18543"/>
                    <a:pt x="0" y="19562"/>
                  </a:cubicBezTo>
                  <a:cubicBezTo>
                    <a:pt x="0" y="20581"/>
                    <a:pt x="0" y="21600"/>
                    <a:pt x="206" y="21600"/>
                  </a:cubicBezTo>
                  <a:cubicBezTo>
                    <a:pt x="411" y="21600"/>
                    <a:pt x="823" y="20581"/>
                    <a:pt x="1543" y="17423"/>
                  </a:cubicBezTo>
                  <a:cubicBezTo>
                    <a:pt x="2263" y="14264"/>
                    <a:pt x="3291" y="8966"/>
                    <a:pt x="4114" y="5706"/>
                  </a:cubicBezTo>
                  <a:cubicBezTo>
                    <a:pt x="4937" y="2445"/>
                    <a:pt x="5554" y="1223"/>
                    <a:pt x="6377" y="611"/>
                  </a:cubicBezTo>
                  <a:cubicBezTo>
                    <a:pt x="7200" y="0"/>
                    <a:pt x="8229" y="0"/>
                    <a:pt x="8949" y="1121"/>
                  </a:cubicBezTo>
                  <a:cubicBezTo>
                    <a:pt x="9669" y="2242"/>
                    <a:pt x="10080" y="4483"/>
                    <a:pt x="10286" y="6215"/>
                  </a:cubicBezTo>
                  <a:cubicBezTo>
                    <a:pt x="10491" y="7947"/>
                    <a:pt x="10491" y="9170"/>
                    <a:pt x="10389" y="10392"/>
                  </a:cubicBezTo>
                  <a:cubicBezTo>
                    <a:pt x="10286" y="11615"/>
                    <a:pt x="10080" y="12838"/>
                    <a:pt x="10080" y="12940"/>
                  </a:cubicBezTo>
                  <a:cubicBezTo>
                    <a:pt x="10080" y="13042"/>
                    <a:pt x="10286" y="12023"/>
                    <a:pt x="11006" y="10189"/>
                  </a:cubicBezTo>
                  <a:cubicBezTo>
                    <a:pt x="11726" y="8355"/>
                    <a:pt x="12960" y="5706"/>
                    <a:pt x="13886" y="3872"/>
                  </a:cubicBezTo>
                  <a:cubicBezTo>
                    <a:pt x="14811" y="2038"/>
                    <a:pt x="15429" y="1019"/>
                    <a:pt x="16251" y="917"/>
                  </a:cubicBezTo>
                  <a:cubicBezTo>
                    <a:pt x="17074" y="815"/>
                    <a:pt x="18103" y="1630"/>
                    <a:pt x="19029" y="4177"/>
                  </a:cubicBezTo>
                  <a:cubicBezTo>
                    <a:pt x="19954" y="6725"/>
                    <a:pt x="20777" y="11004"/>
                    <a:pt x="21600" y="15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10191635" y="1223131"/>
              <a:ext cx="176580" cy="18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87" fill="norm" stroke="1" extrusionOk="0">
                  <a:moveTo>
                    <a:pt x="9109" y="11094"/>
                  </a:moveTo>
                  <a:cubicBezTo>
                    <a:pt x="9366" y="8667"/>
                    <a:pt x="9623" y="6240"/>
                    <a:pt x="9752" y="4298"/>
                  </a:cubicBezTo>
                  <a:cubicBezTo>
                    <a:pt x="9881" y="2357"/>
                    <a:pt x="9881" y="900"/>
                    <a:pt x="9238" y="294"/>
                  </a:cubicBezTo>
                  <a:cubicBezTo>
                    <a:pt x="8595" y="-313"/>
                    <a:pt x="7309" y="-70"/>
                    <a:pt x="5638" y="1871"/>
                  </a:cubicBezTo>
                  <a:cubicBezTo>
                    <a:pt x="3966" y="3813"/>
                    <a:pt x="1909" y="7453"/>
                    <a:pt x="881" y="9880"/>
                  </a:cubicBezTo>
                  <a:cubicBezTo>
                    <a:pt x="-148" y="12307"/>
                    <a:pt x="-148" y="13521"/>
                    <a:pt x="238" y="14613"/>
                  </a:cubicBezTo>
                  <a:cubicBezTo>
                    <a:pt x="623" y="15705"/>
                    <a:pt x="1395" y="16676"/>
                    <a:pt x="2295" y="16797"/>
                  </a:cubicBezTo>
                  <a:cubicBezTo>
                    <a:pt x="3195" y="16918"/>
                    <a:pt x="4223" y="16190"/>
                    <a:pt x="5509" y="14127"/>
                  </a:cubicBezTo>
                  <a:cubicBezTo>
                    <a:pt x="6795" y="12065"/>
                    <a:pt x="8338" y="8667"/>
                    <a:pt x="9109" y="6361"/>
                  </a:cubicBezTo>
                  <a:cubicBezTo>
                    <a:pt x="9881" y="4056"/>
                    <a:pt x="9881" y="2842"/>
                    <a:pt x="9881" y="3206"/>
                  </a:cubicBezTo>
                  <a:cubicBezTo>
                    <a:pt x="9881" y="3570"/>
                    <a:pt x="9881" y="5512"/>
                    <a:pt x="10266" y="7696"/>
                  </a:cubicBezTo>
                  <a:cubicBezTo>
                    <a:pt x="10652" y="9880"/>
                    <a:pt x="11423" y="12307"/>
                    <a:pt x="13352" y="14613"/>
                  </a:cubicBezTo>
                  <a:cubicBezTo>
                    <a:pt x="15281" y="16918"/>
                    <a:pt x="18366" y="19103"/>
                    <a:pt x="21452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10419014" y="1237338"/>
              <a:ext cx="1016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10419014" y="1251691"/>
              <a:ext cx="133351" cy="20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21600" y="479"/>
                  </a:moveTo>
                  <a:cubicBezTo>
                    <a:pt x="19886" y="47"/>
                    <a:pt x="18171" y="-385"/>
                    <a:pt x="15086" y="587"/>
                  </a:cubicBezTo>
                  <a:cubicBezTo>
                    <a:pt x="12000" y="1559"/>
                    <a:pt x="7543" y="3935"/>
                    <a:pt x="4800" y="7607"/>
                  </a:cubicBezTo>
                  <a:cubicBezTo>
                    <a:pt x="2057" y="11279"/>
                    <a:pt x="1029" y="16247"/>
                    <a:pt x="0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10680359" y="1075844"/>
              <a:ext cx="100606" cy="33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06" fill="norm" stroke="1" extrusionOk="0">
                  <a:moveTo>
                    <a:pt x="20952" y="979"/>
                  </a:moveTo>
                  <a:cubicBezTo>
                    <a:pt x="19189" y="577"/>
                    <a:pt x="17425" y="174"/>
                    <a:pt x="15442" y="40"/>
                  </a:cubicBezTo>
                  <a:cubicBezTo>
                    <a:pt x="13458" y="-94"/>
                    <a:pt x="11254" y="40"/>
                    <a:pt x="8389" y="1583"/>
                  </a:cubicBezTo>
                  <a:cubicBezTo>
                    <a:pt x="5523" y="3126"/>
                    <a:pt x="1997" y="6077"/>
                    <a:pt x="674" y="9633"/>
                  </a:cubicBezTo>
                  <a:cubicBezTo>
                    <a:pt x="-648" y="13188"/>
                    <a:pt x="234" y="17347"/>
                    <a:pt x="111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10757379" y="1027779"/>
              <a:ext cx="168189" cy="36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77" fill="norm" stroke="1" extrusionOk="0">
                  <a:moveTo>
                    <a:pt x="12571" y="14812"/>
                  </a:moveTo>
                  <a:cubicBezTo>
                    <a:pt x="11238" y="14195"/>
                    <a:pt x="9904" y="13578"/>
                    <a:pt x="8438" y="13207"/>
                  </a:cubicBezTo>
                  <a:cubicBezTo>
                    <a:pt x="6971" y="12837"/>
                    <a:pt x="5371" y="12714"/>
                    <a:pt x="3904" y="13578"/>
                  </a:cubicBezTo>
                  <a:cubicBezTo>
                    <a:pt x="2438" y="14442"/>
                    <a:pt x="1104" y="16293"/>
                    <a:pt x="438" y="17527"/>
                  </a:cubicBezTo>
                  <a:cubicBezTo>
                    <a:pt x="-229" y="18762"/>
                    <a:pt x="-229" y="19379"/>
                    <a:pt x="1104" y="19811"/>
                  </a:cubicBezTo>
                  <a:cubicBezTo>
                    <a:pt x="2438" y="20243"/>
                    <a:pt x="5104" y="20490"/>
                    <a:pt x="7904" y="19502"/>
                  </a:cubicBezTo>
                  <a:cubicBezTo>
                    <a:pt x="10704" y="18515"/>
                    <a:pt x="13638" y="16293"/>
                    <a:pt x="15904" y="13207"/>
                  </a:cubicBezTo>
                  <a:cubicBezTo>
                    <a:pt x="18171" y="10122"/>
                    <a:pt x="19771" y="6172"/>
                    <a:pt x="20571" y="3888"/>
                  </a:cubicBezTo>
                  <a:cubicBezTo>
                    <a:pt x="21371" y="1605"/>
                    <a:pt x="21371" y="988"/>
                    <a:pt x="20704" y="556"/>
                  </a:cubicBezTo>
                  <a:cubicBezTo>
                    <a:pt x="20038" y="124"/>
                    <a:pt x="18704" y="-123"/>
                    <a:pt x="17638" y="62"/>
                  </a:cubicBezTo>
                  <a:cubicBezTo>
                    <a:pt x="16571" y="247"/>
                    <a:pt x="15771" y="864"/>
                    <a:pt x="14838" y="3148"/>
                  </a:cubicBezTo>
                  <a:cubicBezTo>
                    <a:pt x="13904" y="5431"/>
                    <a:pt x="12838" y="9381"/>
                    <a:pt x="12971" y="12714"/>
                  </a:cubicBezTo>
                  <a:cubicBezTo>
                    <a:pt x="13104" y="16046"/>
                    <a:pt x="14438" y="18762"/>
                    <a:pt x="15771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10965114" y="1338938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10996864" y="1389738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4629"/>
                    <a:pt x="8509" y="9257"/>
                    <a:pt x="4909" y="12857"/>
                  </a:cubicBezTo>
                  <a:cubicBezTo>
                    <a:pt x="1309" y="16457"/>
                    <a:pt x="655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11251809" y="1004850"/>
              <a:ext cx="176005" cy="44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4" fill="norm" stroke="1" extrusionOk="0">
                  <a:moveTo>
                    <a:pt x="12999" y="16537"/>
                  </a:moveTo>
                  <a:cubicBezTo>
                    <a:pt x="11714" y="15831"/>
                    <a:pt x="10428" y="15124"/>
                    <a:pt x="8499" y="14922"/>
                  </a:cubicBezTo>
                  <a:cubicBezTo>
                    <a:pt x="6571" y="14720"/>
                    <a:pt x="3999" y="15023"/>
                    <a:pt x="2328" y="16033"/>
                  </a:cubicBezTo>
                  <a:cubicBezTo>
                    <a:pt x="656" y="17042"/>
                    <a:pt x="-115" y="18758"/>
                    <a:pt x="14" y="19818"/>
                  </a:cubicBezTo>
                  <a:cubicBezTo>
                    <a:pt x="142" y="20877"/>
                    <a:pt x="1171" y="21281"/>
                    <a:pt x="2328" y="21382"/>
                  </a:cubicBezTo>
                  <a:cubicBezTo>
                    <a:pt x="3485" y="21483"/>
                    <a:pt x="4771" y="21281"/>
                    <a:pt x="7214" y="20019"/>
                  </a:cubicBezTo>
                  <a:cubicBezTo>
                    <a:pt x="9656" y="18758"/>
                    <a:pt x="13256" y="16436"/>
                    <a:pt x="15828" y="13459"/>
                  </a:cubicBezTo>
                  <a:cubicBezTo>
                    <a:pt x="18399" y="10481"/>
                    <a:pt x="19942" y="6847"/>
                    <a:pt x="20714" y="4728"/>
                  </a:cubicBezTo>
                  <a:cubicBezTo>
                    <a:pt x="21485" y="2608"/>
                    <a:pt x="21485" y="2003"/>
                    <a:pt x="21228" y="1397"/>
                  </a:cubicBezTo>
                  <a:cubicBezTo>
                    <a:pt x="20971" y="791"/>
                    <a:pt x="20456" y="186"/>
                    <a:pt x="19685" y="34"/>
                  </a:cubicBezTo>
                  <a:cubicBezTo>
                    <a:pt x="18914" y="-117"/>
                    <a:pt x="17885" y="186"/>
                    <a:pt x="16599" y="2003"/>
                  </a:cubicBezTo>
                  <a:cubicBezTo>
                    <a:pt x="15314" y="3819"/>
                    <a:pt x="13771" y="7150"/>
                    <a:pt x="13256" y="10431"/>
                  </a:cubicBezTo>
                  <a:cubicBezTo>
                    <a:pt x="12742" y="13711"/>
                    <a:pt x="13256" y="16941"/>
                    <a:pt x="13771" y="20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11460414" y="1342377"/>
              <a:ext cx="196851" cy="109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6673"/>
                  </a:moveTo>
                  <a:cubicBezTo>
                    <a:pt x="232" y="4636"/>
                    <a:pt x="465" y="2598"/>
                    <a:pt x="1161" y="1375"/>
                  </a:cubicBezTo>
                  <a:cubicBezTo>
                    <a:pt x="1858" y="153"/>
                    <a:pt x="3019" y="-255"/>
                    <a:pt x="4065" y="153"/>
                  </a:cubicBezTo>
                  <a:cubicBezTo>
                    <a:pt x="5110" y="560"/>
                    <a:pt x="6039" y="1783"/>
                    <a:pt x="6271" y="4432"/>
                  </a:cubicBezTo>
                  <a:cubicBezTo>
                    <a:pt x="6503" y="7081"/>
                    <a:pt x="6039" y="11156"/>
                    <a:pt x="5342" y="13805"/>
                  </a:cubicBezTo>
                  <a:cubicBezTo>
                    <a:pt x="4645" y="16454"/>
                    <a:pt x="3716" y="17677"/>
                    <a:pt x="3716" y="18900"/>
                  </a:cubicBezTo>
                  <a:cubicBezTo>
                    <a:pt x="3716" y="20122"/>
                    <a:pt x="4645" y="21345"/>
                    <a:pt x="7781" y="20937"/>
                  </a:cubicBezTo>
                  <a:cubicBezTo>
                    <a:pt x="10916" y="20530"/>
                    <a:pt x="16258" y="18492"/>
                    <a:pt x="21600" y="16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11555664" y="1078588"/>
              <a:ext cx="159777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600" fill="norm" stroke="1" extrusionOk="0">
                  <a:moveTo>
                    <a:pt x="15990" y="0"/>
                  </a:moveTo>
                  <a:cubicBezTo>
                    <a:pt x="18234" y="2461"/>
                    <a:pt x="20478" y="4922"/>
                    <a:pt x="21039" y="7610"/>
                  </a:cubicBezTo>
                  <a:cubicBezTo>
                    <a:pt x="21600" y="10299"/>
                    <a:pt x="20478" y="13215"/>
                    <a:pt x="16691" y="15585"/>
                  </a:cubicBezTo>
                  <a:cubicBezTo>
                    <a:pt x="12904" y="17954"/>
                    <a:pt x="6452" y="19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-1" y="1371585"/>
              <a:ext cx="474916" cy="49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47" fill="norm" stroke="1" extrusionOk="0">
                  <a:moveTo>
                    <a:pt x="8219" y="2981"/>
                  </a:moveTo>
                  <a:cubicBezTo>
                    <a:pt x="7457" y="1975"/>
                    <a:pt x="6696" y="968"/>
                    <a:pt x="6030" y="419"/>
                  </a:cubicBezTo>
                  <a:cubicBezTo>
                    <a:pt x="5364" y="-130"/>
                    <a:pt x="4793" y="-222"/>
                    <a:pt x="3889" y="647"/>
                  </a:cubicBezTo>
                  <a:cubicBezTo>
                    <a:pt x="2985" y="1517"/>
                    <a:pt x="1748" y="3347"/>
                    <a:pt x="939" y="5864"/>
                  </a:cubicBezTo>
                  <a:cubicBezTo>
                    <a:pt x="131" y="8381"/>
                    <a:pt x="-250" y="11585"/>
                    <a:pt x="178" y="14193"/>
                  </a:cubicBezTo>
                  <a:cubicBezTo>
                    <a:pt x="606" y="16802"/>
                    <a:pt x="1843" y="18815"/>
                    <a:pt x="3318" y="19959"/>
                  </a:cubicBezTo>
                  <a:cubicBezTo>
                    <a:pt x="4793" y="21103"/>
                    <a:pt x="6506" y="21378"/>
                    <a:pt x="7838" y="21195"/>
                  </a:cubicBezTo>
                  <a:cubicBezTo>
                    <a:pt x="9170" y="21012"/>
                    <a:pt x="10122" y="20371"/>
                    <a:pt x="10740" y="19776"/>
                  </a:cubicBezTo>
                  <a:cubicBezTo>
                    <a:pt x="11359" y="19181"/>
                    <a:pt x="11644" y="18632"/>
                    <a:pt x="11787" y="18129"/>
                  </a:cubicBezTo>
                  <a:cubicBezTo>
                    <a:pt x="11930" y="17625"/>
                    <a:pt x="11930" y="17168"/>
                    <a:pt x="11644" y="16847"/>
                  </a:cubicBezTo>
                  <a:cubicBezTo>
                    <a:pt x="11359" y="16527"/>
                    <a:pt x="10788" y="16344"/>
                    <a:pt x="10312" y="16481"/>
                  </a:cubicBezTo>
                  <a:cubicBezTo>
                    <a:pt x="9836" y="16619"/>
                    <a:pt x="9456" y="17076"/>
                    <a:pt x="9551" y="17168"/>
                  </a:cubicBezTo>
                  <a:cubicBezTo>
                    <a:pt x="9646" y="17259"/>
                    <a:pt x="10217" y="16985"/>
                    <a:pt x="10645" y="16664"/>
                  </a:cubicBezTo>
                  <a:cubicBezTo>
                    <a:pt x="11073" y="16344"/>
                    <a:pt x="11359" y="15978"/>
                    <a:pt x="11644" y="15566"/>
                  </a:cubicBezTo>
                  <a:cubicBezTo>
                    <a:pt x="11930" y="15154"/>
                    <a:pt x="12215" y="14697"/>
                    <a:pt x="12548" y="14788"/>
                  </a:cubicBezTo>
                  <a:cubicBezTo>
                    <a:pt x="12881" y="14880"/>
                    <a:pt x="13262" y="15520"/>
                    <a:pt x="13928" y="15978"/>
                  </a:cubicBezTo>
                  <a:cubicBezTo>
                    <a:pt x="14594" y="16436"/>
                    <a:pt x="15546" y="16710"/>
                    <a:pt x="16402" y="16481"/>
                  </a:cubicBezTo>
                  <a:cubicBezTo>
                    <a:pt x="17258" y="16253"/>
                    <a:pt x="18020" y="15520"/>
                    <a:pt x="18495" y="14559"/>
                  </a:cubicBezTo>
                  <a:cubicBezTo>
                    <a:pt x="18971" y="13598"/>
                    <a:pt x="19161" y="12409"/>
                    <a:pt x="19257" y="11585"/>
                  </a:cubicBezTo>
                  <a:cubicBezTo>
                    <a:pt x="19352" y="10761"/>
                    <a:pt x="19352" y="10303"/>
                    <a:pt x="19209" y="9892"/>
                  </a:cubicBezTo>
                  <a:cubicBezTo>
                    <a:pt x="19066" y="9480"/>
                    <a:pt x="18781" y="9114"/>
                    <a:pt x="18353" y="8931"/>
                  </a:cubicBezTo>
                  <a:cubicBezTo>
                    <a:pt x="17924" y="8747"/>
                    <a:pt x="17354" y="8747"/>
                    <a:pt x="17020" y="9022"/>
                  </a:cubicBezTo>
                  <a:cubicBezTo>
                    <a:pt x="16687" y="9297"/>
                    <a:pt x="16592" y="9846"/>
                    <a:pt x="17020" y="10486"/>
                  </a:cubicBezTo>
                  <a:cubicBezTo>
                    <a:pt x="17449" y="11127"/>
                    <a:pt x="18400" y="11859"/>
                    <a:pt x="19209" y="12820"/>
                  </a:cubicBezTo>
                  <a:cubicBezTo>
                    <a:pt x="20018" y="13781"/>
                    <a:pt x="20684" y="14971"/>
                    <a:pt x="21350" y="16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44764" y="1494148"/>
              <a:ext cx="171451" cy="16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3" fill="norm" stroke="1" extrusionOk="0">
                  <a:moveTo>
                    <a:pt x="0" y="15222"/>
                  </a:moveTo>
                  <a:cubicBezTo>
                    <a:pt x="2400" y="13855"/>
                    <a:pt x="4800" y="12488"/>
                    <a:pt x="6800" y="10847"/>
                  </a:cubicBezTo>
                  <a:cubicBezTo>
                    <a:pt x="8800" y="9207"/>
                    <a:pt x="10400" y="7293"/>
                    <a:pt x="11200" y="5379"/>
                  </a:cubicBezTo>
                  <a:cubicBezTo>
                    <a:pt x="12000" y="3465"/>
                    <a:pt x="12000" y="1551"/>
                    <a:pt x="11200" y="594"/>
                  </a:cubicBezTo>
                  <a:cubicBezTo>
                    <a:pt x="10400" y="-363"/>
                    <a:pt x="8800" y="-363"/>
                    <a:pt x="7067" y="2098"/>
                  </a:cubicBezTo>
                  <a:cubicBezTo>
                    <a:pt x="5333" y="4559"/>
                    <a:pt x="3467" y="9480"/>
                    <a:pt x="2933" y="13171"/>
                  </a:cubicBezTo>
                  <a:cubicBezTo>
                    <a:pt x="2400" y="16862"/>
                    <a:pt x="3200" y="19323"/>
                    <a:pt x="6533" y="20280"/>
                  </a:cubicBezTo>
                  <a:cubicBezTo>
                    <a:pt x="9867" y="21237"/>
                    <a:pt x="15733" y="20690"/>
                    <a:pt x="21600" y="20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05114" y="1305865"/>
              <a:ext cx="207308" cy="274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73" fill="norm" stroke="1" extrusionOk="0">
                  <a:moveTo>
                    <a:pt x="1309" y="4060"/>
                  </a:moveTo>
                  <a:cubicBezTo>
                    <a:pt x="655" y="3400"/>
                    <a:pt x="0" y="2741"/>
                    <a:pt x="0" y="2081"/>
                  </a:cubicBezTo>
                  <a:cubicBezTo>
                    <a:pt x="0" y="1422"/>
                    <a:pt x="655" y="762"/>
                    <a:pt x="1527" y="350"/>
                  </a:cubicBezTo>
                  <a:cubicBezTo>
                    <a:pt x="2400" y="-62"/>
                    <a:pt x="3491" y="-227"/>
                    <a:pt x="5455" y="515"/>
                  </a:cubicBezTo>
                  <a:cubicBezTo>
                    <a:pt x="7418" y="1257"/>
                    <a:pt x="10255" y="2906"/>
                    <a:pt x="11673" y="4142"/>
                  </a:cubicBezTo>
                  <a:cubicBezTo>
                    <a:pt x="13091" y="5379"/>
                    <a:pt x="13091" y="6204"/>
                    <a:pt x="13527" y="6863"/>
                  </a:cubicBezTo>
                  <a:cubicBezTo>
                    <a:pt x="13964" y="7523"/>
                    <a:pt x="14836" y="8017"/>
                    <a:pt x="16255" y="9089"/>
                  </a:cubicBezTo>
                  <a:cubicBezTo>
                    <a:pt x="17673" y="10161"/>
                    <a:pt x="19636" y="11810"/>
                    <a:pt x="20618" y="13046"/>
                  </a:cubicBezTo>
                  <a:cubicBezTo>
                    <a:pt x="21600" y="14283"/>
                    <a:pt x="21600" y="15107"/>
                    <a:pt x="20727" y="16179"/>
                  </a:cubicBezTo>
                  <a:cubicBezTo>
                    <a:pt x="19855" y="17251"/>
                    <a:pt x="18109" y="18570"/>
                    <a:pt x="16582" y="19477"/>
                  </a:cubicBezTo>
                  <a:cubicBezTo>
                    <a:pt x="15055" y="20384"/>
                    <a:pt x="13745" y="20878"/>
                    <a:pt x="12436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12964" y="1821538"/>
              <a:ext cx="654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7" y="19271"/>
                    <a:pt x="4474" y="16941"/>
                    <a:pt x="7130" y="14188"/>
                  </a:cubicBezTo>
                  <a:cubicBezTo>
                    <a:pt x="9786" y="11435"/>
                    <a:pt x="12862" y="8259"/>
                    <a:pt x="15344" y="5824"/>
                  </a:cubicBezTo>
                  <a:cubicBezTo>
                    <a:pt x="17825" y="3388"/>
                    <a:pt x="19713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455864" y="1751688"/>
              <a:ext cx="425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9" y="18000"/>
                    <a:pt x="6878" y="14400"/>
                    <a:pt x="10478" y="10800"/>
                  </a:cubicBezTo>
                  <a:cubicBezTo>
                    <a:pt x="14078" y="7200"/>
                    <a:pt x="178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22614" y="1364338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60714" y="152943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0" name="Drawing"/>
          <p:cNvGrpSpPr/>
          <p:nvPr/>
        </p:nvGrpSpPr>
        <p:grpSpPr>
          <a:xfrm>
            <a:off x="387350" y="1257300"/>
            <a:ext cx="12560300" cy="8496300"/>
            <a:chOff x="0" y="0"/>
            <a:chExt cx="12560300" cy="8496300"/>
          </a:xfrm>
        </p:grpSpPr>
        <p:sp>
          <p:nvSpPr>
            <p:cNvPr id="2178" name="Line"/>
            <p:cNvSpPr/>
            <p:nvPr/>
          </p:nvSpPr>
          <p:spPr>
            <a:xfrm>
              <a:off x="1498600" y="641350"/>
              <a:ext cx="6350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4837"/>
                    <a:pt x="1440" y="9675"/>
                    <a:pt x="3600" y="13106"/>
                  </a:cubicBezTo>
                  <a:cubicBezTo>
                    <a:pt x="5760" y="16538"/>
                    <a:pt x="9360" y="18562"/>
                    <a:pt x="12600" y="19744"/>
                  </a:cubicBezTo>
                  <a:cubicBezTo>
                    <a:pt x="15840" y="20925"/>
                    <a:pt x="18720" y="212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492827" y="586492"/>
              <a:ext cx="299807" cy="44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44" fill="norm" stroke="1" extrusionOk="0">
                  <a:moveTo>
                    <a:pt x="409" y="3864"/>
                  </a:moveTo>
                  <a:cubicBezTo>
                    <a:pt x="259" y="3252"/>
                    <a:pt x="109" y="2641"/>
                    <a:pt x="34" y="1979"/>
                  </a:cubicBezTo>
                  <a:cubicBezTo>
                    <a:pt x="-41" y="1316"/>
                    <a:pt x="-41" y="603"/>
                    <a:pt x="559" y="247"/>
                  </a:cubicBezTo>
                  <a:cubicBezTo>
                    <a:pt x="1159" y="-110"/>
                    <a:pt x="2359" y="-110"/>
                    <a:pt x="5134" y="450"/>
                  </a:cubicBezTo>
                  <a:cubicBezTo>
                    <a:pt x="7909" y="1011"/>
                    <a:pt x="12259" y="2132"/>
                    <a:pt x="15484" y="3762"/>
                  </a:cubicBezTo>
                  <a:cubicBezTo>
                    <a:pt x="18709" y="5392"/>
                    <a:pt x="20809" y="7532"/>
                    <a:pt x="21184" y="9824"/>
                  </a:cubicBezTo>
                  <a:cubicBezTo>
                    <a:pt x="21559" y="12116"/>
                    <a:pt x="20209" y="14562"/>
                    <a:pt x="17809" y="16498"/>
                  </a:cubicBezTo>
                  <a:cubicBezTo>
                    <a:pt x="15409" y="18433"/>
                    <a:pt x="11959" y="19860"/>
                    <a:pt x="9709" y="20624"/>
                  </a:cubicBezTo>
                  <a:cubicBezTo>
                    <a:pt x="7459" y="21388"/>
                    <a:pt x="6409" y="21490"/>
                    <a:pt x="5884" y="21184"/>
                  </a:cubicBezTo>
                  <a:cubicBezTo>
                    <a:pt x="5359" y="20879"/>
                    <a:pt x="5359" y="20165"/>
                    <a:pt x="5359" y="19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032000" y="784722"/>
              <a:ext cx="1460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025649" y="92075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700338" y="467618"/>
              <a:ext cx="176213" cy="567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46" fill="norm" stroke="1" extrusionOk="0">
                  <a:moveTo>
                    <a:pt x="21407" y="2726"/>
                  </a:moveTo>
                  <a:cubicBezTo>
                    <a:pt x="21407" y="2086"/>
                    <a:pt x="21407" y="1446"/>
                    <a:pt x="19864" y="886"/>
                  </a:cubicBezTo>
                  <a:cubicBezTo>
                    <a:pt x="18321" y="326"/>
                    <a:pt x="15236" y="-154"/>
                    <a:pt x="12278" y="46"/>
                  </a:cubicBezTo>
                  <a:cubicBezTo>
                    <a:pt x="9321" y="246"/>
                    <a:pt x="6493" y="1126"/>
                    <a:pt x="4950" y="1886"/>
                  </a:cubicBezTo>
                  <a:cubicBezTo>
                    <a:pt x="3407" y="2646"/>
                    <a:pt x="3150" y="3286"/>
                    <a:pt x="4178" y="3926"/>
                  </a:cubicBezTo>
                  <a:cubicBezTo>
                    <a:pt x="5207" y="4566"/>
                    <a:pt x="7521" y="5206"/>
                    <a:pt x="9964" y="5926"/>
                  </a:cubicBezTo>
                  <a:cubicBezTo>
                    <a:pt x="12407" y="6646"/>
                    <a:pt x="14978" y="7446"/>
                    <a:pt x="16007" y="8286"/>
                  </a:cubicBezTo>
                  <a:cubicBezTo>
                    <a:pt x="17036" y="9126"/>
                    <a:pt x="16521" y="10006"/>
                    <a:pt x="14078" y="10966"/>
                  </a:cubicBezTo>
                  <a:cubicBezTo>
                    <a:pt x="11636" y="11926"/>
                    <a:pt x="7264" y="12966"/>
                    <a:pt x="4564" y="13646"/>
                  </a:cubicBezTo>
                  <a:cubicBezTo>
                    <a:pt x="1864" y="14326"/>
                    <a:pt x="836" y="14646"/>
                    <a:pt x="321" y="15006"/>
                  </a:cubicBezTo>
                  <a:cubicBezTo>
                    <a:pt x="-193" y="15366"/>
                    <a:pt x="-193" y="15766"/>
                    <a:pt x="1093" y="16606"/>
                  </a:cubicBezTo>
                  <a:cubicBezTo>
                    <a:pt x="2378" y="17446"/>
                    <a:pt x="4950" y="18726"/>
                    <a:pt x="7907" y="19606"/>
                  </a:cubicBezTo>
                  <a:cubicBezTo>
                    <a:pt x="10864" y="20486"/>
                    <a:pt x="14207" y="20966"/>
                    <a:pt x="1755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128987" y="599016"/>
              <a:ext cx="113772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600" fill="norm" stroke="1" extrusionOk="0">
                  <a:moveTo>
                    <a:pt x="3690" y="2281"/>
                  </a:moveTo>
                  <a:cubicBezTo>
                    <a:pt x="2932" y="1610"/>
                    <a:pt x="2175" y="939"/>
                    <a:pt x="3122" y="537"/>
                  </a:cubicBezTo>
                  <a:cubicBezTo>
                    <a:pt x="4069" y="134"/>
                    <a:pt x="6722" y="0"/>
                    <a:pt x="8996" y="0"/>
                  </a:cubicBezTo>
                  <a:cubicBezTo>
                    <a:pt x="11269" y="0"/>
                    <a:pt x="13164" y="134"/>
                    <a:pt x="14869" y="470"/>
                  </a:cubicBezTo>
                  <a:cubicBezTo>
                    <a:pt x="16575" y="805"/>
                    <a:pt x="18090" y="1342"/>
                    <a:pt x="18659" y="2012"/>
                  </a:cubicBezTo>
                  <a:cubicBezTo>
                    <a:pt x="19227" y="2683"/>
                    <a:pt x="18848" y="3488"/>
                    <a:pt x="15817" y="4629"/>
                  </a:cubicBezTo>
                  <a:cubicBezTo>
                    <a:pt x="12785" y="5769"/>
                    <a:pt x="7101" y="7245"/>
                    <a:pt x="3690" y="8251"/>
                  </a:cubicBezTo>
                  <a:cubicBezTo>
                    <a:pt x="280" y="9257"/>
                    <a:pt x="-857" y="9794"/>
                    <a:pt x="659" y="10263"/>
                  </a:cubicBezTo>
                  <a:cubicBezTo>
                    <a:pt x="2175" y="10733"/>
                    <a:pt x="6343" y="11135"/>
                    <a:pt x="10132" y="11806"/>
                  </a:cubicBezTo>
                  <a:cubicBezTo>
                    <a:pt x="13922" y="12477"/>
                    <a:pt x="17332" y="13416"/>
                    <a:pt x="19038" y="14288"/>
                  </a:cubicBezTo>
                  <a:cubicBezTo>
                    <a:pt x="20743" y="15160"/>
                    <a:pt x="20743" y="15965"/>
                    <a:pt x="19417" y="16971"/>
                  </a:cubicBezTo>
                  <a:cubicBezTo>
                    <a:pt x="18090" y="17978"/>
                    <a:pt x="15438" y="19185"/>
                    <a:pt x="12217" y="19990"/>
                  </a:cubicBezTo>
                  <a:cubicBezTo>
                    <a:pt x="8996" y="20795"/>
                    <a:pt x="5206" y="21198"/>
                    <a:pt x="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302000" y="952500"/>
              <a:ext cx="825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896783" y="615950"/>
              <a:ext cx="135468" cy="29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84" fill="norm" stroke="1" extrusionOk="0">
                  <a:moveTo>
                    <a:pt x="14290" y="0"/>
                  </a:moveTo>
                  <a:cubicBezTo>
                    <a:pt x="11963" y="3474"/>
                    <a:pt x="9637" y="6948"/>
                    <a:pt x="7311" y="9969"/>
                  </a:cubicBezTo>
                  <a:cubicBezTo>
                    <a:pt x="4985" y="12990"/>
                    <a:pt x="2659" y="15558"/>
                    <a:pt x="1330" y="17446"/>
                  </a:cubicBezTo>
                  <a:cubicBezTo>
                    <a:pt x="0" y="19334"/>
                    <a:pt x="-332" y="20543"/>
                    <a:pt x="333" y="21071"/>
                  </a:cubicBezTo>
                  <a:cubicBezTo>
                    <a:pt x="997" y="21600"/>
                    <a:pt x="2659" y="21449"/>
                    <a:pt x="6314" y="20694"/>
                  </a:cubicBezTo>
                  <a:cubicBezTo>
                    <a:pt x="9970" y="19938"/>
                    <a:pt x="15619" y="18579"/>
                    <a:pt x="21268" y="17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999936" y="838200"/>
              <a:ext cx="1961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168"/>
                    <a:pt x="2735" y="6336"/>
                    <a:pt x="575" y="9936"/>
                  </a:cubicBezTo>
                  <a:cubicBezTo>
                    <a:pt x="-1585" y="13536"/>
                    <a:pt x="2735" y="1756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032250" y="958850"/>
              <a:ext cx="1460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4826505" y="584200"/>
              <a:ext cx="11379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0705" y="0"/>
                  </a:moveTo>
                  <a:cubicBezTo>
                    <a:pt x="10305" y="1440"/>
                    <a:pt x="9905" y="2880"/>
                    <a:pt x="8305" y="5280"/>
                  </a:cubicBezTo>
                  <a:cubicBezTo>
                    <a:pt x="6705" y="7680"/>
                    <a:pt x="3905" y="11040"/>
                    <a:pt x="2305" y="13020"/>
                  </a:cubicBezTo>
                  <a:cubicBezTo>
                    <a:pt x="705" y="15000"/>
                    <a:pt x="305" y="15600"/>
                    <a:pt x="105" y="16200"/>
                  </a:cubicBezTo>
                  <a:cubicBezTo>
                    <a:pt x="-95" y="16800"/>
                    <a:pt x="-95" y="17400"/>
                    <a:pt x="905" y="17700"/>
                  </a:cubicBezTo>
                  <a:cubicBezTo>
                    <a:pt x="1905" y="18000"/>
                    <a:pt x="3905" y="18000"/>
                    <a:pt x="6905" y="17460"/>
                  </a:cubicBezTo>
                  <a:cubicBezTo>
                    <a:pt x="9905" y="16920"/>
                    <a:pt x="13905" y="15840"/>
                    <a:pt x="16505" y="15060"/>
                  </a:cubicBezTo>
                  <a:cubicBezTo>
                    <a:pt x="19105" y="14280"/>
                    <a:pt x="20305" y="13800"/>
                    <a:pt x="20105" y="13920"/>
                  </a:cubicBezTo>
                  <a:cubicBezTo>
                    <a:pt x="19905" y="14040"/>
                    <a:pt x="18305" y="14760"/>
                    <a:pt x="17505" y="15900"/>
                  </a:cubicBezTo>
                  <a:cubicBezTo>
                    <a:pt x="16705" y="17040"/>
                    <a:pt x="16705" y="18600"/>
                    <a:pt x="17505" y="19620"/>
                  </a:cubicBezTo>
                  <a:cubicBezTo>
                    <a:pt x="18305" y="20640"/>
                    <a:pt x="19905" y="21120"/>
                    <a:pt x="215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010150" y="933450"/>
              <a:ext cx="952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322"/>
                    <a:pt x="8160" y="10643"/>
                    <a:pt x="4560" y="14243"/>
                  </a:cubicBezTo>
                  <a:cubicBezTo>
                    <a:pt x="960" y="17843"/>
                    <a:pt x="480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594350" y="522224"/>
              <a:ext cx="269145" cy="500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34" fill="norm" stroke="1" extrusionOk="0">
                  <a:moveTo>
                    <a:pt x="0" y="4582"/>
                  </a:moveTo>
                  <a:cubicBezTo>
                    <a:pt x="1181" y="3853"/>
                    <a:pt x="2362" y="3124"/>
                    <a:pt x="5316" y="2349"/>
                  </a:cubicBezTo>
                  <a:cubicBezTo>
                    <a:pt x="8269" y="1575"/>
                    <a:pt x="12994" y="754"/>
                    <a:pt x="15778" y="344"/>
                  </a:cubicBezTo>
                  <a:cubicBezTo>
                    <a:pt x="18563" y="-66"/>
                    <a:pt x="19406" y="-66"/>
                    <a:pt x="20166" y="116"/>
                  </a:cubicBezTo>
                  <a:cubicBezTo>
                    <a:pt x="20925" y="299"/>
                    <a:pt x="21600" y="663"/>
                    <a:pt x="21431" y="1893"/>
                  </a:cubicBezTo>
                  <a:cubicBezTo>
                    <a:pt x="21262" y="3124"/>
                    <a:pt x="20250" y="5220"/>
                    <a:pt x="18563" y="7818"/>
                  </a:cubicBezTo>
                  <a:cubicBezTo>
                    <a:pt x="16875" y="10415"/>
                    <a:pt x="14512" y="13514"/>
                    <a:pt x="13162" y="15883"/>
                  </a:cubicBezTo>
                  <a:cubicBezTo>
                    <a:pt x="11812" y="18253"/>
                    <a:pt x="11475" y="19893"/>
                    <a:pt x="11137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664200" y="85725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829299" y="939800"/>
              <a:ext cx="146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5040"/>
                    <a:pt x="12835" y="10080"/>
                    <a:pt x="9235" y="13680"/>
                  </a:cubicBezTo>
                  <a:cubicBezTo>
                    <a:pt x="5635" y="17280"/>
                    <a:pt x="2817" y="194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6762750" y="641350"/>
              <a:ext cx="127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71"/>
                    <a:pt x="7200" y="8743"/>
                    <a:pt x="3600" y="12343"/>
                  </a:cubicBezTo>
                  <a:cubicBezTo>
                    <a:pt x="0" y="15943"/>
                    <a:pt x="0" y="18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6877050" y="508363"/>
              <a:ext cx="184054" cy="74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28" fill="norm" stroke="1" extrusionOk="0">
                  <a:moveTo>
                    <a:pt x="9465" y="173"/>
                  </a:moveTo>
                  <a:cubicBezTo>
                    <a:pt x="10679" y="51"/>
                    <a:pt x="11892" y="-72"/>
                    <a:pt x="13834" y="51"/>
                  </a:cubicBezTo>
                  <a:cubicBezTo>
                    <a:pt x="15775" y="173"/>
                    <a:pt x="18445" y="542"/>
                    <a:pt x="19901" y="1339"/>
                  </a:cubicBezTo>
                  <a:cubicBezTo>
                    <a:pt x="21357" y="2137"/>
                    <a:pt x="21600" y="3364"/>
                    <a:pt x="20022" y="4776"/>
                  </a:cubicBezTo>
                  <a:cubicBezTo>
                    <a:pt x="18445" y="6187"/>
                    <a:pt x="15047" y="7783"/>
                    <a:pt x="13470" y="9071"/>
                  </a:cubicBezTo>
                  <a:cubicBezTo>
                    <a:pt x="11892" y="10360"/>
                    <a:pt x="12135" y="11342"/>
                    <a:pt x="12863" y="12446"/>
                  </a:cubicBezTo>
                  <a:cubicBezTo>
                    <a:pt x="13591" y="13551"/>
                    <a:pt x="14804" y="14778"/>
                    <a:pt x="14683" y="15944"/>
                  </a:cubicBezTo>
                  <a:cubicBezTo>
                    <a:pt x="14562" y="17110"/>
                    <a:pt x="13106" y="18214"/>
                    <a:pt x="10436" y="19135"/>
                  </a:cubicBezTo>
                  <a:cubicBezTo>
                    <a:pt x="7766" y="20055"/>
                    <a:pt x="3883" y="20792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1524000" y="1739899"/>
              <a:ext cx="26670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043"/>
                    <a:pt x="4800" y="4086"/>
                    <a:pt x="7457" y="6324"/>
                  </a:cubicBezTo>
                  <a:cubicBezTo>
                    <a:pt x="10114" y="8562"/>
                    <a:pt x="13029" y="10995"/>
                    <a:pt x="15429" y="13573"/>
                  </a:cubicBezTo>
                  <a:cubicBezTo>
                    <a:pt x="17829" y="16151"/>
                    <a:pt x="19714" y="18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1587500" y="1733550"/>
              <a:ext cx="196850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1350"/>
                    <a:pt x="16490" y="2700"/>
                    <a:pt x="13239" y="5130"/>
                  </a:cubicBezTo>
                  <a:cubicBezTo>
                    <a:pt x="9987" y="7560"/>
                    <a:pt x="6039" y="11070"/>
                    <a:pt x="3716" y="13995"/>
                  </a:cubicBezTo>
                  <a:cubicBezTo>
                    <a:pt x="1394" y="16920"/>
                    <a:pt x="697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108200" y="1879600"/>
              <a:ext cx="177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2178049" y="19621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2139949" y="20256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2643312" y="1803399"/>
              <a:ext cx="188318" cy="33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3" fill="norm" stroke="1" extrusionOk="0">
                  <a:moveTo>
                    <a:pt x="4126" y="0"/>
                  </a:moveTo>
                  <a:cubicBezTo>
                    <a:pt x="2686" y="1207"/>
                    <a:pt x="1246" y="2415"/>
                    <a:pt x="526" y="5434"/>
                  </a:cubicBezTo>
                  <a:cubicBezTo>
                    <a:pt x="-194" y="8452"/>
                    <a:pt x="-194" y="13282"/>
                    <a:pt x="646" y="16368"/>
                  </a:cubicBezTo>
                  <a:cubicBezTo>
                    <a:pt x="1486" y="19453"/>
                    <a:pt x="3166" y="20795"/>
                    <a:pt x="5206" y="21198"/>
                  </a:cubicBezTo>
                  <a:cubicBezTo>
                    <a:pt x="7246" y="21600"/>
                    <a:pt x="9646" y="21063"/>
                    <a:pt x="12286" y="19185"/>
                  </a:cubicBezTo>
                  <a:cubicBezTo>
                    <a:pt x="14926" y="17307"/>
                    <a:pt x="17806" y="14087"/>
                    <a:pt x="19366" y="11202"/>
                  </a:cubicBezTo>
                  <a:cubicBezTo>
                    <a:pt x="20926" y="8318"/>
                    <a:pt x="21166" y="5769"/>
                    <a:pt x="21286" y="4159"/>
                  </a:cubicBezTo>
                  <a:cubicBezTo>
                    <a:pt x="21406" y="2549"/>
                    <a:pt x="21406" y="1878"/>
                    <a:pt x="20926" y="1342"/>
                  </a:cubicBezTo>
                  <a:cubicBezTo>
                    <a:pt x="20446" y="805"/>
                    <a:pt x="19486" y="402"/>
                    <a:pt x="18646" y="604"/>
                  </a:cubicBezTo>
                  <a:cubicBezTo>
                    <a:pt x="17806" y="805"/>
                    <a:pt x="17086" y="1610"/>
                    <a:pt x="16366" y="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864491" y="1993900"/>
              <a:ext cx="10730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3684" y="0"/>
                  </a:moveTo>
                  <a:cubicBezTo>
                    <a:pt x="2413" y="6133"/>
                    <a:pt x="1143" y="12267"/>
                    <a:pt x="507" y="16133"/>
                  </a:cubicBezTo>
                  <a:cubicBezTo>
                    <a:pt x="-128" y="20000"/>
                    <a:pt x="-128" y="21600"/>
                    <a:pt x="296" y="21600"/>
                  </a:cubicBezTo>
                  <a:cubicBezTo>
                    <a:pt x="719" y="21600"/>
                    <a:pt x="1566" y="20000"/>
                    <a:pt x="2413" y="17867"/>
                  </a:cubicBezTo>
                  <a:cubicBezTo>
                    <a:pt x="3260" y="15733"/>
                    <a:pt x="4107" y="13067"/>
                    <a:pt x="4954" y="10533"/>
                  </a:cubicBezTo>
                  <a:cubicBezTo>
                    <a:pt x="5801" y="8000"/>
                    <a:pt x="6648" y="5600"/>
                    <a:pt x="8131" y="4133"/>
                  </a:cubicBezTo>
                  <a:cubicBezTo>
                    <a:pt x="9613" y="2667"/>
                    <a:pt x="11731" y="2133"/>
                    <a:pt x="13637" y="3333"/>
                  </a:cubicBezTo>
                  <a:cubicBezTo>
                    <a:pt x="15543" y="4533"/>
                    <a:pt x="17237" y="7467"/>
                    <a:pt x="18507" y="10800"/>
                  </a:cubicBezTo>
                  <a:cubicBezTo>
                    <a:pt x="19778" y="14133"/>
                    <a:pt x="20625" y="17867"/>
                    <a:pt x="214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048000" y="20320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067050" y="1930399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151482" y="1792690"/>
              <a:ext cx="125119" cy="42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287" fill="norm" stroke="1" extrusionOk="0">
                  <a:moveTo>
                    <a:pt x="21280" y="538"/>
                  </a:moveTo>
                  <a:cubicBezTo>
                    <a:pt x="16240" y="113"/>
                    <a:pt x="11200" y="-313"/>
                    <a:pt x="7240" y="325"/>
                  </a:cubicBezTo>
                  <a:cubicBezTo>
                    <a:pt x="3280" y="964"/>
                    <a:pt x="400" y="2666"/>
                    <a:pt x="40" y="5380"/>
                  </a:cubicBezTo>
                  <a:cubicBezTo>
                    <a:pt x="-320" y="8093"/>
                    <a:pt x="1840" y="11817"/>
                    <a:pt x="3280" y="14637"/>
                  </a:cubicBezTo>
                  <a:cubicBezTo>
                    <a:pt x="4720" y="17456"/>
                    <a:pt x="5440" y="19372"/>
                    <a:pt x="616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092450" y="1981200"/>
              <a:ext cx="1905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351365" y="1841449"/>
              <a:ext cx="96686" cy="32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348" fill="norm" stroke="1" extrusionOk="0">
                  <a:moveTo>
                    <a:pt x="20992" y="419"/>
                  </a:moveTo>
                  <a:cubicBezTo>
                    <a:pt x="18694" y="142"/>
                    <a:pt x="16396" y="-135"/>
                    <a:pt x="14328" y="73"/>
                  </a:cubicBezTo>
                  <a:cubicBezTo>
                    <a:pt x="12260" y="280"/>
                    <a:pt x="10422" y="973"/>
                    <a:pt x="8124" y="3050"/>
                  </a:cubicBezTo>
                  <a:cubicBezTo>
                    <a:pt x="5826" y="5127"/>
                    <a:pt x="3069" y="8588"/>
                    <a:pt x="1460" y="11565"/>
                  </a:cubicBezTo>
                  <a:cubicBezTo>
                    <a:pt x="-148" y="14542"/>
                    <a:pt x="-608" y="17034"/>
                    <a:pt x="1001" y="18627"/>
                  </a:cubicBezTo>
                  <a:cubicBezTo>
                    <a:pt x="2609" y="20219"/>
                    <a:pt x="6286" y="20911"/>
                    <a:pt x="9273" y="21188"/>
                  </a:cubicBezTo>
                  <a:cubicBezTo>
                    <a:pt x="12260" y="21465"/>
                    <a:pt x="14558" y="21327"/>
                    <a:pt x="16856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486758" y="1938274"/>
              <a:ext cx="160463" cy="17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099" fill="norm" stroke="1" extrusionOk="0">
                  <a:moveTo>
                    <a:pt x="19608" y="4444"/>
                  </a:moveTo>
                  <a:cubicBezTo>
                    <a:pt x="16327" y="3929"/>
                    <a:pt x="13046" y="3415"/>
                    <a:pt x="9628" y="5472"/>
                  </a:cubicBezTo>
                  <a:cubicBezTo>
                    <a:pt x="6210" y="7529"/>
                    <a:pt x="2656" y="12158"/>
                    <a:pt x="1016" y="15244"/>
                  </a:cubicBezTo>
                  <a:cubicBezTo>
                    <a:pt x="-625" y="18329"/>
                    <a:pt x="-352" y="19872"/>
                    <a:pt x="2383" y="20644"/>
                  </a:cubicBezTo>
                  <a:cubicBezTo>
                    <a:pt x="5117" y="21415"/>
                    <a:pt x="10312" y="21415"/>
                    <a:pt x="14140" y="18972"/>
                  </a:cubicBezTo>
                  <a:cubicBezTo>
                    <a:pt x="17967" y="16529"/>
                    <a:pt x="20428" y="11644"/>
                    <a:pt x="20702" y="8044"/>
                  </a:cubicBezTo>
                  <a:cubicBezTo>
                    <a:pt x="20975" y="4444"/>
                    <a:pt x="19061" y="2129"/>
                    <a:pt x="17421" y="972"/>
                  </a:cubicBezTo>
                  <a:cubicBezTo>
                    <a:pt x="15780" y="-185"/>
                    <a:pt x="14413" y="-185"/>
                    <a:pt x="13319" y="329"/>
                  </a:cubicBezTo>
                  <a:cubicBezTo>
                    <a:pt x="12226" y="844"/>
                    <a:pt x="11405" y="1872"/>
                    <a:pt x="10585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708400" y="2101850"/>
              <a:ext cx="508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708"/>
                    <a:pt x="16200" y="9415"/>
                    <a:pt x="12600" y="13015"/>
                  </a:cubicBezTo>
                  <a:cubicBezTo>
                    <a:pt x="9000" y="16615"/>
                    <a:pt x="4500" y="191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3924299" y="19431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072466" y="1930400"/>
              <a:ext cx="141731" cy="16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047" fill="norm" stroke="1" extrusionOk="0">
                  <a:moveTo>
                    <a:pt x="7200" y="2461"/>
                  </a:moveTo>
                  <a:cubicBezTo>
                    <a:pt x="5635" y="2734"/>
                    <a:pt x="4070" y="3008"/>
                    <a:pt x="2661" y="4785"/>
                  </a:cubicBezTo>
                  <a:cubicBezTo>
                    <a:pt x="1252" y="6562"/>
                    <a:pt x="0" y="9843"/>
                    <a:pt x="0" y="12714"/>
                  </a:cubicBezTo>
                  <a:cubicBezTo>
                    <a:pt x="0" y="15585"/>
                    <a:pt x="1252" y="18046"/>
                    <a:pt x="4226" y="19549"/>
                  </a:cubicBezTo>
                  <a:cubicBezTo>
                    <a:pt x="7200" y="21053"/>
                    <a:pt x="11896" y="21600"/>
                    <a:pt x="15496" y="20370"/>
                  </a:cubicBezTo>
                  <a:cubicBezTo>
                    <a:pt x="19096" y="19139"/>
                    <a:pt x="21600" y="16132"/>
                    <a:pt x="20817" y="12441"/>
                  </a:cubicBezTo>
                  <a:cubicBezTo>
                    <a:pt x="20035" y="8749"/>
                    <a:pt x="15965" y="4375"/>
                    <a:pt x="118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273550" y="1746250"/>
              <a:ext cx="179441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8193" y="0"/>
                  </a:moveTo>
                  <a:cubicBezTo>
                    <a:pt x="11669" y="1271"/>
                    <a:pt x="15145" y="2541"/>
                    <a:pt x="17628" y="4532"/>
                  </a:cubicBezTo>
                  <a:cubicBezTo>
                    <a:pt x="20110" y="6522"/>
                    <a:pt x="21600" y="9233"/>
                    <a:pt x="20855" y="11774"/>
                  </a:cubicBezTo>
                  <a:cubicBezTo>
                    <a:pt x="20110" y="14315"/>
                    <a:pt x="17131" y="16687"/>
                    <a:pt x="13283" y="18296"/>
                  </a:cubicBezTo>
                  <a:cubicBezTo>
                    <a:pt x="9434" y="19906"/>
                    <a:pt x="4717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31750" y="2927350"/>
              <a:ext cx="112268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906"/>
                  </a:moveTo>
                  <a:cubicBezTo>
                    <a:pt x="8" y="19200"/>
                    <a:pt x="16" y="18494"/>
                    <a:pt x="59" y="18000"/>
                  </a:cubicBezTo>
                  <a:cubicBezTo>
                    <a:pt x="102" y="17506"/>
                    <a:pt x="179" y="17224"/>
                    <a:pt x="297" y="16659"/>
                  </a:cubicBezTo>
                  <a:cubicBezTo>
                    <a:pt x="415" y="16094"/>
                    <a:pt x="574" y="15247"/>
                    <a:pt x="723" y="14541"/>
                  </a:cubicBezTo>
                  <a:cubicBezTo>
                    <a:pt x="871" y="13835"/>
                    <a:pt x="1010" y="13271"/>
                    <a:pt x="1152" y="12706"/>
                  </a:cubicBezTo>
                  <a:cubicBezTo>
                    <a:pt x="1295" y="12141"/>
                    <a:pt x="1442" y="11576"/>
                    <a:pt x="1600" y="11082"/>
                  </a:cubicBezTo>
                  <a:cubicBezTo>
                    <a:pt x="1759" y="10588"/>
                    <a:pt x="1930" y="10165"/>
                    <a:pt x="2091" y="9812"/>
                  </a:cubicBezTo>
                  <a:cubicBezTo>
                    <a:pt x="2252" y="9459"/>
                    <a:pt x="2403" y="9176"/>
                    <a:pt x="2555" y="8824"/>
                  </a:cubicBezTo>
                  <a:cubicBezTo>
                    <a:pt x="2708" y="8471"/>
                    <a:pt x="2863" y="8047"/>
                    <a:pt x="3026" y="7694"/>
                  </a:cubicBezTo>
                  <a:cubicBezTo>
                    <a:pt x="3189" y="7341"/>
                    <a:pt x="3360" y="7059"/>
                    <a:pt x="3533" y="6776"/>
                  </a:cubicBezTo>
                  <a:cubicBezTo>
                    <a:pt x="3706" y="6494"/>
                    <a:pt x="3881" y="6212"/>
                    <a:pt x="4032" y="6000"/>
                  </a:cubicBezTo>
                  <a:cubicBezTo>
                    <a:pt x="4182" y="5788"/>
                    <a:pt x="4309" y="5647"/>
                    <a:pt x="4439" y="5506"/>
                  </a:cubicBezTo>
                  <a:cubicBezTo>
                    <a:pt x="4569" y="5365"/>
                    <a:pt x="4704" y="5224"/>
                    <a:pt x="4842" y="5012"/>
                  </a:cubicBezTo>
                  <a:cubicBezTo>
                    <a:pt x="4981" y="4800"/>
                    <a:pt x="5123" y="4518"/>
                    <a:pt x="5268" y="4306"/>
                  </a:cubicBezTo>
                  <a:cubicBezTo>
                    <a:pt x="5412" y="4094"/>
                    <a:pt x="5559" y="3953"/>
                    <a:pt x="5705" y="3741"/>
                  </a:cubicBezTo>
                  <a:cubicBezTo>
                    <a:pt x="5852" y="3529"/>
                    <a:pt x="5999" y="3247"/>
                    <a:pt x="6151" y="3035"/>
                  </a:cubicBezTo>
                  <a:cubicBezTo>
                    <a:pt x="6304" y="2824"/>
                    <a:pt x="6463" y="2682"/>
                    <a:pt x="6618" y="2541"/>
                  </a:cubicBezTo>
                  <a:cubicBezTo>
                    <a:pt x="6772" y="2400"/>
                    <a:pt x="6923" y="2259"/>
                    <a:pt x="7082" y="2118"/>
                  </a:cubicBezTo>
                  <a:cubicBezTo>
                    <a:pt x="7241" y="1976"/>
                    <a:pt x="7408" y="1835"/>
                    <a:pt x="7571" y="1694"/>
                  </a:cubicBezTo>
                  <a:cubicBezTo>
                    <a:pt x="7733" y="1553"/>
                    <a:pt x="7892" y="1412"/>
                    <a:pt x="8057" y="1271"/>
                  </a:cubicBezTo>
                  <a:cubicBezTo>
                    <a:pt x="8222" y="1129"/>
                    <a:pt x="8393" y="988"/>
                    <a:pt x="8560" y="918"/>
                  </a:cubicBezTo>
                  <a:cubicBezTo>
                    <a:pt x="8727" y="847"/>
                    <a:pt x="8890" y="847"/>
                    <a:pt x="9057" y="776"/>
                  </a:cubicBezTo>
                  <a:cubicBezTo>
                    <a:pt x="9224" y="706"/>
                    <a:pt x="9395" y="565"/>
                    <a:pt x="9564" y="424"/>
                  </a:cubicBezTo>
                  <a:cubicBezTo>
                    <a:pt x="9733" y="282"/>
                    <a:pt x="9900" y="141"/>
                    <a:pt x="10071" y="71"/>
                  </a:cubicBezTo>
                  <a:cubicBezTo>
                    <a:pt x="10242" y="0"/>
                    <a:pt x="10417" y="0"/>
                    <a:pt x="10594" y="0"/>
                  </a:cubicBezTo>
                  <a:cubicBezTo>
                    <a:pt x="10771" y="0"/>
                    <a:pt x="10951" y="0"/>
                    <a:pt x="11124" y="0"/>
                  </a:cubicBezTo>
                  <a:cubicBezTo>
                    <a:pt x="11297" y="0"/>
                    <a:pt x="11464" y="0"/>
                    <a:pt x="11635" y="0"/>
                  </a:cubicBezTo>
                  <a:cubicBezTo>
                    <a:pt x="11806" y="0"/>
                    <a:pt x="11981" y="0"/>
                    <a:pt x="12160" y="0"/>
                  </a:cubicBezTo>
                  <a:cubicBezTo>
                    <a:pt x="12339" y="0"/>
                    <a:pt x="12523" y="0"/>
                    <a:pt x="12702" y="71"/>
                  </a:cubicBezTo>
                  <a:cubicBezTo>
                    <a:pt x="12881" y="141"/>
                    <a:pt x="13056" y="282"/>
                    <a:pt x="13193" y="424"/>
                  </a:cubicBezTo>
                  <a:cubicBezTo>
                    <a:pt x="13329" y="565"/>
                    <a:pt x="13427" y="706"/>
                    <a:pt x="13520" y="776"/>
                  </a:cubicBezTo>
                  <a:cubicBezTo>
                    <a:pt x="13614" y="847"/>
                    <a:pt x="13704" y="847"/>
                    <a:pt x="13795" y="918"/>
                  </a:cubicBezTo>
                  <a:cubicBezTo>
                    <a:pt x="13887" y="988"/>
                    <a:pt x="13981" y="1129"/>
                    <a:pt x="14117" y="1341"/>
                  </a:cubicBezTo>
                  <a:cubicBezTo>
                    <a:pt x="14253" y="1553"/>
                    <a:pt x="14433" y="1835"/>
                    <a:pt x="14612" y="2188"/>
                  </a:cubicBezTo>
                  <a:cubicBezTo>
                    <a:pt x="14791" y="2541"/>
                    <a:pt x="14970" y="2965"/>
                    <a:pt x="15143" y="3318"/>
                  </a:cubicBezTo>
                  <a:cubicBezTo>
                    <a:pt x="15316" y="3671"/>
                    <a:pt x="15483" y="3953"/>
                    <a:pt x="15652" y="4306"/>
                  </a:cubicBezTo>
                  <a:cubicBezTo>
                    <a:pt x="15821" y="4659"/>
                    <a:pt x="15992" y="5082"/>
                    <a:pt x="16159" y="5506"/>
                  </a:cubicBezTo>
                  <a:cubicBezTo>
                    <a:pt x="16326" y="5929"/>
                    <a:pt x="16489" y="6353"/>
                    <a:pt x="16648" y="6706"/>
                  </a:cubicBezTo>
                  <a:cubicBezTo>
                    <a:pt x="16807" y="7059"/>
                    <a:pt x="16962" y="7341"/>
                    <a:pt x="17120" y="7694"/>
                  </a:cubicBezTo>
                  <a:cubicBezTo>
                    <a:pt x="17279" y="8047"/>
                    <a:pt x="17442" y="8471"/>
                    <a:pt x="17603" y="8894"/>
                  </a:cubicBezTo>
                  <a:cubicBezTo>
                    <a:pt x="17764" y="9318"/>
                    <a:pt x="17923" y="9741"/>
                    <a:pt x="18075" y="10094"/>
                  </a:cubicBezTo>
                  <a:cubicBezTo>
                    <a:pt x="18228" y="10447"/>
                    <a:pt x="18375" y="10729"/>
                    <a:pt x="18527" y="11082"/>
                  </a:cubicBezTo>
                  <a:cubicBezTo>
                    <a:pt x="18680" y="11435"/>
                    <a:pt x="18839" y="11859"/>
                    <a:pt x="18988" y="12212"/>
                  </a:cubicBezTo>
                  <a:cubicBezTo>
                    <a:pt x="19136" y="12565"/>
                    <a:pt x="19275" y="12847"/>
                    <a:pt x="19407" y="13200"/>
                  </a:cubicBezTo>
                  <a:cubicBezTo>
                    <a:pt x="19539" y="13553"/>
                    <a:pt x="19666" y="13976"/>
                    <a:pt x="19814" y="14471"/>
                  </a:cubicBezTo>
                  <a:cubicBezTo>
                    <a:pt x="19963" y="14965"/>
                    <a:pt x="20134" y="15529"/>
                    <a:pt x="20289" y="15953"/>
                  </a:cubicBezTo>
                  <a:cubicBezTo>
                    <a:pt x="20443" y="16376"/>
                    <a:pt x="20582" y="16659"/>
                    <a:pt x="20751" y="17153"/>
                  </a:cubicBezTo>
                  <a:cubicBezTo>
                    <a:pt x="20920" y="17647"/>
                    <a:pt x="21119" y="18353"/>
                    <a:pt x="21266" y="19129"/>
                  </a:cubicBezTo>
                  <a:cubicBezTo>
                    <a:pt x="21413" y="19906"/>
                    <a:pt x="21506" y="207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22250" y="3403599"/>
              <a:ext cx="368300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629"/>
                  </a:moveTo>
                  <a:cubicBezTo>
                    <a:pt x="124" y="3527"/>
                    <a:pt x="248" y="2424"/>
                    <a:pt x="621" y="1653"/>
                  </a:cubicBezTo>
                  <a:cubicBezTo>
                    <a:pt x="993" y="882"/>
                    <a:pt x="1614" y="441"/>
                    <a:pt x="2793" y="882"/>
                  </a:cubicBezTo>
                  <a:cubicBezTo>
                    <a:pt x="3972" y="1322"/>
                    <a:pt x="5710" y="2645"/>
                    <a:pt x="6393" y="5620"/>
                  </a:cubicBezTo>
                  <a:cubicBezTo>
                    <a:pt x="7076" y="8596"/>
                    <a:pt x="6703" y="13224"/>
                    <a:pt x="6145" y="16090"/>
                  </a:cubicBezTo>
                  <a:cubicBezTo>
                    <a:pt x="5586" y="18955"/>
                    <a:pt x="4841" y="20057"/>
                    <a:pt x="4159" y="20718"/>
                  </a:cubicBezTo>
                  <a:cubicBezTo>
                    <a:pt x="3476" y="21380"/>
                    <a:pt x="2855" y="21600"/>
                    <a:pt x="2483" y="21159"/>
                  </a:cubicBezTo>
                  <a:cubicBezTo>
                    <a:pt x="2110" y="20718"/>
                    <a:pt x="1986" y="19616"/>
                    <a:pt x="2483" y="17963"/>
                  </a:cubicBezTo>
                  <a:cubicBezTo>
                    <a:pt x="2979" y="16310"/>
                    <a:pt x="4097" y="14106"/>
                    <a:pt x="6207" y="11241"/>
                  </a:cubicBezTo>
                  <a:cubicBezTo>
                    <a:pt x="8317" y="8376"/>
                    <a:pt x="11421" y="4849"/>
                    <a:pt x="13283" y="2755"/>
                  </a:cubicBezTo>
                  <a:cubicBezTo>
                    <a:pt x="15145" y="661"/>
                    <a:pt x="15766" y="0"/>
                    <a:pt x="15766" y="0"/>
                  </a:cubicBezTo>
                  <a:cubicBezTo>
                    <a:pt x="15766" y="0"/>
                    <a:pt x="15145" y="661"/>
                    <a:pt x="14214" y="2424"/>
                  </a:cubicBezTo>
                  <a:cubicBezTo>
                    <a:pt x="13283" y="4188"/>
                    <a:pt x="12041" y="7053"/>
                    <a:pt x="11421" y="9478"/>
                  </a:cubicBezTo>
                  <a:cubicBezTo>
                    <a:pt x="10800" y="11902"/>
                    <a:pt x="10800" y="13886"/>
                    <a:pt x="12166" y="14988"/>
                  </a:cubicBezTo>
                  <a:cubicBezTo>
                    <a:pt x="13531" y="16090"/>
                    <a:pt x="16262" y="16310"/>
                    <a:pt x="18062" y="16420"/>
                  </a:cubicBezTo>
                  <a:cubicBezTo>
                    <a:pt x="19862" y="16531"/>
                    <a:pt x="20731" y="16531"/>
                    <a:pt x="21600" y="16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0" y="3740150"/>
              <a:ext cx="115252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000"/>
                  </a:moveTo>
                  <a:cubicBezTo>
                    <a:pt x="155" y="14667"/>
                    <a:pt x="309" y="13333"/>
                    <a:pt x="448" y="12400"/>
                  </a:cubicBezTo>
                  <a:cubicBezTo>
                    <a:pt x="587" y="11467"/>
                    <a:pt x="710" y="10933"/>
                    <a:pt x="853" y="10400"/>
                  </a:cubicBezTo>
                  <a:cubicBezTo>
                    <a:pt x="996" y="9867"/>
                    <a:pt x="1158" y="9333"/>
                    <a:pt x="1315" y="8933"/>
                  </a:cubicBezTo>
                  <a:cubicBezTo>
                    <a:pt x="1472" y="8533"/>
                    <a:pt x="1622" y="8267"/>
                    <a:pt x="1777" y="8133"/>
                  </a:cubicBezTo>
                  <a:cubicBezTo>
                    <a:pt x="1932" y="8000"/>
                    <a:pt x="2091" y="8000"/>
                    <a:pt x="2245" y="8133"/>
                  </a:cubicBezTo>
                  <a:cubicBezTo>
                    <a:pt x="2400" y="8267"/>
                    <a:pt x="2551" y="8533"/>
                    <a:pt x="2711" y="8667"/>
                  </a:cubicBezTo>
                  <a:cubicBezTo>
                    <a:pt x="2872" y="8800"/>
                    <a:pt x="3043" y="8800"/>
                    <a:pt x="3195" y="8667"/>
                  </a:cubicBezTo>
                  <a:cubicBezTo>
                    <a:pt x="3348" y="8533"/>
                    <a:pt x="3483" y="8267"/>
                    <a:pt x="3632" y="8000"/>
                  </a:cubicBezTo>
                  <a:cubicBezTo>
                    <a:pt x="3780" y="7733"/>
                    <a:pt x="3943" y="7467"/>
                    <a:pt x="4108" y="7200"/>
                  </a:cubicBezTo>
                  <a:cubicBezTo>
                    <a:pt x="4272" y="6933"/>
                    <a:pt x="4439" y="6667"/>
                    <a:pt x="4612" y="6400"/>
                  </a:cubicBezTo>
                  <a:cubicBezTo>
                    <a:pt x="4784" y="6133"/>
                    <a:pt x="4963" y="5867"/>
                    <a:pt x="5113" y="5600"/>
                  </a:cubicBezTo>
                  <a:cubicBezTo>
                    <a:pt x="5264" y="5333"/>
                    <a:pt x="5387" y="5067"/>
                    <a:pt x="5510" y="4933"/>
                  </a:cubicBezTo>
                  <a:cubicBezTo>
                    <a:pt x="5633" y="4800"/>
                    <a:pt x="5756" y="4800"/>
                    <a:pt x="5885" y="4667"/>
                  </a:cubicBezTo>
                  <a:cubicBezTo>
                    <a:pt x="6014" y="4533"/>
                    <a:pt x="6149" y="4267"/>
                    <a:pt x="6280" y="4133"/>
                  </a:cubicBezTo>
                  <a:cubicBezTo>
                    <a:pt x="6411" y="4000"/>
                    <a:pt x="6538" y="4000"/>
                    <a:pt x="6662" y="4000"/>
                  </a:cubicBezTo>
                  <a:cubicBezTo>
                    <a:pt x="6787" y="4000"/>
                    <a:pt x="6910" y="4000"/>
                    <a:pt x="7039" y="3867"/>
                  </a:cubicBezTo>
                  <a:cubicBezTo>
                    <a:pt x="7168" y="3733"/>
                    <a:pt x="7303" y="3467"/>
                    <a:pt x="7444" y="3333"/>
                  </a:cubicBezTo>
                  <a:cubicBezTo>
                    <a:pt x="7585" y="3200"/>
                    <a:pt x="7732" y="3200"/>
                    <a:pt x="7872" y="3067"/>
                  </a:cubicBezTo>
                  <a:cubicBezTo>
                    <a:pt x="8013" y="2933"/>
                    <a:pt x="8148" y="2667"/>
                    <a:pt x="8295" y="2533"/>
                  </a:cubicBezTo>
                  <a:cubicBezTo>
                    <a:pt x="8442" y="2400"/>
                    <a:pt x="8600" y="2400"/>
                    <a:pt x="8755" y="2267"/>
                  </a:cubicBezTo>
                  <a:cubicBezTo>
                    <a:pt x="8910" y="2133"/>
                    <a:pt x="9060" y="1867"/>
                    <a:pt x="9217" y="1600"/>
                  </a:cubicBezTo>
                  <a:cubicBezTo>
                    <a:pt x="9374" y="1333"/>
                    <a:pt x="9537" y="1067"/>
                    <a:pt x="9701" y="800"/>
                  </a:cubicBezTo>
                  <a:cubicBezTo>
                    <a:pt x="9866" y="533"/>
                    <a:pt x="10032" y="267"/>
                    <a:pt x="10203" y="133"/>
                  </a:cubicBezTo>
                  <a:cubicBezTo>
                    <a:pt x="10374" y="0"/>
                    <a:pt x="10548" y="0"/>
                    <a:pt x="10721" y="0"/>
                  </a:cubicBezTo>
                  <a:cubicBezTo>
                    <a:pt x="10893" y="0"/>
                    <a:pt x="11064" y="0"/>
                    <a:pt x="11236" y="0"/>
                  </a:cubicBezTo>
                  <a:cubicBezTo>
                    <a:pt x="11409" y="0"/>
                    <a:pt x="11583" y="0"/>
                    <a:pt x="11758" y="0"/>
                  </a:cubicBezTo>
                  <a:cubicBezTo>
                    <a:pt x="11933" y="0"/>
                    <a:pt x="12107" y="0"/>
                    <a:pt x="12282" y="0"/>
                  </a:cubicBezTo>
                  <a:cubicBezTo>
                    <a:pt x="12456" y="0"/>
                    <a:pt x="12631" y="0"/>
                    <a:pt x="12805" y="267"/>
                  </a:cubicBezTo>
                  <a:cubicBezTo>
                    <a:pt x="12980" y="533"/>
                    <a:pt x="13154" y="1067"/>
                    <a:pt x="13329" y="1467"/>
                  </a:cubicBezTo>
                  <a:cubicBezTo>
                    <a:pt x="13503" y="1867"/>
                    <a:pt x="13678" y="2133"/>
                    <a:pt x="13851" y="2533"/>
                  </a:cubicBezTo>
                  <a:cubicBezTo>
                    <a:pt x="14023" y="2933"/>
                    <a:pt x="14194" y="3467"/>
                    <a:pt x="14366" y="4000"/>
                  </a:cubicBezTo>
                  <a:cubicBezTo>
                    <a:pt x="14539" y="4533"/>
                    <a:pt x="14713" y="5067"/>
                    <a:pt x="14884" y="5600"/>
                  </a:cubicBezTo>
                  <a:cubicBezTo>
                    <a:pt x="15055" y="6133"/>
                    <a:pt x="15221" y="6667"/>
                    <a:pt x="15390" y="7200"/>
                  </a:cubicBezTo>
                  <a:cubicBezTo>
                    <a:pt x="15558" y="7733"/>
                    <a:pt x="15729" y="8267"/>
                    <a:pt x="15894" y="8800"/>
                  </a:cubicBezTo>
                  <a:cubicBezTo>
                    <a:pt x="16058" y="9333"/>
                    <a:pt x="16217" y="9867"/>
                    <a:pt x="16380" y="10267"/>
                  </a:cubicBezTo>
                  <a:cubicBezTo>
                    <a:pt x="16542" y="10667"/>
                    <a:pt x="16709" y="10933"/>
                    <a:pt x="16871" y="11333"/>
                  </a:cubicBezTo>
                  <a:cubicBezTo>
                    <a:pt x="17034" y="11733"/>
                    <a:pt x="17193" y="12267"/>
                    <a:pt x="17349" y="12667"/>
                  </a:cubicBezTo>
                  <a:cubicBezTo>
                    <a:pt x="17506" y="13067"/>
                    <a:pt x="17661" y="13333"/>
                    <a:pt x="17814" y="13600"/>
                  </a:cubicBezTo>
                  <a:cubicBezTo>
                    <a:pt x="17966" y="13867"/>
                    <a:pt x="18117" y="14133"/>
                    <a:pt x="18264" y="14533"/>
                  </a:cubicBezTo>
                  <a:cubicBezTo>
                    <a:pt x="18411" y="14933"/>
                    <a:pt x="18553" y="15467"/>
                    <a:pt x="18694" y="15733"/>
                  </a:cubicBezTo>
                  <a:cubicBezTo>
                    <a:pt x="18835" y="16000"/>
                    <a:pt x="18974" y="16000"/>
                    <a:pt x="19115" y="16133"/>
                  </a:cubicBezTo>
                  <a:cubicBezTo>
                    <a:pt x="19256" y="16267"/>
                    <a:pt x="19398" y="16533"/>
                    <a:pt x="19527" y="16800"/>
                  </a:cubicBezTo>
                  <a:cubicBezTo>
                    <a:pt x="19656" y="17067"/>
                    <a:pt x="19771" y="17333"/>
                    <a:pt x="19940" y="17600"/>
                  </a:cubicBezTo>
                  <a:cubicBezTo>
                    <a:pt x="20108" y="17867"/>
                    <a:pt x="20331" y="18133"/>
                    <a:pt x="20527" y="18533"/>
                  </a:cubicBezTo>
                  <a:cubicBezTo>
                    <a:pt x="20723" y="18933"/>
                    <a:pt x="20894" y="19467"/>
                    <a:pt x="21068" y="20000"/>
                  </a:cubicBezTo>
                  <a:cubicBezTo>
                    <a:pt x="21243" y="20533"/>
                    <a:pt x="21421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984514" y="3124200"/>
              <a:ext cx="91605" cy="535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600" fill="norm" stroke="1" extrusionOk="0">
                  <a:moveTo>
                    <a:pt x="11721" y="0"/>
                  </a:moveTo>
                  <a:cubicBezTo>
                    <a:pt x="11721" y="282"/>
                    <a:pt x="11721" y="564"/>
                    <a:pt x="11966" y="863"/>
                  </a:cubicBezTo>
                  <a:cubicBezTo>
                    <a:pt x="12212" y="1162"/>
                    <a:pt x="12703" y="1478"/>
                    <a:pt x="13684" y="1781"/>
                  </a:cubicBezTo>
                  <a:cubicBezTo>
                    <a:pt x="14666" y="2084"/>
                    <a:pt x="16139" y="2374"/>
                    <a:pt x="17612" y="2682"/>
                  </a:cubicBezTo>
                  <a:cubicBezTo>
                    <a:pt x="19084" y="2989"/>
                    <a:pt x="20557" y="3314"/>
                    <a:pt x="21048" y="3634"/>
                  </a:cubicBezTo>
                  <a:cubicBezTo>
                    <a:pt x="21539" y="3954"/>
                    <a:pt x="21048" y="4270"/>
                    <a:pt x="20312" y="4604"/>
                  </a:cubicBezTo>
                  <a:cubicBezTo>
                    <a:pt x="19575" y="4937"/>
                    <a:pt x="18594" y="5287"/>
                    <a:pt x="18103" y="5637"/>
                  </a:cubicBezTo>
                  <a:cubicBezTo>
                    <a:pt x="17612" y="5987"/>
                    <a:pt x="17612" y="6337"/>
                    <a:pt x="17612" y="6705"/>
                  </a:cubicBezTo>
                  <a:cubicBezTo>
                    <a:pt x="17612" y="7072"/>
                    <a:pt x="17612" y="7456"/>
                    <a:pt x="17366" y="7811"/>
                  </a:cubicBezTo>
                  <a:cubicBezTo>
                    <a:pt x="17121" y="8165"/>
                    <a:pt x="16630" y="8490"/>
                    <a:pt x="16139" y="8827"/>
                  </a:cubicBezTo>
                  <a:cubicBezTo>
                    <a:pt x="15648" y="9164"/>
                    <a:pt x="15157" y="9515"/>
                    <a:pt x="14421" y="9865"/>
                  </a:cubicBezTo>
                  <a:cubicBezTo>
                    <a:pt x="13684" y="10215"/>
                    <a:pt x="12703" y="10565"/>
                    <a:pt x="11966" y="10920"/>
                  </a:cubicBezTo>
                  <a:cubicBezTo>
                    <a:pt x="11230" y="11274"/>
                    <a:pt x="10739" y="11633"/>
                    <a:pt x="10003" y="11953"/>
                  </a:cubicBezTo>
                  <a:cubicBezTo>
                    <a:pt x="9266" y="12273"/>
                    <a:pt x="8284" y="12555"/>
                    <a:pt x="7548" y="12837"/>
                  </a:cubicBezTo>
                  <a:cubicBezTo>
                    <a:pt x="6812" y="13119"/>
                    <a:pt x="6321" y="13401"/>
                    <a:pt x="5830" y="13687"/>
                  </a:cubicBezTo>
                  <a:cubicBezTo>
                    <a:pt x="5339" y="13973"/>
                    <a:pt x="4848" y="14263"/>
                    <a:pt x="4112" y="14592"/>
                  </a:cubicBezTo>
                  <a:cubicBezTo>
                    <a:pt x="3375" y="14921"/>
                    <a:pt x="2394" y="15288"/>
                    <a:pt x="1657" y="15647"/>
                  </a:cubicBezTo>
                  <a:cubicBezTo>
                    <a:pt x="921" y="16006"/>
                    <a:pt x="430" y="16356"/>
                    <a:pt x="184" y="16680"/>
                  </a:cubicBezTo>
                  <a:cubicBezTo>
                    <a:pt x="-61" y="17005"/>
                    <a:pt x="-61" y="17304"/>
                    <a:pt x="184" y="17637"/>
                  </a:cubicBezTo>
                  <a:cubicBezTo>
                    <a:pt x="430" y="17970"/>
                    <a:pt x="921" y="18337"/>
                    <a:pt x="1903" y="18688"/>
                  </a:cubicBezTo>
                  <a:cubicBezTo>
                    <a:pt x="2884" y="19038"/>
                    <a:pt x="4357" y="19371"/>
                    <a:pt x="5830" y="19691"/>
                  </a:cubicBezTo>
                  <a:cubicBezTo>
                    <a:pt x="7303" y="20011"/>
                    <a:pt x="8775" y="20319"/>
                    <a:pt x="11230" y="20635"/>
                  </a:cubicBezTo>
                  <a:cubicBezTo>
                    <a:pt x="13684" y="20951"/>
                    <a:pt x="17121" y="21275"/>
                    <a:pt x="205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1390650" y="3359150"/>
              <a:ext cx="1810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7200" y="0"/>
                  </a:moveTo>
                  <a:cubicBezTo>
                    <a:pt x="14400" y="3905"/>
                    <a:pt x="21600" y="7810"/>
                    <a:pt x="20400" y="11410"/>
                  </a:cubicBezTo>
                  <a:cubicBezTo>
                    <a:pt x="19200" y="15010"/>
                    <a:pt x="9600" y="183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371600" y="3295650"/>
              <a:ext cx="2984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7" y="17365"/>
                    <a:pt x="5515" y="13129"/>
                    <a:pt x="9115" y="9529"/>
                  </a:cubicBezTo>
                  <a:cubicBezTo>
                    <a:pt x="12715" y="5929"/>
                    <a:pt x="17157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428750" y="3505200"/>
              <a:ext cx="146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562100" y="3619500"/>
              <a:ext cx="133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4800"/>
                    <a:pt x="10971" y="9600"/>
                    <a:pt x="14571" y="13200"/>
                  </a:cubicBezTo>
                  <a:cubicBezTo>
                    <a:pt x="18171" y="16800"/>
                    <a:pt x="1988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593850" y="3619500"/>
              <a:ext cx="1079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4154"/>
                    <a:pt x="11435" y="8308"/>
                    <a:pt x="7835" y="11908"/>
                  </a:cubicBezTo>
                  <a:cubicBezTo>
                    <a:pt x="4235" y="15508"/>
                    <a:pt x="2118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1784953" y="3350522"/>
              <a:ext cx="100997" cy="32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34" fill="norm" stroke="1" extrusionOk="0">
                  <a:moveTo>
                    <a:pt x="19712" y="565"/>
                  </a:moveTo>
                  <a:cubicBezTo>
                    <a:pt x="17948" y="149"/>
                    <a:pt x="16185" y="-266"/>
                    <a:pt x="13981" y="219"/>
                  </a:cubicBezTo>
                  <a:cubicBezTo>
                    <a:pt x="11777" y="703"/>
                    <a:pt x="9132" y="2088"/>
                    <a:pt x="6487" y="4788"/>
                  </a:cubicBezTo>
                  <a:cubicBezTo>
                    <a:pt x="3842" y="7488"/>
                    <a:pt x="1197" y="11503"/>
                    <a:pt x="316" y="14411"/>
                  </a:cubicBezTo>
                  <a:cubicBezTo>
                    <a:pt x="-566" y="17319"/>
                    <a:pt x="316" y="19119"/>
                    <a:pt x="4063" y="20088"/>
                  </a:cubicBezTo>
                  <a:cubicBezTo>
                    <a:pt x="7810" y="21057"/>
                    <a:pt x="14422" y="21196"/>
                    <a:pt x="21034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936750" y="3474911"/>
              <a:ext cx="247650" cy="21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5" fill="norm" stroke="1" extrusionOk="0">
                  <a:moveTo>
                    <a:pt x="0" y="484"/>
                  </a:moveTo>
                  <a:cubicBezTo>
                    <a:pt x="923" y="64"/>
                    <a:pt x="1846" y="-355"/>
                    <a:pt x="3138" y="484"/>
                  </a:cubicBezTo>
                  <a:cubicBezTo>
                    <a:pt x="4431" y="1323"/>
                    <a:pt x="6092" y="3420"/>
                    <a:pt x="6277" y="6880"/>
                  </a:cubicBezTo>
                  <a:cubicBezTo>
                    <a:pt x="6462" y="10340"/>
                    <a:pt x="5169" y="15163"/>
                    <a:pt x="3969" y="17890"/>
                  </a:cubicBezTo>
                  <a:cubicBezTo>
                    <a:pt x="2769" y="20616"/>
                    <a:pt x="1662" y="21245"/>
                    <a:pt x="1015" y="20930"/>
                  </a:cubicBezTo>
                  <a:cubicBezTo>
                    <a:pt x="369" y="20616"/>
                    <a:pt x="185" y="19358"/>
                    <a:pt x="1292" y="16841"/>
                  </a:cubicBezTo>
                  <a:cubicBezTo>
                    <a:pt x="2400" y="14325"/>
                    <a:pt x="4800" y="10550"/>
                    <a:pt x="6369" y="8138"/>
                  </a:cubicBezTo>
                  <a:cubicBezTo>
                    <a:pt x="7938" y="5727"/>
                    <a:pt x="8677" y="4678"/>
                    <a:pt x="9415" y="3839"/>
                  </a:cubicBezTo>
                  <a:cubicBezTo>
                    <a:pt x="10154" y="3000"/>
                    <a:pt x="10892" y="2371"/>
                    <a:pt x="11354" y="2581"/>
                  </a:cubicBezTo>
                  <a:cubicBezTo>
                    <a:pt x="11815" y="2791"/>
                    <a:pt x="12000" y="3839"/>
                    <a:pt x="12277" y="5831"/>
                  </a:cubicBezTo>
                  <a:cubicBezTo>
                    <a:pt x="12554" y="7824"/>
                    <a:pt x="12923" y="10760"/>
                    <a:pt x="14031" y="12542"/>
                  </a:cubicBezTo>
                  <a:cubicBezTo>
                    <a:pt x="15138" y="14325"/>
                    <a:pt x="16985" y="14954"/>
                    <a:pt x="18369" y="15163"/>
                  </a:cubicBezTo>
                  <a:cubicBezTo>
                    <a:pt x="19754" y="15373"/>
                    <a:pt x="20677" y="15163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222500" y="3359150"/>
              <a:ext cx="838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2483"/>
                    <a:pt x="12343" y="4966"/>
                    <a:pt x="16200" y="7448"/>
                  </a:cubicBezTo>
                  <a:cubicBezTo>
                    <a:pt x="20057" y="9931"/>
                    <a:pt x="21600" y="12414"/>
                    <a:pt x="19286" y="14772"/>
                  </a:cubicBezTo>
                  <a:cubicBezTo>
                    <a:pt x="16971" y="17131"/>
                    <a:pt x="10800" y="19366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787649" y="2997200"/>
              <a:ext cx="238396" cy="549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8350" y="0"/>
                  </a:moveTo>
                  <a:cubicBezTo>
                    <a:pt x="18542" y="316"/>
                    <a:pt x="18733" y="633"/>
                    <a:pt x="19115" y="941"/>
                  </a:cubicBezTo>
                  <a:cubicBezTo>
                    <a:pt x="19497" y="1249"/>
                    <a:pt x="20071" y="1548"/>
                    <a:pt x="20549" y="1848"/>
                  </a:cubicBezTo>
                  <a:cubicBezTo>
                    <a:pt x="21027" y="2148"/>
                    <a:pt x="21409" y="2447"/>
                    <a:pt x="21504" y="2747"/>
                  </a:cubicBezTo>
                  <a:cubicBezTo>
                    <a:pt x="21600" y="3046"/>
                    <a:pt x="21409" y="3346"/>
                    <a:pt x="21027" y="3658"/>
                  </a:cubicBezTo>
                  <a:cubicBezTo>
                    <a:pt x="20644" y="3970"/>
                    <a:pt x="20071" y="4295"/>
                    <a:pt x="19593" y="4611"/>
                  </a:cubicBezTo>
                  <a:cubicBezTo>
                    <a:pt x="19115" y="4928"/>
                    <a:pt x="18733" y="5236"/>
                    <a:pt x="18064" y="5564"/>
                  </a:cubicBezTo>
                  <a:cubicBezTo>
                    <a:pt x="17395" y="5893"/>
                    <a:pt x="16439" y="6243"/>
                    <a:pt x="15579" y="6567"/>
                  </a:cubicBezTo>
                  <a:cubicBezTo>
                    <a:pt x="14719" y="6892"/>
                    <a:pt x="13954" y="7192"/>
                    <a:pt x="13094" y="7508"/>
                  </a:cubicBezTo>
                  <a:cubicBezTo>
                    <a:pt x="12234" y="7824"/>
                    <a:pt x="11278" y="8157"/>
                    <a:pt x="10513" y="8486"/>
                  </a:cubicBezTo>
                  <a:cubicBezTo>
                    <a:pt x="9749" y="8815"/>
                    <a:pt x="9175" y="9139"/>
                    <a:pt x="8602" y="9472"/>
                  </a:cubicBezTo>
                  <a:cubicBezTo>
                    <a:pt x="8028" y="9805"/>
                    <a:pt x="7455" y="10147"/>
                    <a:pt x="7073" y="10496"/>
                  </a:cubicBezTo>
                  <a:cubicBezTo>
                    <a:pt x="6690" y="10846"/>
                    <a:pt x="6499" y="11204"/>
                    <a:pt x="6308" y="11557"/>
                  </a:cubicBezTo>
                  <a:cubicBezTo>
                    <a:pt x="6117" y="11911"/>
                    <a:pt x="5926" y="12261"/>
                    <a:pt x="5735" y="12610"/>
                  </a:cubicBezTo>
                  <a:cubicBezTo>
                    <a:pt x="5543" y="12960"/>
                    <a:pt x="5352" y="13310"/>
                    <a:pt x="5257" y="13626"/>
                  </a:cubicBezTo>
                  <a:cubicBezTo>
                    <a:pt x="5161" y="13942"/>
                    <a:pt x="5161" y="14225"/>
                    <a:pt x="4874" y="14542"/>
                  </a:cubicBezTo>
                  <a:cubicBezTo>
                    <a:pt x="4588" y="14858"/>
                    <a:pt x="4014" y="15207"/>
                    <a:pt x="3441" y="15549"/>
                  </a:cubicBezTo>
                  <a:cubicBezTo>
                    <a:pt x="2867" y="15890"/>
                    <a:pt x="2294" y="16223"/>
                    <a:pt x="1816" y="16552"/>
                  </a:cubicBezTo>
                  <a:cubicBezTo>
                    <a:pt x="1338" y="16880"/>
                    <a:pt x="956" y="17205"/>
                    <a:pt x="669" y="17526"/>
                  </a:cubicBezTo>
                  <a:cubicBezTo>
                    <a:pt x="382" y="17846"/>
                    <a:pt x="191" y="18162"/>
                    <a:pt x="96" y="18499"/>
                  </a:cubicBezTo>
                  <a:cubicBezTo>
                    <a:pt x="0" y="18837"/>
                    <a:pt x="0" y="19194"/>
                    <a:pt x="0" y="19536"/>
                  </a:cubicBezTo>
                  <a:cubicBezTo>
                    <a:pt x="0" y="19877"/>
                    <a:pt x="0" y="20202"/>
                    <a:pt x="96" y="20543"/>
                  </a:cubicBezTo>
                  <a:cubicBezTo>
                    <a:pt x="191" y="20884"/>
                    <a:pt x="382" y="21242"/>
                    <a:pt x="5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422650" y="3282950"/>
              <a:ext cx="4212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5429" y="0"/>
                  </a:moveTo>
                  <a:cubicBezTo>
                    <a:pt x="18514" y="2042"/>
                    <a:pt x="21600" y="4084"/>
                    <a:pt x="20057" y="7093"/>
                  </a:cubicBezTo>
                  <a:cubicBezTo>
                    <a:pt x="18514" y="10101"/>
                    <a:pt x="12343" y="14078"/>
                    <a:pt x="8229" y="16657"/>
                  </a:cubicBezTo>
                  <a:cubicBezTo>
                    <a:pt x="4114" y="19236"/>
                    <a:pt x="2057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416300" y="3280833"/>
              <a:ext cx="266700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5552"/>
                    <a:pt x="8914" y="9504"/>
                    <a:pt x="12257" y="5616"/>
                  </a:cubicBezTo>
                  <a:cubicBezTo>
                    <a:pt x="15600" y="1728"/>
                    <a:pt x="17829" y="0"/>
                    <a:pt x="19200" y="0"/>
                  </a:cubicBezTo>
                  <a:cubicBezTo>
                    <a:pt x="20571" y="0"/>
                    <a:pt x="21086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3435350" y="3473450"/>
              <a:ext cx="177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3465881" y="3033609"/>
              <a:ext cx="153619" cy="181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83" fill="norm" stroke="1" extrusionOk="0">
                  <a:moveTo>
                    <a:pt x="6384" y="4614"/>
                  </a:moveTo>
                  <a:cubicBezTo>
                    <a:pt x="4608" y="8541"/>
                    <a:pt x="2833" y="12469"/>
                    <a:pt x="1649" y="15537"/>
                  </a:cubicBezTo>
                  <a:cubicBezTo>
                    <a:pt x="466" y="18605"/>
                    <a:pt x="-126" y="20814"/>
                    <a:pt x="22" y="21060"/>
                  </a:cubicBezTo>
                  <a:cubicBezTo>
                    <a:pt x="170" y="21305"/>
                    <a:pt x="1058" y="19587"/>
                    <a:pt x="2833" y="16028"/>
                  </a:cubicBezTo>
                  <a:cubicBezTo>
                    <a:pt x="4608" y="12469"/>
                    <a:pt x="7271" y="7069"/>
                    <a:pt x="9047" y="3878"/>
                  </a:cubicBezTo>
                  <a:cubicBezTo>
                    <a:pt x="10822" y="687"/>
                    <a:pt x="11710" y="-295"/>
                    <a:pt x="12597" y="73"/>
                  </a:cubicBezTo>
                  <a:cubicBezTo>
                    <a:pt x="13485" y="441"/>
                    <a:pt x="14373" y="2160"/>
                    <a:pt x="15852" y="5473"/>
                  </a:cubicBezTo>
                  <a:cubicBezTo>
                    <a:pt x="17332" y="8787"/>
                    <a:pt x="19403" y="13696"/>
                    <a:pt x="21474" y="18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3613150" y="3581400"/>
              <a:ext cx="190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000"/>
                    <a:pt x="4800" y="12000"/>
                    <a:pt x="8400" y="15600"/>
                  </a:cubicBezTo>
                  <a:cubicBezTo>
                    <a:pt x="12000" y="19200"/>
                    <a:pt x="16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620205" y="3563796"/>
              <a:ext cx="115712" cy="22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213" fill="norm" stroke="1" extrusionOk="0">
                  <a:moveTo>
                    <a:pt x="1029" y="3432"/>
                  </a:moveTo>
                  <a:cubicBezTo>
                    <a:pt x="257" y="2243"/>
                    <a:pt x="-514" y="1054"/>
                    <a:pt x="450" y="459"/>
                  </a:cubicBezTo>
                  <a:cubicBezTo>
                    <a:pt x="1415" y="-135"/>
                    <a:pt x="4115" y="-135"/>
                    <a:pt x="7200" y="360"/>
                  </a:cubicBezTo>
                  <a:cubicBezTo>
                    <a:pt x="10286" y="856"/>
                    <a:pt x="13757" y="1847"/>
                    <a:pt x="16457" y="4026"/>
                  </a:cubicBezTo>
                  <a:cubicBezTo>
                    <a:pt x="19157" y="6206"/>
                    <a:pt x="21086" y="9575"/>
                    <a:pt x="21086" y="12548"/>
                  </a:cubicBezTo>
                  <a:cubicBezTo>
                    <a:pt x="21086" y="15520"/>
                    <a:pt x="19157" y="18096"/>
                    <a:pt x="16265" y="19582"/>
                  </a:cubicBezTo>
                  <a:cubicBezTo>
                    <a:pt x="13372" y="21069"/>
                    <a:pt x="9515" y="21465"/>
                    <a:pt x="7007" y="21069"/>
                  </a:cubicBezTo>
                  <a:cubicBezTo>
                    <a:pt x="4500" y="20672"/>
                    <a:pt x="3343" y="19483"/>
                    <a:pt x="2957" y="18393"/>
                  </a:cubicBezTo>
                  <a:cubicBezTo>
                    <a:pt x="2572" y="17304"/>
                    <a:pt x="2957" y="16313"/>
                    <a:pt x="3343" y="15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865258" y="3350122"/>
              <a:ext cx="97143" cy="31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93" fill="norm" stroke="1" extrusionOk="0">
                  <a:moveTo>
                    <a:pt x="21091" y="183"/>
                  </a:moveTo>
                  <a:cubicBezTo>
                    <a:pt x="18793" y="38"/>
                    <a:pt x="16495" y="-107"/>
                    <a:pt x="14427" y="110"/>
                  </a:cubicBezTo>
                  <a:cubicBezTo>
                    <a:pt x="12359" y="328"/>
                    <a:pt x="10521" y="908"/>
                    <a:pt x="7993" y="2430"/>
                  </a:cubicBezTo>
                  <a:cubicBezTo>
                    <a:pt x="5465" y="3952"/>
                    <a:pt x="2248" y="6416"/>
                    <a:pt x="870" y="9461"/>
                  </a:cubicBezTo>
                  <a:cubicBezTo>
                    <a:pt x="-509" y="12505"/>
                    <a:pt x="-49" y="16129"/>
                    <a:pt x="870" y="18231"/>
                  </a:cubicBezTo>
                  <a:cubicBezTo>
                    <a:pt x="1789" y="20333"/>
                    <a:pt x="3168" y="20913"/>
                    <a:pt x="5006" y="21203"/>
                  </a:cubicBezTo>
                  <a:cubicBezTo>
                    <a:pt x="6844" y="21493"/>
                    <a:pt x="9142" y="21493"/>
                    <a:pt x="1144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956050" y="3471405"/>
              <a:ext cx="196850" cy="14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4001"/>
                  </a:moveTo>
                  <a:cubicBezTo>
                    <a:pt x="465" y="2458"/>
                    <a:pt x="929" y="915"/>
                    <a:pt x="1858" y="298"/>
                  </a:cubicBezTo>
                  <a:cubicBezTo>
                    <a:pt x="2787" y="-319"/>
                    <a:pt x="4181" y="-10"/>
                    <a:pt x="5574" y="1532"/>
                  </a:cubicBezTo>
                  <a:cubicBezTo>
                    <a:pt x="6968" y="3075"/>
                    <a:pt x="8361" y="5852"/>
                    <a:pt x="8594" y="8784"/>
                  </a:cubicBezTo>
                  <a:cubicBezTo>
                    <a:pt x="8826" y="11715"/>
                    <a:pt x="7897" y="14801"/>
                    <a:pt x="6968" y="16807"/>
                  </a:cubicBezTo>
                  <a:cubicBezTo>
                    <a:pt x="6039" y="18812"/>
                    <a:pt x="5110" y="19738"/>
                    <a:pt x="4065" y="20355"/>
                  </a:cubicBezTo>
                  <a:cubicBezTo>
                    <a:pt x="3019" y="20972"/>
                    <a:pt x="1858" y="21281"/>
                    <a:pt x="1394" y="20664"/>
                  </a:cubicBezTo>
                  <a:cubicBezTo>
                    <a:pt x="929" y="20047"/>
                    <a:pt x="1161" y="18504"/>
                    <a:pt x="2671" y="15418"/>
                  </a:cubicBezTo>
                  <a:cubicBezTo>
                    <a:pt x="4181" y="12332"/>
                    <a:pt x="6968" y="7704"/>
                    <a:pt x="9058" y="4772"/>
                  </a:cubicBezTo>
                  <a:cubicBezTo>
                    <a:pt x="11148" y="1841"/>
                    <a:pt x="12542" y="607"/>
                    <a:pt x="12890" y="915"/>
                  </a:cubicBezTo>
                  <a:cubicBezTo>
                    <a:pt x="13239" y="1224"/>
                    <a:pt x="12542" y="3075"/>
                    <a:pt x="11845" y="5544"/>
                  </a:cubicBezTo>
                  <a:cubicBezTo>
                    <a:pt x="11148" y="8012"/>
                    <a:pt x="10452" y="11098"/>
                    <a:pt x="10219" y="13412"/>
                  </a:cubicBezTo>
                  <a:cubicBezTo>
                    <a:pt x="9987" y="15727"/>
                    <a:pt x="10219" y="17270"/>
                    <a:pt x="12194" y="17887"/>
                  </a:cubicBezTo>
                  <a:cubicBezTo>
                    <a:pt x="14168" y="18504"/>
                    <a:pt x="17884" y="18195"/>
                    <a:pt x="21600" y="17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152900" y="3371850"/>
              <a:ext cx="7408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7280" y="4350"/>
                    <a:pt x="21600" y="8700"/>
                    <a:pt x="21600" y="12075"/>
                  </a:cubicBezTo>
                  <a:cubicBezTo>
                    <a:pt x="21600" y="15450"/>
                    <a:pt x="17280" y="17850"/>
                    <a:pt x="12960" y="19275"/>
                  </a:cubicBezTo>
                  <a:cubicBezTo>
                    <a:pt x="8640" y="20700"/>
                    <a:pt x="4320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784600" y="32321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4978399" y="2971800"/>
              <a:ext cx="133351" cy="552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15"/>
                    <a:pt x="4800" y="430"/>
                    <a:pt x="6343" y="666"/>
                  </a:cubicBezTo>
                  <a:cubicBezTo>
                    <a:pt x="7886" y="902"/>
                    <a:pt x="8571" y="1159"/>
                    <a:pt x="9257" y="1440"/>
                  </a:cubicBezTo>
                  <a:cubicBezTo>
                    <a:pt x="9943" y="1721"/>
                    <a:pt x="10629" y="2028"/>
                    <a:pt x="11486" y="2330"/>
                  </a:cubicBezTo>
                  <a:cubicBezTo>
                    <a:pt x="12343" y="2632"/>
                    <a:pt x="13371" y="2930"/>
                    <a:pt x="14057" y="3223"/>
                  </a:cubicBezTo>
                  <a:cubicBezTo>
                    <a:pt x="14743" y="3517"/>
                    <a:pt x="15086" y="3807"/>
                    <a:pt x="15771" y="4105"/>
                  </a:cubicBezTo>
                  <a:cubicBezTo>
                    <a:pt x="16457" y="4403"/>
                    <a:pt x="17486" y="4709"/>
                    <a:pt x="18171" y="5007"/>
                  </a:cubicBezTo>
                  <a:cubicBezTo>
                    <a:pt x="18857" y="5305"/>
                    <a:pt x="19200" y="5594"/>
                    <a:pt x="19714" y="5892"/>
                  </a:cubicBezTo>
                  <a:cubicBezTo>
                    <a:pt x="20229" y="6190"/>
                    <a:pt x="20914" y="6497"/>
                    <a:pt x="21257" y="6815"/>
                  </a:cubicBezTo>
                  <a:cubicBezTo>
                    <a:pt x="21600" y="7134"/>
                    <a:pt x="21600" y="7465"/>
                    <a:pt x="21600" y="7800"/>
                  </a:cubicBezTo>
                  <a:cubicBezTo>
                    <a:pt x="21600" y="8135"/>
                    <a:pt x="21600" y="8474"/>
                    <a:pt x="21257" y="8814"/>
                  </a:cubicBezTo>
                  <a:cubicBezTo>
                    <a:pt x="20914" y="9153"/>
                    <a:pt x="20229" y="9492"/>
                    <a:pt x="19543" y="9836"/>
                  </a:cubicBezTo>
                  <a:cubicBezTo>
                    <a:pt x="18857" y="10179"/>
                    <a:pt x="18171" y="10527"/>
                    <a:pt x="17486" y="10837"/>
                  </a:cubicBezTo>
                  <a:cubicBezTo>
                    <a:pt x="16800" y="11148"/>
                    <a:pt x="16114" y="11421"/>
                    <a:pt x="15257" y="11702"/>
                  </a:cubicBezTo>
                  <a:cubicBezTo>
                    <a:pt x="14400" y="11983"/>
                    <a:pt x="13371" y="12273"/>
                    <a:pt x="12514" y="12559"/>
                  </a:cubicBezTo>
                  <a:cubicBezTo>
                    <a:pt x="11657" y="12844"/>
                    <a:pt x="10971" y="13126"/>
                    <a:pt x="10286" y="13411"/>
                  </a:cubicBezTo>
                  <a:cubicBezTo>
                    <a:pt x="9600" y="13697"/>
                    <a:pt x="8914" y="13986"/>
                    <a:pt x="8571" y="14272"/>
                  </a:cubicBezTo>
                  <a:cubicBezTo>
                    <a:pt x="8229" y="14557"/>
                    <a:pt x="8229" y="14839"/>
                    <a:pt x="8057" y="15120"/>
                  </a:cubicBezTo>
                  <a:cubicBezTo>
                    <a:pt x="7886" y="15401"/>
                    <a:pt x="7543" y="15683"/>
                    <a:pt x="7371" y="16001"/>
                  </a:cubicBezTo>
                  <a:cubicBezTo>
                    <a:pt x="7200" y="16320"/>
                    <a:pt x="7200" y="16676"/>
                    <a:pt x="7200" y="17023"/>
                  </a:cubicBezTo>
                  <a:cubicBezTo>
                    <a:pt x="7200" y="17371"/>
                    <a:pt x="7200" y="17710"/>
                    <a:pt x="7200" y="18066"/>
                  </a:cubicBezTo>
                  <a:cubicBezTo>
                    <a:pt x="7200" y="18422"/>
                    <a:pt x="7200" y="18794"/>
                    <a:pt x="7371" y="19138"/>
                  </a:cubicBezTo>
                  <a:cubicBezTo>
                    <a:pt x="7543" y="19481"/>
                    <a:pt x="7886" y="19796"/>
                    <a:pt x="8743" y="20102"/>
                  </a:cubicBezTo>
                  <a:cubicBezTo>
                    <a:pt x="9600" y="20408"/>
                    <a:pt x="10971" y="20706"/>
                    <a:pt x="12686" y="20954"/>
                  </a:cubicBezTo>
                  <a:cubicBezTo>
                    <a:pt x="14400" y="21203"/>
                    <a:pt x="16457" y="21401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562600" y="3276600"/>
              <a:ext cx="2172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844"/>
                    <a:pt x="21600" y="9687"/>
                    <a:pt x="18655" y="13287"/>
                  </a:cubicBezTo>
                  <a:cubicBezTo>
                    <a:pt x="15709" y="16887"/>
                    <a:pt x="7855" y="192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543550" y="3249849"/>
              <a:ext cx="234950" cy="5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9" fill="norm" stroke="1" extrusionOk="0">
                  <a:moveTo>
                    <a:pt x="0" y="20469"/>
                  </a:moveTo>
                  <a:cubicBezTo>
                    <a:pt x="6032" y="12992"/>
                    <a:pt x="12065" y="5515"/>
                    <a:pt x="15568" y="2192"/>
                  </a:cubicBezTo>
                  <a:cubicBezTo>
                    <a:pt x="19070" y="-1131"/>
                    <a:pt x="20043" y="-300"/>
                    <a:pt x="20627" y="2192"/>
                  </a:cubicBezTo>
                  <a:cubicBezTo>
                    <a:pt x="21211" y="4684"/>
                    <a:pt x="21405" y="8838"/>
                    <a:pt x="21600" y="12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575300" y="3378200"/>
              <a:ext cx="203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5598688" y="2997612"/>
              <a:ext cx="135362" cy="13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913" fill="norm" stroke="1" extrusionOk="0">
                  <a:moveTo>
                    <a:pt x="9288" y="6914"/>
                  </a:moveTo>
                  <a:cubicBezTo>
                    <a:pt x="7626" y="9905"/>
                    <a:pt x="5965" y="12895"/>
                    <a:pt x="4303" y="15554"/>
                  </a:cubicBezTo>
                  <a:cubicBezTo>
                    <a:pt x="2642" y="18212"/>
                    <a:pt x="980" y="20538"/>
                    <a:pt x="316" y="20871"/>
                  </a:cubicBezTo>
                  <a:cubicBezTo>
                    <a:pt x="-349" y="21203"/>
                    <a:pt x="-17" y="19541"/>
                    <a:pt x="1811" y="16551"/>
                  </a:cubicBezTo>
                  <a:cubicBezTo>
                    <a:pt x="3639" y="13560"/>
                    <a:pt x="6962" y="9240"/>
                    <a:pt x="9122" y="6415"/>
                  </a:cubicBezTo>
                  <a:cubicBezTo>
                    <a:pt x="11282" y="3591"/>
                    <a:pt x="12279" y="2261"/>
                    <a:pt x="13608" y="1265"/>
                  </a:cubicBezTo>
                  <a:cubicBezTo>
                    <a:pt x="14937" y="268"/>
                    <a:pt x="16599" y="-397"/>
                    <a:pt x="17596" y="268"/>
                  </a:cubicBezTo>
                  <a:cubicBezTo>
                    <a:pt x="18593" y="932"/>
                    <a:pt x="18925" y="2926"/>
                    <a:pt x="19423" y="4920"/>
                  </a:cubicBezTo>
                  <a:cubicBezTo>
                    <a:pt x="19922" y="6914"/>
                    <a:pt x="20586" y="8908"/>
                    <a:pt x="21251" y="1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708650" y="3547533"/>
              <a:ext cx="29634" cy="151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959"/>
                  </a:moveTo>
                  <a:cubicBezTo>
                    <a:pt x="3086" y="1479"/>
                    <a:pt x="6171" y="0"/>
                    <a:pt x="9257" y="0"/>
                  </a:cubicBezTo>
                  <a:cubicBezTo>
                    <a:pt x="12343" y="0"/>
                    <a:pt x="15429" y="1479"/>
                    <a:pt x="17743" y="4734"/>
                  </a:cubicBezTo>
                  <a:cubicBezTo>
                    <a:pt x="20057" y="7989"/>
                    <a:pt x="21600" y="13019"/>
                    <a:pt x="21600" y="16422"/>
                  </a:cubicBezTo>
                  <a:cubicBezTo>
                    <a:pt x="21600" y="19825"/>
                    <a:pt x="20057" y="21600"/>
                    <a:pt x="17743" y="21008"/>
                  </a:cubicBezTo>
                  <a:cubicBezTo>
                    <a:pt x="15429" y="20416"/>
                    <a:pt x="12343" y="17458"/>
                    <a:pt x="9257" y="14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715000" y="3532916"/>
              <a:ext cx="104046" cy="16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611" fill="norm" stroke="1" extrusionOk="0">
                  <a:moveTo>
                    <a:pt x="0" y="6033"/>
                  </a:moveTo>
                  <a:cubicBezTo>
                    <a:pt x="432" y="4716"/>
                    <a:pt x="864" y="3399"/>
                    <a:pt x="3456" y="2082"/>
                  </a:cubicBezTo>
                  <a:cubicBezTo>
                    <a:pt x="6048" y="765"/>
                    <a:pt x="10800" y="-552"/>
                    <a:pt x="14472" y="238"/>
                  </a:cubicBezTo>
                  <a:cubicBezTo>
                    <a:pt x="18144" y="1028"/>
                    <a:pt x="20736" y="3926"/>
                    <a:pt x="21168" y="7482"/>
                  </a:cubicBezTo>
                  <a:cubicBezTo>
                    <a:pt x="21600" y="11038"/>
                    <a:pt x="19872" y="15253"/>
                    <a:pt x="18144" y="17755"/>
                  </a:cubicBezTo>
                  <a:cubicBezTo>
                    <a:pt x="16416" y="20258"/>
                    <a:pt x="14688" y="21048"/>
                    <a:pt x="11664" y="20389"/>
                  </a:cubicBezTo>
                  <a:cubicBezTo>
                    <a:pt x="8640" y="19731"/>
                    <a:pt x="4320" y="17624"/>
                    <a:pt x="0" y="15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903977" y="3266988"/>
              <a:ext cx="67759" cy="257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7" h="21519" fill="norm" stroke="1" extrusionOk="0">
                  <a:moveTo>
                    <a:pt x="19515" y="4522"/>
                  </a:moveTo>
                  <a:cubicBezTo>
                    <a:pt x="19515" y="3637"/>
                    <a:pt x="19515" y="2752"/>
                    <a:pt x="19833" y="1867"/>
                  </a:cubicBezTo>
                  <a:cubicBezTo>
                    <a:pt x="20151" y="981"/>
                    <a:pt x="20786" y="96"/>
                    <a:pt x="19833" y="8"/>
                  </a:cubicBezTo>
                  <a:cubicBezTo>
                    <a:pt x="18880" y="-81"/>
                    <a:pt x="16339" y="627"/>
                    <a:pt x="12527" y="3194"/>
                  </a:cubicBezTo>
                  <a:cubicBezTo>
                    <a:pt x="8715" y="5762"/>
                    <a:pt x="3633" y="10188"/>
                    <a:pt x="1410" y="13375"/>
                  </a:cubicBezTo>
                  <a:cubicBezTo>
                    <a:pt x="-814" y="16562"/>
                    <a:pt x="-179" y="18509"/>
                    <a:pt x="1727" y="19660"/>
                  </a:cubicBezTo>
                  <a:cubicBezTo>
                    <a:pt x="3633" y="20811"/>
                    <a:pt x="6810" y="21165"/>
                    <a:pt x="9986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5968999" y="3350312"/>
              <a:ext cx="165101" cy="15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5674"/>
                  </a:moveTo>
                  <a:cubicBezTo>
                    <a:pt x="0" y="3898"/>
                    <a:pt x="0" y="2123"/>
                    <a:pt x="692" y="1088"/>
                  </a:cubicBezTo>
                  <a:cubicBezTo>
                    <a:pt x="1385" y="52"/>
                    <a:pt x="2769" y="-244"/>
                    <a:pt x="4015" y="200"/>
                  </a:cubicBezTo>
                  <a:cubicBezTo>
                    <a:pt x="5262" y="644"/>
                    <a:pt x="6369" y="1827"/>
                    <a:pt x="7062" y="4934"/>
                  </a:cubicBezTo>
                  <a:cubicBezTo>
                    <a:pt x="7754" y="8041"/>
                    <a:pt x="8031" y="13071"/>
                    <a:pt x="7754" y="16326"/>
                  </a:cubicBezTo>
                  <a:cubicBezTo>
                    <a:pt x="7477" y="19581"/>
                    <a:pt x="6646" y="21060"/>
                    <a:pt x="5815" y="21208"/>
                  </a:cubicBezTo>
                  <a:cubicBezTo>
                    <a:pt x="4985" y="21356"/>
                    <a:pt x="4154" y="20172"/>
                    <a:pt x="4708" y="17214"/>
                  </a:cubicBezTo>
                  <a:cubicBezTo>
                    <a:pt x="5262" y="14255"/>
                    <a:pt x="7200" y="9520"/>
                    <a:pt x="8723" y="6414"/>
                  </a:cubicBezTo>
                  <a:cubicBezTo>
                    <a:pt x="10246" y="3307"/>
                    <a:pt x="11354" y="1827"/>
                    <a:pt x="11908" y="1975"/>
                  </a:cubicBezTo>
                  <a:cubicBezTo>
                    <a:pt x="12462" y="2123"/>
                    <a:pt x="12462" y="3898"/>
                    <a:pt x="12462" y="6266"/>
                  </a:cubicBezTo>
                  <a:cubicBezTo>
                    <a:pt x="12462" y="8633"/>
                    <a:pt x="12462" y="11592"/>
                    <a:pt x="12600" y="13811"/>
                  </a:cubicBezTo>
                  <a:cubicBezTo>
                    <a:pt x="12738" y="16030"/>
                    <a:pt x="13015" y="17509"/>
                    <a:pt x="14538" y="18101"/>
                  </a:cubicBezTo>
                  <a:cubicBezTo>
                    <a:pt x="16062" y="18693"/>
                    <a:pt x="18831" y="18397"/>
                    <a:pt x="21600" y="18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6140450" y="3270250"/>
              <a:ext cx="66982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11435" y="0"/>
                  </a:moveTo>
                  <a:cubicBezTo>
                    <a:pt x="16518" y="3337"/>
                    <a:pt x="21600" y="6673"/>
                    <a:pt x="19694" y="10273"/>
                  </a:cubicBezTo>
                  <a:cubicBezTo>
                    <a:pt x="17788" y="13873"/>
                    <a:pt x="8894" y="177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816600" y="318135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886450" y="3124200"/>
              <a:ext cx="98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700"/>
                    <a:pt x="17280" y="11400"/>
                    <a:pt x="19440" y="15000"/>
                  </a:cubicBezTo>
                  <a:cubicBezTo>
                    <a:pt x="21600" y="18600"/>
                    <a:pt x="17280" y="201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633442" y="3002418"/>
              <a:ext cx="154067" cy="537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96" fill="norm" stroke="1" extrusionOk="0">
                  <a:moveTo>
                    <a:pt x="2069" y="81"/>
                  </a:moveTo>
                  <a:cubicBezTo>
                    <a:pt x="1777" y="38"/>
                    <a:pt x="1485" y="-4"/>
                    <a:pt x="1777" y="0"/>
                  </a:cubicBezTo>
                  <a:cubicBezTo>
                    <a:pt x="2069" y="4"/>
                    <a:pt x="2945" y="55"/>
                    <a:pt x="4258" y="213"/>
                  </a:cubicBezTo>
                  <a:cubicBezTo>
                    <a:pt x="5572" y="370"/>
                    <a:pt x="7323" y="633"/>
                    <a:pt x="8929" y="931"/>
                  </a:cubicBezTo>
                  <a:cubicBezTo>
                    <a:pt x="10534" y="1228"/>
                    <a:pt x="11993" y="1559"/>
                    <a:pt x="13307" y="1878"/>
                  </a:cubicBezTo>
                  <a:cubicBezTo>
                    <a:pt x="14620" y="2197"/>
                    <a:pt x="15788" y="2503"/>
                    <a:pt x="16372" y="2830"/>
                  </a:cubicBezTo>
                  <a:cubicBezTo>
                    <a:pt x="16956" y="3157"/>
                    <a:pt x="16956" y="3505"/>
                    <a:pt x="17248" y="3824"/>
                  </a:cubicBezTo>
                  <a:cubicBezTo>
                    <a:pt x="17539" y="4143"/>
                    <a:pt x="18123" y="4432"/>
                    <a:pt x="18853" y="4729"/>
                  </a:cubicBezTo>
                  <a:cubicBezTo>
                    <a:pt x="19583" y="5026"/>
                    <a:pt x="20458" y="5332"/>
                    <a:pt x="20896" y="5659"/>
                  </a:cubicBezTo>
                  <a:cubicBezTo>
                    <a:pt x="21334" y="5987"/>
                    <a:pt x="21334" y="6335"/>
                    <a:pt x="21042" y="6662"/>
                  </a:cubicBezTo>
                  <a:cubicBezTo>
                    <a:pt x="20750" y="6989"/>
                    <a:pt x="20166" y="7295"/>
                    <a:pt x="19437" y="7610"/>
                  </a:cubicBezTo>
                  <a:cubicBezTo>
                    <a:pt x="18707" y="7924"/>
                    <a:pt x="17831" y="8247"/>
                    <a:pt x="16956" y="8578"/>
                  </a:cubicBezTo>
                  <a:cubicBezTo>
                    <a:pt x="16080" y="8910"/>
                    <a:pt x="15204" y="9250"/>
                    <a:pt x="14329" y="9598"/>
                  </a:cubicBezTo>
                  <a:cubicBezTo>
                    <a:pt x="13453" y="9946"/>
                    <a:pt x="12577" y="10303"/>
                    <a:pt x="11993" y="10664"/>
                  </a:cubicBezTo>
                  <a:cubicBezTo>
                    <a:pt x="11410" y="11025"/>
                    <a:pt x="11118" y="11391"/>
                    <a:pt x="10826" y="11718"/>
                  </a:cubicBezTo>
                  <a:cubicBezTo>
                    <a:pt x="10534" y="12045"/>
                    <a:pt x="10242" y="12334"/>
                    <a:pt x="10096" y="12665"/>
                  </a:cubicBezTo>
                  <a:cubicBezTo>
                    <a:pt x="9950" y="12997"/>
                    <a:pt x="9950" y="13371"/>
                    <a:pt x="9950" y="13702"/>
                  </a:cubicBezTo>
                  <a:cubicBezTo>
                    <a:pt x="9950" y="14033"/>
                    <a:pt x="9950" y="14322"/>
                    <a:pt x="9950" y="14620"/>
                  </a:cubicBezTo>
                  <a:cubicBezTo>
                    <a:pt x="9950" y="14917"/>
                    <a:pt x="9950" y="15223"/>
                    <a:pt x="9950" y="15516"/>
                  </a:cubicBezTo>
                  <a:cubicBezTo>
                    <a:pt x="9950" y="15809"/>
                    <a:pt x="9950" y="16090"/>
                    <a:pt x="9512" y="16404"/>
                  </a:cubicBezTo>
                  <a:cubicBezTo>
                    <a:pt x="9075" y="16719"/>
                    <a:pt x="8199" y="17067"/>
                    <a:pt x="7469" y="17394"/>
                  </a:cubicBezTo>
                  <a:cubicBezTo>
                    <a:pt x="6739" y="17721"/>
                    <a:pt x="6156" y="18027"/>
                    <a:pt x="5426" y="18350"/>
                  </a:cubicBezTo>
                  <a:cubicBezTo>
                    <a:pt x="4696" y="18673"/>
                    <a:pt x="3820" y="19013"/>
                    <a:pt x="2945" y="19344"/>
                  </a:cubicBezTo>
                  <a:cubicBezTo>
                    <a:pt x="2069" y="19676"/>
                    <a:pt x="1193" y="19999"/>
                    <a:pt x="610" y="20313"/>
                  </a:cubicBezTo>
                  <a:cubicBezTo>
                    <a:pt x="26" y="20627"/>
                    <a:pt x="-266" y="20933"/>
                    <a:pt x="318" y="21146"/>
                  </a:cubicBezTo>
                  <a:cubicBezTo>
                    <a:pt x="902" y="21358"/>
                    <a:pt x="2361" y="21477"/>
                    <a:pt x="3820" y="21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7042150" y="3117850"/>
              <a:ext cx="12700" cy="59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10800" y="0"/>
                  </a:moveTo>
                  <a:cubicBezTo>
                    <a:pt x="7200" y="3042"/>
                    <a:pt x="3600" y="6085"/>
                    <a:pt x="1800" y="9241"/>
                  </a:cubicBezTo>
                  <a:cubicBezTo>
                    <a:pt x="0" y="12397"/>
                    <a:pt x="0" y="15668"/>
                    <a:pt x="0" y="17493"/>
                  </a:cubicBezTo>
                  <a:cubicBezTo>
                    <a:pt x="0" y="19318"/>
                    <a:pt x="0" y="19699"/>
                    <a:pt x="0" y="20231"/>
                  </a:cubicBezTo>
                  <a:cubicBezTo>
                    <a:pt x="0" y="20763"/>
                    <a:pt x="0" y="21448"/>
                    <a:pt x="3600" y="21524"/>
                  </a:cubicBezTo>
                  <a:cubicBezTo>
                    <a:pt x="7200" y="21600"/>
                    <a:pt x="14400" y="21068"/>
                    <a:pt x="21600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7200900" y="3270250"/>
              <a:ext cx="444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467"/>
                    <a:pt x="15429" y="2933"/>
                    <a:pt x="13371" y="6133"/>
                  </a:cubicBezTo>
                  <a:cubicBezTo>
                    <a:pt x="11314" y="9333"/>
                    <a:pt x="10286" y="14267"/>
                    <a:pt x="8229" y="17133"/>
                  </a:cubicBezTo>
                  <a:cubicBezTo>
                    <a:pt x="6171" y="20000"/>
                    <a:pt x="3086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213600" y="3270250"/>
              <a:ext cx="2095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7" y="15840"/>
                    <a:pt x="3055" y="10080"/>
                    <a:pt x="5782" y="6120"/>
                  </a:cubicBezTo>
                  <a:cubicBezTo>
                    <a:pt x="8509" y="2160"/>
                    <a:pt x="12436" y="0"/>
                    <a:pt x="15273" y="0"/>
                  </a:cubicBezTo>
                  <a:cubicBezTo>
                    <a:pt x="18109" y="0"/>
                    <a:pt x="19855" y="216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194550" y="34226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277100" y="3543300"/>
              <a:ext cx="1270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733"/>
                    <a:pt x="10800" y="7467"/>
                    <a:pt x="14400" y="11067"/>
                  </a:cubicBezTo>
                  <a:cubicBezTo>
                    <a:pt x="18000" y="14667"/>
                    <a:pt x="198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308850" y="3562350"/>
              <a:ext cx="1206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500"/>
                    <a:pt x="14779" y="3000"/>
                    <a:pt x="11368" y="5700"/>
                  </a:cubicBezTo>
                  <a:cubicBezTo>
                    <a:pt x="7958" y="8400"/>
                    <a:pt x="4547" y="12300"/>
                    <a:pt x="2653" y="15000"/>
                  </a:cubicBezTo>
                  <a:cubicBezTo>
                    <a:pt x="758" y="17700"/>
                    <a:pt x="379" y="19200"/>
                    <a:pt x="189" y="20100"/>
                  </a:cubicBezTo>
                  <a:cubicBezTo>
                    <a:pt x="0" y="21000"/>
                    <a:pt x="0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479089" y="3321050"/>
              <a:ext cx="10916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21018" y="0"/>
                  </a:moveTo>
                  <a:cubicBezTo>
                    <a:pt x="16943" y="1340"/>
                    <a:pt x="12867" y="2679"/>
                    <a:pt x="9199" y="5442"/>
                  </a:cubicBezTo>
                  <a:cubicBezTo>
                    <a:pt x="5531" y="8205"/>
                    <a:pt x="2271" y="12391"/>
                    <a:pt x="844" y="14902"/>
                  </a:cubicBezTo>
                  <a:cubicBezTo>
                    <a:pt x="-582" y="17414"/>
                    <a:pt x="-174" y="18251"/>
                    <a:pt x="1863" y="19088"/>
                  </a:cubicBezTo>
                  <a:cubicBezTo>
                    <a:pt x="3901" y="19926"/>
                    <a:pt x="7569" y="20763"/>
                    <a:pt x="112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581900" y="3403599"/>
              <a:ext cx="171450" cy="18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0"/>
                  </a:moveTo>
                  <a:cubicBezTo>
                    <a:pt x="3200" y="3516"/>
                    <a:pt x="6400" y="7033"/>
                    <a:pt x="7733" y="10298"/>
                  </a:cubicBezTo>
                  <a:cubicBezTo>
                    <a:pt x="9067" y="13563"/>
                    <a:pt x="8533" y="16577"/>
                    <a:pt x="7600" y="18586"/>
                  </a:cubicBezTo>
                  <a:cubicBezTo>
                    <a:pt x="6667" y="20595"/>
                    <a:pt x="5333" y="21600"/>
                    <a:pt x="4533" y="21349"/>
                  </a:cubicBezTo>
                  <a:cubicBezTo>
                    <a:pt x="3733" y="21098"/>
                    <a:pt x="3467" y="19591"/>
                    <a:pt x="4533" y="16828"/>
                  </a:cubicBezTo>
                  <a:cubicBezTo>
                    <a:pt x="5600" y="14065"/>
                    <a:pt x="8000" y="10047"/>
                    <a:pt x="10000" y="7284"/>
                  </a:cubicBezTo>
                  <a:cubicBezTo>
                    <a:pt x="12000" y="4521"/>
                    <a:pt x="13600" y="3014"/>
                    <a:pt x="14933" y="1884"/>
                  </a:cubicBezTo>
                  <a:cubicBezTo>
                    <a:pt x="16267" y="753"/>
                    <a:pt x="17333" y="0"/>
                    <a:pt x="17467" y="502"/>
                  </a:cubicBezTo>
                  <a:cubicBezTo>
                    <a:pt x="17600" y="1005"/>
                    <a:pt x="16800" y="2763"/>
                    <a:pt x="16267" y="5149"/>
                  </a:cubicBezTo>
                  <a:cubicBezTo>
                    <a:pt x="15733" y="7535"/>
                    <a:pt x="15467" y="10549"/>
                    <a:pt x="15733" y="12558"/>
                  </a:cubicBezTo>
                  <a:cubicBezTo>
                    <a:pt x="16000" y="14567"/>
                    <a:pt x="16800" y="15572"/>
                    <a:pt x="17867" y="16074"/>
                  </a:cubicBezTo>
                  <a:cubicBezTo>
                    <a:pt x="18933" y="16577"/>
                    <a:pt x="20267" y="16577"/>
                    <a:pt x="2160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791449" y="3289300"/>
              <a:ext cx="10518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6231" y="0"/>
                  </a:moveTo>
                  <a:cubicBezTo>
                    <a:pt x="10800" y="2555"/>
                    <a:pt x="15369" y="5110"/>
                    <a:pt x="18069" y="7665"/>
                  </a:cubicBezTo>
                  <a:cubicBezTo>
                    <a:pt x="20769" y="10219"/>
                    <a:pt x="21600" y="12774"/>
                    <a:pt x="19315" y="15097"/>
                  </a:cubicBezTo>
                  <a:cubicBezTo>
                    <a:pt x="17031" y="17419"/>
                    <a:pt x="11631" y="19510"/>
                    <a:pt x="7892" y="20555"/>
                  </a:cubicBezTo>
                  <a:cubicBezTo>
                    <a:pt x="4154" y="21600"/>
                    <a:pt x="207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962900" y="3464422"/>
              <a:ext cx="2413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95" y="12302"/>
                    <a:pt x="10989" y="4448"/>
                    <a:pt x="14589" y="1502"/>
                  </a:cubicBezTo>
                  <a:cubicBezTo>
                    <a:pt x="18189" y="-1443"/>
                    <a:pt x="1989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8426450" y="3346449"/>
              <a:ext cx="2172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5362"/>
                    <a:pt x="21600" y="10723"/>
                    <a:pt x="18655" y="14323"/>
                  </a:cubicBezTo>
                  <a:cubicBezTo>
                    <a:pt x="15709" y="17923"/>
                    <a:pt x="7855" y="197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8432800" y="3346450"/>
              <a:ext cx="2032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429"/>
                    <a:pt x="5400" y="9257"/>
                    <a:pt x="9000" y="5657"/>
                  </a:cubicBezTo>
                  <a:cubicBezTo>
                    <a:pt x="12600" y="2057"/>
                    <a:pt x="171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420100" y="3441700"/>
              <a:ext cx="1841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5429"/>
                    <a:pt x="11421" y="9257"/>
                    <a:pt x="15021" y="5657"/>
                  </a:cubicBezTo>
                  <a:cubicBezTo>
                    <a:pt x="18621" y="2057"/>
                    <a:pt x="2011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8477265" y="3180805"/>
              <a:ext cx="107935" cy="101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065" fill="norm" stroke="1" extrusionOk="0">
                  <a:moveTo>
                    <a:pt x="8719" y="1436"/>
                  </a:moveTo>
                  <a:cubicBezTo>
                    <a:pt x="7473" y="5844"/>
                    <a:pt x="6227" y="10253"/>
                    <a:pt x="4566" y="14000"/>
                  </a:cubicBezTo>
                  <a:cubicBezTo>
                    <a:pt x="2904" y="17746"/>
                    <a:pt x="827" y="20832"/>
                    <a:pt x="204" y="21053"/>
                  </a:cubicBezTo>
                  <a:cubicBezTo>
                    <a:pt x="-419" y="21273"/>
                    <a:pt x="412" y="18628"/>
                    <a:pt x="2281" y="15322"/>
                  </a:cubicBezTo>
                  <a:cubicBezTo>
                    <a:pt x="4150" y="12016"/>
                    <a:pt x="7058" y="8049"/>
                    <a:pt x="9135" y="5183"/>
                  </a:cubicBezTo>
                  <a:cubicBezTo>
                    <a:pt x="11212" y="2318"/>
                    <a:pt x="12458" y="555"/>
                    <a:pt x="14119" y="114"/>
                  </a:cubicBezTo>
                  <a:cubicBezTo>
                    <a:pt x="15781" y="-327"/>
                    <a:pt x="17858" y="555"/>
                    <a:pt x="19104" y="2097"/>
                  </a:cubicBezTo>
                  <a:cubicBezTo>
                    <a:pt x="20350" y="3640"/>
                    <a:pt x="20766" y="5844"/>
                    <a:pt x="20973" y="8489"/>
                  </a:cubicBezTo>
                  <a:cubicBezTo>
                    <a:pt x="21181" y="11134"/>
                    <a:pt x="21181" y="14220"/>
                    <a:pt x="21181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8521700" y="36004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8528050" y="3591582"/>
              <a:ext cx="83114" cy="172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10" fill="norm" stroke="1" extrusionOk="0">
                  <a:moveTo>
                    <a:pt x="3240" y="2652"/>
                  </a:moveTo>
                  <a:cubicBezTo>
                    <a:pt x="4860" y="1611"/>
                    <a:pt x="6480" y="570"/>
                    <a:pt x="8640" y="179"/>
                  </a:cubicBezTo>
                  <a:cubicBezTo>
                    <a:pt x="10800" y="-211"/>
                    <a:pt x="13500" y="49"/>
                    <a:pt x="15390" y="830"/>
                  </a:cubicBezTo>
                  <a:cubicBezTo>
                    <a:pt x="17280" y="1611"/>
                    <a:pt x="18360" y="2912"/>
                    <a:pt x="19440" y="5905"/>
                  </a:cubicBezTo>
                  <a:cubicBezTo>
                    <a:pt x="20520" y="8897"/>
                    <a:pt x="21600" y="13582"/>
                    <a:pt x="21060" y="16444"/>
                  </a:cubicBezTo>
                  <a:cubicBezTo>
                    <a:pt x="20520" y="19307"/>
                    <a:pt x="18360" y="20348"/>
                    <a:pt x="15660" y="20869"/>
                  </a:cubicBezTo>
                  <a:cubicBezTo>
                    <a:pt x="12960" y="21389"/>
                    <a:pt x="9720" y="21389"/>
                    <a:pt x="7020" y="20348"/>
                  </a:cubicBezTo>
                  <a:cubicBezTo>
                    <a:pt x="4320" y="19307"/>
                    <a:pt x="2160" y="17225"/>
                    <a:pt x="0" y="15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8661400" y="325755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8754533" y="3374208"/>
              <a:ext cx="103718" cy="22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21600" y="370"/>
                  </a:moveTo>
                  <a:cubicBezTo>
                    <a:pt x="19396" y="-22"/>
                    <a:pt x="17192" y="-415"/>
                    <a:pt x="13886" y="960"/>
                  </a:cubicBezTo>
                  <a:cubicBezTo>
                    <a:pt x="10580" y="2334"/>
                    <a:pt x="6171" y="5476"/>
                    <a:pt x="3527" y="8618"/>
                  </a:cubicBezTo>
                  <a:cubicBezTo>
                    <a:pt x="882" y="11760"/>
                    <a:pt x="0" y="14901"/>
                    <a:pt x="0" y="17061"/>
                  </a:cubicBezTo>
                  <a:cubicBezTo>
                    <a:pt x="0" y="19221"/>
                    <a:pt x="882" y="20400"/>
                    <a:pt x="3967" y="20792"/>
                  </a:cubicBezTo>
                  <a:cubicBezTo>
                    <a:pt x="7053" y="21185"/>
                    <a:pt x="12343" y="20792"/>
                    <a:pt x="17633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8864599" y="3456516"/>
              <a:ext cx="146051" cy="12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2787"/>
                  </a:moveTo>
                  <a:cubicBezTo>
                    <a:pt x="939" y="1394"/>
                    <a:pt x="1878" y="0"/>
                    <a:pt x="2974" y="0"/>
                  </a:cubicBezTo>
                  <a:cubicBezTo>
                    <a:pt x="4070" y="0"/>
                    <a:pt x="5322" y="1394"/>
                    <a:pt x="6261" y="4006"/>
                  </a:cubicBezTo>
                  <a:cubicBezTo>
                    <a:pt x="7200" y="6619"/>
                    <a:pt x="7826" y="10452"/>
                    <a:pt x="7983" y="13239"/>
                  </a:cubicBezTo>
                  <a:cubicBezTo>
                    <a:pt x="8139" y="16026"/>
                    <a:pt x="7826" y="17768"/>
                    <a:pt x="6887" y="19161"/>
                  </a:cubicBezTo>
                  <a:cubicBezTo>
                    <a:pt x="5948" y="20555"/>
                    <a:pt x="4383" y="21600"/>
                    <a:pt x="3757" y="21252"/>
                  </a:cubicBezTo>
                  <a:cubicBezTo>
                    <a:pt x="3130" y="20903"/>
                    <a:pt x="3443" y="19161"/>
                    <a:pt x="4696" y="16548"/>
                  </a:cubicBezTo>
                  <a:cubicBezTo>
                    <a:pt x="5948" y="13935"/>
                    <a:pt x="8139" y="10452"/>
                    <a:pt x="10330" y="7665"/>
                  </a:cubicBezTo>
                  <a:cubicBezTo>
                    <a:pt x="12522" y="4877"/>
                    <a:pt x="14713" y="2787"/>
                    <a:pt x="15496" y="2613"/>
                  </a:cubicBezTo>
                  <a:cubicBezTo>
                    <a:pt x="16278" y="2439"/>
                    <a:pt x="15652" y="4181"/>
                    <a:pt x="15339" y="5923"/>
                  </a:cubicBezTo>
                  <a:cubicBezTo>
                    <a:pt x="15026" y="7665"/>
                    <a:pt x="15026" y="9406"/>
                    <a:pt x="16122" y="11845"/>
                  </a:cubicBezTo>
                  <a:cubicBezTo>
                    <a:pt x="17217" y="14284"/>
                    <a:pt x="19409" y="17419"/>
                    <a:pt x="2160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9023350" y="3384550"/>
              <a:ext cx="98695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3420"/>
                    <a:pt x="18000" y="6840"/>
                    <a:pt x="19800" y="9540"/>
                  </a:cubicBezTo>
                  <a:cubicBezTo>
                    <a:pt x="21600" y="12240"/>
                    <a:pt x="21600" y="14220"/>
                    <a:pt x="18000" y="16110"/>
                  </a:cubicBezTo>
                  <a:cubicBezTo>
                    <a:pt x="14400" y="18000"/>
                    <a:pt x="7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9239250" y="3302000"/>
              <a:ext cx="127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653"/>
                    <a:pt x="21600" y="5305"/>
                    <a:pt x="21600" y="8211"/>
                  </a:cubicBezTo>
                  <a:cubicBezTo>
                    <a:pt x="21600" y="11116"/>
                    <a:pt x="10800" y="14274"/>
                    <a:pt x="5400" y="16547"/>
                  </a:cubicBezTo>
                  <a:cubicBezTo>
                    <a:pt x="0" y="18821"/>
                    <a:pt x="0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9048750" y="3092450"/>
              <a:ext cx="514350" cy="539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511" y="297"/>
                    <a:pt x="21422" y="594"/>
                    <a:pt x="21244" y="882"/>
                  </a:cubicBezTo>
                  <a:cubicBezTo>
                    <a:pt x="21067" y="1170"/>
                    <a:pt x="20800" y="1450"/>
                    <a:pt x="20622" y="1743"/>
                  </a:cubicBezTo>
                  <a:cubicBezTo>
                    <a:pt x="20444" y="2035"/>
                    <a:pt x="20356" y="2341"/>
                    <a:pt x="20178" y="2663"/>
                  </a:cubicBezTo>
                  <a:cubicBezTo>
                    <a:pt x="20000" y="2985"/>
                    <a:pt x="19733" y="3324"/>
                    <a:pt x="19422" y="3672"/>
                  </a:cubicBezTo>
                  <a:cubicBezTo>
                    <a:pt x="19111" y="4020"/>
                    <a:pt x="18756" y="4376"/>
                    <a:pt x="18400" y="4715"/>
                  </a:cubicBezTo>
                  <a:cubicBezTo>
                    <a:pt x="18044" y="5054"/>
                    <a:pt x="17689" y="5377"/>
                    <a:pt x="17378" y="5707"/>
                  </a:cubicBezTo>
                  <a:cubicBezTo>
                    <a:pt x="17067" y="6038"/>
                    <a:pt x="16800" y="6377"/>
                    <a:pt x="16489" y="6687"/>
                  </a:cubicBezTo>
                  <a:cubicBezTo>
                    <a:pt x="16178" y="6996"/>
                    <a:pt x="15822" y="7276"/>
                    <a:pt x="15422" y="7569"/>
                  </a:cubicBezTo>
                  <a:cubicBezTo>
                    <a:pt x="15022" y="7861"/>
                    <a:pt x="14578" y="8167"/>
                    <a:pt x="14000" y="8485"/>
                  </a:cubicBezTo>
                  <a:cubicBezTo>
                    <a:pt x="13422" y="8803"/>
                    <a:pt x="12711" y="9134"/>
                    <a:pt x="12000" y="9469"/>
                  </a:cubicBezTo>
                  <a:cubicBezTo>
                    <a:pt x="11289" y="9804"/>
                    <a:pt x="10578" y="10143"/>
                    <a:pt x="10000" y="10435"/>
                  </a:cubicBezTo>
                  <a:cubicBezTo>
                    <a:pt x="9422" y="10728"/>
                    <a:pt x="8978" y="10974"/>
                    <a:pt x="8489" y="11279"/>
                  </a:cubicBezTo>
                  <a:cubicBezTo>
                    <a:pt x="8000" y="11584"/>
                    <a:pt x="7467" y="11949"/>
                    <a:pt x="7067" y="12259"/>
                  </a:cubicBezTo>
                  <a:cubicBezTo>
                    <a:pt x="6667" y="12568"/>
                    <a:pt x="6400" y="12823"/>
                    <a:pt x="6222" y="13132"/>
                  </a:cubicBezTo>
                  <a:cubicBezTo>
                    <a:pt x="6044" y="13442"/>
                    <a:pt x="5956" y="13806"/>
                    <a:pt x="5867" y="14175"/>
                  </a:cubicBezTo>
                  <a:cubicBezTo>
                    <a:pt x="5778" y="14544"/>
                    <a:pt x="5689" y="14917"/>
                    <a:pt x="5644" y="15278"/>
                  </a:cubicBezTo>
                  <a:cubicBezTo>
                    <a:pt x="5600" y="15638"/>
                    <a:pt x="5600" y="15986"/>
                    <a:pt x="5511" y="16329"/>
                  </a:cubicBezTo>
                  <a:cubicBezTo>
                    <a:pt x="5422" y="16673"/>
                    <a:pt x="5244" y="17012"/>
                    <a:pt x="5067" y="17322"/>
                  </a:cubicBezTo>
                  <a:cubicBezTo>
                    <a:pt x="4889" y="17631"/>
                    <a:pt x="4711" y="17911"/>
                    <a:pt x="4444" y="18229"/>
                  </a:cubicBezTo>
                  <a:cubicBezTo>
                    <a:pt x="4178" y="18547"/>
                    <a:pt x="3822" y="18903"/>
                    <a:pt x="3378" y="19251"/>
                  </a:cubicBezTo>
                  <a:cubicBezTo>
                    <a:pt x="2933" y="19599"/>
                    <a:pt x="2400" y="19938"/>
                    <a:pt x="1867" y="20277"/>
                  </a:cubicBezTo>
                  <a:cubicBezTo>
                    <a:pt x="1333" y="20616"/>
                    <a:pt x="800" y="20955"/>
                    <a:pt x="489" y="21176"/>
                  </a:cubicBezTo>
                  <a:cubicBezTo>
                    <a:pt x="178" y="21396"/>
                    <a:pt x="89" y="214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9731115" y="3286854"/>
              <a:ext cx="92336" cy="47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15" fill="norm" stroke="1" extrusionOk="0">
                  <a:moveTo>
                    <a:pt x="21415" y="681"/>
                  </a:moveTo>
                  <a:cubicBezTo>
                    <a:pt x="19942" y="301"/>
                    <a:pt x="18470" y="-80"/>
                    <a:pt x="17488" y="15"/>
                  </a:cubicBezTo>
                  <a:cubicBezTo>
                    <a:pt x="16506" y="110"/>
                    <a:pt x="16015" y="681"/>
                    <a:pt x="14542" y="2632"/>
                  </a:cubicBezTo>
                  <a:cubicBezTo>
                    <a:pt x="13070" y="4583"/>
                    <a:pt x="10615" y="7913"/>
                    <a:pt x="8160" y="10672"/>
                  </a:cubicBezTo>
                  <a:cubicBezTo>
                    <a:pt x="5706" y="13432"/>
                    <a:pt x="3251" y="15620"/>
                    <a:pt x="1779" y="17095"/>
                  </a:cubicBezTo>
                  <a:cubicBezTo>
                    <a:pt x="306" y="18570"/>
                    <a:pt x="-185" y="19331"/>
                    <a:pt x="60" y="19998"/>
                  </a:cubicBezTo>
                  <a:cubicBezTo>
                    <a:pt x="306" y="20664"/>
                    <a:pt x="1288" y="21235"/>
                    <a:pt x="2024" y="21377"/>
                  </a:cubicBezTo>
                  <a:cubicBezTo>
                    <a:pt x="2760" y="21520"/>
                    <a:pt x="3251" y="21235"/>
                    <a:pt x="3742" y="20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9868164" y="3473450"/>
              <a:ext cx="44187" cy="27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93" fill="norm" stroke="1" extrusionOk="0">
                  <a:moveTo>
                    <a:pt x="21471" y="0"/>
                  </a:moveTo>
                  <a:cubicBezTo>
                    <a:pt x="17357" y="4091"/>
                    <a:pt x="13242" y="8182"/>
                    <a:pt x="10157" y="11209"/>
                  </a:cubicBezTo>
                  <a:cubicBezTo>
                    <a:pt x="7071" y="14236"/>
                    <a:pt x="5014" y="16200"/>
                    <a:pt x="3471" y="17918"/>
                  </a:cubicBezTo>
                  <a:cubicBezTo>
                    <a:pt x="1928" y="19636"/>
                    <a:pt x="900" y="21109"/>
                    <a:pt x="385" y="21355"/>
                  </a:cubicBezTo>
                  <a:cubicBezTo>
                    <a:pt x="-129" y="21600"/>
                    <a:pt x="-129" y="20618"/>
                    <a:pt x="385" y="19555"/>
                  </a:cubicBezTo>
                  <a:cubicBezTo>
                    <a:pt x="900" y="18491"/>
                    <a:pt x="1928" y="17345"/>
                    <a:pt x="295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9880600" y="3427106"/>
              <a:ext cx="190500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560" y="13205"/>
                    <a:pt x="9120" y="5728"/>
                    <a:pt x="12720" y="2405"/>
                  </a:cubicBezTo>
                  <a:cubicBezTo>
                    <a:pt x="16320" y="-918"/>
                    <a:pt x="1896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9880600" y="359410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9937750" y="3663950"/>
              <a:ext cx="762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388"/>
                    <a:pt x="8400" y="6776"/>
                    <a:pt x="12000" y="10376"/>
                  </a:cubicBezTo>
                  <a:cubicBezTo>
                    <a:pt x="15600" y="13976"/>
                    <a:pt x="18600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9918699" y="365760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10088627" y="3486150"/>
              <a:ext cx="122173" cy="25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65" fill="norm" stroke="1" extrusionOk="0">
                  <a:moveTo>
                    <a:pt x="21131" y="0"/>
                  </a:moveTo>
                  <a:cubicBezTo>
                    <a:pt x="19300" y="0"/>
                    <a:pt x="17470" y="0"/>
                    <a:pt x="15273" y="990"/>
                  </a:cubicBezTo>
                  <a:cubicBezTo>
                    <a:pt x="13077" y="1980"/>
                    <a:pt x="10514" y="3960"/>
                    <a:pt x="7768" y="7020"/>
                  </a:cubicBezTo>
                  <a:cubicBezTo>
                    <a:pt x="5023" y="10080"/>
                    <a:pt x="2094" y="14220"/>
                    <a:pt x="812" y="16830"/>
                  </a:cubicBezTo>
                  <a:cubicBezTo>
                    <a:pt x="-469" y="19440"/>
                    <a:pt x="-103" y="20520"/>
                    <a:pt x="995" y="21060"/>
                  </a:cubicBezTo>
                  <a:cubicBezTo>
                    <a:pt x="2094" y="21600"/>
                    <a:pt x="3924" y="21600"/>
                    <a:pt x="5389" y="21060"/>
                  </a:cubicBezTo>
                  <a:cubicBezTo>
                    <a:pt x="6853" y="20520"/>
                    <a:pt x="7951" y="19440"/>
                    <a:pt x="9050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168062" y="3581400"/>
              <a:ext cx="137988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2" fill="norm" stroke="1" extrusionOk="0">
                  <a:moveTo>
                    <a:pt x="1699" y="0"/>
                  </a:moveTo>
                  <a:cubicBezTo>
                    <a:pt x="3008" y="4027"/>
                    <a:pt x="4317" y="8054"/>
                    <a:pt x="4971" y="11166"/>
                  </a:cubicBezTo>
                  <a:cubicBezTo>
                    <a:pt x="5626" y="14278"/>
                    <a:pt x="5626" y="16475"/>
                    <a:pt x="4644" y="18305"/>
                  </a:cubicBezTo>
                  <a:cubicBezTo>
                    <a:pt x="3662" y="20136"/>
                    <a:pt x="1699" y="21600"/>
                    <a:pt x="717" y="21417"/>
                  </a:cubicBezTo>
                  <a:cubicBezTo>
                    <a:pt x="-265" y="21234"/>
                    <a:pt x="-265" y="19403"/>
                    <a:pt x="880" y="17024"/>
                  </a:cubicBezTo>
                  <a:cubicBezTo>
                    <a:pt x="2026" y="14644"/>
                    <a:pt x="4317" y="11715"/>
                    <a:pt x="6280" y="9519"/>
                  </a:cubicBezTo>
                  <a:cubicBezTo>
                    <a:pt x="8244" y="7322"/>
                    <a:pt x="9880" y="5858"/>
                    <a:pt x="10535" y="6224"/>
                  </a:cubicBezTo>
                  <a:cubicBezTo>
                    <a:pt x="11190" y="6590"/>
                    <a:pt x="10862" y="8786"/>
                    <a:pt x="10699" y="10800"/>
                  </a:cubicBezTo>
                  <a:cubicBezTo>
                    <a:pt x="10535" y="12814"/>
                    <a:pt x="10535" y="14644"/>
                    <a:pt x="11190" y="16108"/>
                  </a:cubicBezTo>
                  <a:cubicBezTo>
                    <a:pt x="11844" y="17573"/>
                    <a:pt x="13153" y="18671"/>
                    <a:pt x="14953" y="18854"/>
                  </a:cubicBezTo>
                  <a:cubicBezTo>
                    <a:pt x="16753" y="19037"/>
                    <a:pt x="19044" y="18305"/>
                    <a:pt x="21335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293350" y="3473450"/>
              <a:ext cx="143934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294" y="0"/>
                  </a:moveTo>
                  <a:cubicBezTo>
                    <a:pt x="15247" y="1937"/>
                    <a:pt x="16200" y="3873"/>
                    <a:pt x="17788" y="6182"/>
                  </a:cubicBezTo>
                  <a:cubicBezTo>
                    <a:pt x="19376" y="8491"/>
                    <a:pt x="21600" y="11172"/>
                    <a:pt x="21600" y="13556"/>
                  </a:cubicBezTo>
                  <a:cubicBezTo>
                    <a:pt x="21600" y="15939"/>
                    <a:pt x="19376" y="18025"/>
                    <a:pt x="15724" y="19440"/>
                  </a:cubicBezTo>
                  <a:cubicBezTo>
                    <a:pt x="12071" y="20855"/>
                    <a:pt x="6988" y="21600"/>
                    <a:pt x="4129" y="21600"/>
                  </a:cubicBezTo>
                  <a:cubicBezTo>
                    <a:pt x="1271" y="21600"/>
                    <a:pt x="635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10572749" y="3657600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10900039" y="3492500"/>
              <a:ext cx="4736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600" fill="norm" stroke="1" extrusionOk="0">
                  <a:moveTo>
                    <a:pt x="21013" y="0"/>
                  </a:moveTo>
                  <a:cubicBezTo>
                    <a:pt x="19135" y="3040"/>
                    <a:pt x="17256" y="6080"/>
                    <a:pt x="13970" y="9360"/>
                  </a:cubicBezTo>
                  <a:cubicBezTo>
                    <a:pt x="10683" y="12640"/>
                    <a:pt x="5987" y="16160"/>
                    <a:pt x="3170" y="18400"/>
                  </a:cubicBezTo>
                  <a:cubicBezTo>
                    <a:pt x="352" y="20640"/>
                    <a:pt x="-587" y="21600"/>
                    <a:pt x="352" y="21600"/>
                  </a:cubicBezTo>
                  <a:cubicBezTo>
                    <a:pt x="1291" y="21600"/>
                    <a:pt x="4109" y="20640"/>
                    <a:pt x="6926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10915649" y="3505149"/>
              <a:ext cx="177801" cy="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20847"/>
                  </a:moveTo>
                  <a:cubicBezTo>
                    <a:pt x="0" y="16218"/>
                    <a:pt x="0" y="11590"/>
                    <a:pt x="643" y="8504"/>
                  </a:cubicBezTo>
                  <a:cubicBezTo>
                    <a:pt x="1286" y="5418"/>
                    <a:pt x="2571" y="3876"/>
                    <a:pt x="5143" y="2333"/>
                  </a:cubicBezTo>
                  <a:cubicBezTo>
                    <a:pt x="7714" y="790"/>
                    <a:pt x="11571" y="-753"/>
                    <a:pt x="14529" y="404"/>
                  </a:cubicBezTo>
                  <a:cubicBezTo>
                    <a:pt x="17486" y="1561"/>
                    <a:pt x="19543" y="5418"/>
                    <a:pt x="21600" y="9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10915649" y="36004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5429"/>
                    <a:pt x="9257" y="9257"/>
                    <a:pt x="12857" y="5657"/>
                  </a:cubicBezTo>
                  <a:cubicBezTo>
                    <a:pt x="16457" y="2057"/>
                    <a:pt x="190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957219" y="3342465"/>
              <a:ext cx="98131" cy="92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63" fill="norm" stroke="1" extrusionOk="0">
                  <a:moveTo>
                    <a:pt x="6140" y="2343"/>
                  </a:moveTo>
                  <a:cubicBezTo>
                    <a:pt x="5221" y="7143"/>
                    <a:pt x="4302" y="11943"/>
                    <a:pt x="3153" y="15303"/>
                  </a:cubicBezTo>
                  <a:cubicBezTo>
                    <a:pt x="2004" y="18663"/>
                    <a:pt x="625" y="20583"/>
                    <a:pt x="166" y="20343"/>
                  </a:cubicBezTo>
                  <a:cubicBezTo>
                    <a:pt x="-294" y="20103"/>
                    <a:pt x="166" y="17703"/>
                    <a:pt x="2004" y="14343"/>
                  </a:cubicBezTo>
                  <a:cubicBezTo>
                    <a:pt x="3842" y="10983"/>
                    <a:pt x="7059" y="6663"/>
                    <a:pt x="10276" y="3783"/>
                  </a:cubicBezTo>
                  <a:cubicBezTo>
                    <a:pt x="13493" y="903"/>
                    <a:pt x="16710" y="-537"/>
                    <a:pt x="18319" y="183"/>
                  </a:cubicBezTo>
                  <a:cubicBezTo>
                    <a:pt x="19927" y="903"/>
                    <a:pt x="19927" y="3783"/>
                    <a:pt x="20157" y="7623"/>
                  </a:cubicBezTo>
                  <a:cubicBezTo>
                    <a:pt x="20387" y="11463"/>
                    <a:pt x="20846" y="16263"/>
                    <a:pt x="21306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1017250" y="3727449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1010900" y="3686770"/>
              <a:ext cx="90632" cy="19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921" fill="norm" stroke="1" extrusionOk="0">
                  <a:moveTo>
                    <a:pt x="2945" y="4417"/>
                  </a:moveTo>
                  <a:cubicBezTo>
                    <a:pt x="3927" y="3268"/>
                    <a:pt x="4909" y="2119"/>
                    <a:pt x="6627" y="1200"/>
                  </a:cubicBezTo>
                  <a:cubicBezTo>
                    <a:pt x="8345" y="280"/>
                    <a:pt x="10800" y="-409"/>
                    <a:pt x="13745" y="280"/>
                  </a:cubicBezTo>
                  <a:cubicBezTo>
                    <a:pt x="16691" y="970"/>
                    <a:pt x="20127" y="3038"/>
                    <a:pt x="20864" y="6140"/>
                  </a:cubicBezTo>
                  <a:cubicBezTo>
                    <a:pt x="21600" y="9242"/>
                    <a:pt x="19636" y="13378"/>
                    <a:pt x="16936" y="16136"/>
                  </a:cubicBezTo>
                  <a:cubicBezTo>
                    <a:pt x="14236" y="18893"/>
                    <a:pt x="10800" y="20272"/>
                    <a:pt x="7855" y="20731"/>
                  </a:cubicBezTo>
                  <a:cubicBezTo>
                    <a:pt x="4909" y="21191"/>
                    <a:pt x="2455" y="20731"/>
                    <a:pt x="0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1118850" y="3517900"/>
              <a:ext cx="1079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1173006" y="3479800"/>
              <a:ext cx="156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1240442" y="3575413"/>
              <a:ext cx="81608" cy="22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1" fill="norm" stroke="1" extrusionOk="0">
                  <a:moveTo>
                    <a:pt x="21353" y="576"/>
                  </a:moveTo>
                  <a:cubicBezTo>
                    <a:pt x="18584" y="169"/>
                    <a:pt x="15815" y="-239"/>
                    <a:pt x="13045" y="169"/>
                  </a:cubicBezTo>
                  <a:cubicBezTo>
                    <a:pt x="10276" y="576"/>
                    <a:pt x="7507" y="1799"/>
                    <a:pt x="5015" y="4957"/>
                  </a:cubicBezTo>
                  <a:cubicBezTo>
                    <a:pt x="2522" y="8116"/>
                    <a:pt x="307" y="13210"/>
                    <a:pt x="30" y="16267"/>
                  </a:cubicBezTo>
                  <a:cubicBezTo>
                    <a:pt x="-247" y="19323"/>
                    <a:pt x="1415" y="20342"/>
                    <a:pt x="3076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1309349" y="3651249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43"/>
                    <a:pt x="3600" y="686"/>
                    <a:pt x="5400" y="2743"/>
                  </a:cubicBezTo>
                  <a:cubicBezTo>
                    <a:pt x="7200" y="4800"/>
                    <a:pt x="9000" y="8571"/>
                    <a:pt x="9720" y="11314"/>
                  </a:cubicBezTo>
                  <a:cubicBezTo>
                    <a:pt x="10440" y="14057"/>
                    <a:pt x="10080" y="15771"/>
                    <a:pt x="9180" y="17314"/>
                  </a:cubicBezTo>
                  <a:cubicBezTo>
                    <a:pt x="8280" y="18857"/>
                    <a:pt x="6840" y="20229"/>
                    <a:pt x="5400" y="20400"/>
                  </a:cubicBezTo>
                  <a:cubicBezTo>
                    <a:pt x="3960" y="20571"/>
                    <a:pt x="2520" y="19543"/>
                    <a:pt x="2160" y="18171"/>
                  </a:cubicBezTo>
                  <a:cubicBezTo>
                    <a:pt x="1800" y="16800"/>
                    <a:pt x="2520" y="15086"/>
                    <a:pt x="3780" y="13543"/>
                  </a:cubicBezTo>
                  <a:cubicBezTo>
                    <a:pt x="5040" y="12000"/>
                    <a:pt x="6840" y="10629"/>
                    <a:pt x="8640" y="8571"/>
                  </a:cubicBezTo>
                  <a:cubicBezTo>
                    <a:pt x="10440" y="6514"/>
                    <a:pt x="12240" y="3771"/>
                    <a:pt x="12420" y="2914"/>
                  </a:cubicBezTo>
                  <a:cubicBezTo>
                    <a:pt x="12600" y="2057"/>
                    <a:pt x="11160" y="3086"/>
                    <a:pt x="10080" y="4629"/>
                  </a:cubicBezTo>
                  <a:cubicBezTo>
                    <a:pt x="9000" y="6171"/>
                    <a:pt x="8280" y="8229"/>
                    <a:pt x="8640" y="11143"/>
                  </a:cubicBezTo>
                  <a:cubicBezTo>
                    <a:pt x="9000" y="14057"/>
                    <a:pt x="10440" y="17829"/>
                    <a:pt x="12780" y="19714"/>
                  </a:cubicBezTo>
                  <a:cubicBezTo>
                    <a:pt x="15120" y="21600"/>
                    <a:pt x="183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1480799" y="3587750"/>
              <a:ext cx="102347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600" fill="norm" stroke="1" extrusionOk="0">
                  <a:moveTo>
                    <a:pt x="4985" y="0"/>
                  </a:moveTo>
                  <a:cubicBezTo>
                    <a:pt x="9138" y="973"/>
                    <a:pt x="13292" y="1946"/>
                    <a:pt x="16408" y="4281"/>
                  </a:cubicBezTo>
                  <a:cubicBezTo>
                    <a:pt x="19523" y="6616"/>
                    <a:pt x="21600" y="10314"/>
                    <a:pt x="18692" y="13427"/>
                  </a:cubicBezTo>
                  <a:cubicBezTo>
                    <a:pt x="15785" y="16541"/>
                    <a:pt x="7892" y="190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1690349" y="3441700"/>
              <a:ext cx="8468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61"/>
                    <a:pt x="21600" y="7322"/>
                    <a:pt x="21600" y="10617"/>
                  </a:cubicBezTo>
                  <a:cubicBezTo>
                    <a:pt x="21600" y="13912"/>
                    <a:pt x="10800" y="16841"/>
                    <a:pt x="5400" y="18610"/>
                  </a:cubicBezTo>
                  <a:cubicBezTo>
                    <a:pt x="0" y="20380"/>
                    <a:pt x="0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1144250" y="3244299"/>
              <a:ext cx="1416050" cy="7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8" fill="norm" stroke="1" extrusionOk="0">
                  <a:moveTo>
                    <a:pt x="0" y="5406"/>
                  </a:moveTo>
                  <a:cubicBezTo>
                    <a:pt x="1001" y="3071"/>
                    <a:pt x="2002" y="736"/>
                    <a:pt x="3148" y="152"/>
                  </a:cubicBezTo>
                  <a:cubicBezTo>
                    <a:pt x="4294" y="-432"/>
                    <a:pt x="5586" y="736"/>
                    <a:pt x="6893" y="2487"/>
                  </a:cubicBezTo>
                  <a:cubicBezTo>
                    <a:pt x="8201" y="4238"/>
                    <a:pt x="9525" y="6573"/>
                    <a:pt x="10848" y="8909"/>
                  </a:cubicBezTo>
                  <a:cubicBezTo>
                    <a:pt x="12172" y="11244"/>
                    <a:pt x="13496" y="13579"/>
                    <a:pt x="14723" y="15622"/>
                  </a:cubicBezTo>
                  <a:cubicBezTo>
                    <a:pt x="15950" y="17665"/>
                    <a:pt x="17080" y="19417"/>
                    <a:pt x="18129" y="20292"/>
                  </a:cubicBezTo>
                  <a:cubicBezTo>
                    <a:pt x="19178" y="21168"/>
                    <a:pt x="20147" y="21168"/>
                    <a:pt x="20712" y="21168"/>
                  </a:cubicBezTo>
                  <a:cubicBezTo>
                    <a:pt x="21277" y="21168"/>
                    <a:pt x="21439" y="21168"/>
                    <a:pt x="21600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76766" y="4324349"/>
              <a:ext cx="35984" cy="456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10165" y="0"/>
                  </a:moveTo>
                  <a:cubicBezTo>
                    <a:pt x="5082" y="3086"/>
                    <a:pt x="0" y="6171"/>
                    <a:pt x="0" y="9456"/>
                  </a:cubicBezTo>
                  <a:cubicBezTo>
                    <a:pt x="0" y="12741"/>
                    <a:pt x="5082" y="16225"/>
                    <a:pt x="8259" y="18365"/>
                  </a:cubicBezTo>
                  <a:cubicBezTo>
                    <a:pt x="11435" y="20505"/>
                    <a:pt x="12706" y="21301"/>
                    <a:pt x="14612" y="21451"/>
                  </a:cubicBezTo>
                  <a:cubicBezTo>
                    <a:pt x="16518" y="21600"/>
                    <a:pt x="19059" y="21102"/>
                    <a:pt x="21600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28599" y="5480579"/>
              <a:ext cx="236892" cy="41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02" fill="norm" stroke="1" extrusionOk="0">
                  <a:moveTo>
                    <a:pt x="1147" y="1617"/>
                  </a:moveTo>
                  <a:cubicBezTo>
                    <a:pt x="4588" y="959"/>
                    <a:pt x="8028" y="302"/>
                    <a:pt x="10800" y="82"/>
                  </a:cubicBezTo>
                  <a:cubicBezTo>
                    <a:pt x="13572" y="-137"/>
                    <a:pt x="15674" y="82"/>
                    <a:pt x="16917" y="740"/>
                  </a:cubicBezTo>
                  <a:cubicBezTo>
                    <a:pt x="18159" y="1398"/>
                    <a:pt x="18542" y="2494"/>
                    <a:pt x="16917" y="4139"/>
                  </a:cubicBezTo>
                  <a:cubicBezTo>
                    <a:pt x="15292" y="5784"/>
                    <a:pt x="11660" y="7977"/>
                    <a:pt x="9462" y="9292"/>
                  </a:cubicBezTo>
                  <a:cubicBezTo>
                    <a:pt x="7264" y="10608"/>
                    <a:pt x="6499" y="11047"/>
                    <a:pt x="6595" y="11321"/>
                  </a:cubicBezTo>
                  <a:cubicBezTo>
                    <a:pt x="6690" y="11595"/>
                    <a:pt x="7646" y="11705"/>
                    <a:pt x="9749" y="11924"/>
                  </a:cubicBezTo>
                  <a:cubicBezTo>
                    <a:pt x="11851" y="12143"/>
                    <a:pt x="15101" y="12472"/>
                    <a:pt x="17204" y="12801"/>
                  </a:cubicBezTo>
                  <a:cubicBezTo>
                    <a:pt x="19306" y="13130"/>
                    <a:pt x="20262" y="13459"/>
                    <a:pt x="20835" y="14007"/>
                  </a:cubicBezTo>
                  <a:cubicBezTo>
                    <a:pt x="21409" y="14555"/>
                    <a:pt x="21600" y="15323"/>
                    <a:pt x="21122" y="16200"/>
                  </a:cubicBezTo>
                  <a:cubicBezTo>
                    <a:pt x="20644" y="17077"/>
                    <a:pt x="19497" y="18064"/>
                    <a:pt x="17395" y="18996"/>
                  </a:cubicBezTo>
                  <a:cubicBezTo>
                    <a:pt x="15292" y="19928"/>
                    <a:pt x="12234" y="20805"/>
                    <a:pt x="9175" y="21134"/>
                  </a:cubicBezTo>
                  <a:cubicBezTo>
                    <a:pt x="6117" y="21463"/>
                    <a:pt x="3058" y="21244"/>
                    <a:pt x="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90328" y="6597650"/>
              <a:ext cx="165272" cy="19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62" fill="norm" stroke="1" extrusionOk="0">
                  <a:moveTo>
                    <a:pt x="12172" y="0"/>
                  </a:moveTo>
                  <a:cubicBezTo>
                    <a:pt x="10012" y="1878"/>
                    <a:pt x="7852" y="3757"/>
                    <a:pt x="5827" y="6457"/>
                  </a:cubicBezTo>
                  <a:cubicBezTo>
                    <a:pt x="3802" y="9157"/>
                    <a:pt x="1912" y="12678"/>
                    <a:pt x="832" y="15026"/>
                  </a:cubicBezTo>
                  <a:cubicBezTo>
                    <a:pt x="-248" y="17374"/>
                    <a:pt x="-518" y="18548"/>
                    <a:pt x="1507" y="19487"/>
                  </a:cubicBezTo>
                  <a:cubicBezTo>
                    <a:pt x="3532" y="20426"/>
                    <a:pt x="7852" y="21130"/>
                    <a:pt x="11497" y="21365"/>
                  </a:cubicBezTo>
                  <a:cubicBezTo>
                    <a:pt x="15142" y="21600"/>
                    <a:pt x="18112" y="21365"/>
                    <a:pt x="21082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55600" y="6705600"/>
              <a:ext cx="63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95"/>
                    <a:pt x="7200" y="12391"/>
                    <a:pt x="3600" y="15991"/>
                  </a:cubicBezTo>
                  <a:cubicBezTo>
                    <a:pt x="0" y="19591"/>
                    <a:pt x="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96849" y="7464606"/>
              <a:ext cx="265329" cy="39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32" fill="norm" stroke="1" extrusionOk="0">
                  <a:moveTo>
                    <a:pt x="0" y="516"/>
                  </a:moveTo>
                  <a:cubicBezTo>
                    <a:pt x="3600" y="399"/>
                    <a:pt x="7200" y="282"/>
                    <a:pt x="10457" y="166"/>
                  </a:cubicBezTo>
                  <a:cubicBezTo>
                    <a:pt x="13714" y="49"/>
                    <a:pt x="16629" y="-68"/>
                    <a:pt x="18429" y="49"/>
                  </a:cubicBezTo>
                  <a:cubicBezTo>
                    <a:pt x="20229" y="166"/>
                    <a:pt x="20914" y="516"/>
                    <a:pt x="21257" y="1041"/>
                  </a:cubicBezTo>
                  <a:cubicBezTo>
                    <a:pt x="21600" y="1567"/>
                    <a:pt x="21600" y="2267"/>
                    <a:pt x="21000" y="3902"/>
                  </a:cubicBezTo>
                  <a:cubicBezTo>
                    <a:pt x="20400" y="5536"/>
                    <a:pt x="19200" y="8105"/>
                    <a:pt x="17829" y="11199"/>
                  </a:cubicBezTo>
                  <a:cubicBezTo>
                    <a:pt x="16457" y="14293"/>
                    <a:pt x="14914" y="17913"/>
                    <a:pt x="13371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15900" y="7708900"/>
              <a:ext cx="387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5" y="16457"/>
                    <a:pt x="6610" y="11314"/>
                    <a:pt x="10210" y="7714"/>
                  </a:cubicBezTo>
                  <a:cubicBezTo>
                    <a:pt x="13810" y="4114"/>
                    <a:pt x="1770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588875" y="4447978"/>
              <a:ext cx="171207" cy="24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253" fill="norm" stroke="1" extrusionOk="0">
                  <a:moveTo>
                    <a:pt x="16226" y="4171"/>
                  </a:moveTo>
                  <a:cubicBezTo>
                    <a:pt x="15446" y="2694"/>
                    <a:pt x="14665" y="1217"/>
                    <a:pt x="13624" y="478"/>
                  </a:cubicBezTo>
                  <a:cubicBezTo>
                    <a:pt x="12583" y="-260"/>
                    <a:pt x="11282" y="-260"/>
                    <a:pt x="9070" y="1309"/>
                  </a:cubicBezTo>
                  <a:cubicBezTo>
                    <a:pt x="6858" y="2878"/>
                    <a:pt x="3735" y="6017"/>
                    <a:pt x="1913" y="9248"/>
                  </a:cubicBezTo>
                  <a:cubicBezTo>
                    <a:pt x="91" y="12478"/>
                    <a:pt x="-429" y="15802"/>
                    <a:pt x="352" y="18017"/>
                  </a:cubicBezTo>
                  <a:cubicBezTo>
                    <a:pt x="1132" y="20232"/>
                    <a:pt x="3214" y="21340"/>
                    <a:pt x="6337" y="21248"/>
                  </a:cubicBezTo>
                  <a:cubicBezTo>
                    <a:pt x="9460" y="21155"/>
                    <a:pt x="13624" y="19863"/>
                    <a:pt x="16487" y="17278"/>
                  </a:cubicBezTo>
                  <a:cubicBezTo>
                    <a:pt x="19349" y="14694"/>
                    <a:pt x="20911" y="10817"/>
                    <a:pt x="21041" y="8048"/>
                  </a:cubicBezTo>
                  <a:cubicBezTo>
                    <a:pt x="21171" y="5278"/>
                    <a:pt x="19870" y="3617"/>
                    <a:pt x="18569" y="2786"/>
                  </a:cubicBezTo>
                  <a:cubicBezTo>
                    <a:pt x="17267" y="1955"/>
                    <a:pt x="15966" y="1955"/>
                    <a:pt x="14535" y="3155"/>
                  </a:cubicBezTo>
                  <a:cubicBezTo>
                    <a:pt x="13104" y="4355"/>
                    <a:pt x="11542" y="6755"/>
                    <a:pt x="9981" y="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835150" y="45656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981200" y="4412118"/>
              <a:ext cx="38100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312"/>
                  </a:moveTo>
                  <a:cubicBezTo>
                    <a:pt x="0" y="624"/>
                    <a:pt x="0" y="-64"/>
                    <a:pt x="1200" y="5"/>
                  </a:cubicBezTo>
                  <a:cubicBezTo>
                    <a:pt x="2400" y="74"/>
                    <a:pt x="4800" y="899"/>
                    <a:pt x="7800" y="3100"/>
                  </a:cubicBezTo>
                  <a:cubicBezTo>
                    <a:pt x="10800" y="5302"/>
                    <a:pt x="14400" y="8879"/>
                    <a:pt x="16800" y="12181"/>
                  </a:cubicBezTo>
                  <a:cubicBezTo>
                    <a:pt x="19200" y="15482"/>
                    <a:pt x="20400" y="18509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500691" y="5581391"/>
              <a:ext cx="156711" cy="24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838" fill="norm" stroke="1" extrusionOk="0">
                  <a:moveTo>
                    <a:pt x="11505" y="2678"/>
                  </a:moveTo>
                  <a:cubicBezTo>
                    <a:pt x="10383" y="1438"/>
                    <a:pt x="9261" y="199"/>
                    <a:pt x="8279" y="22"/>
                  </a:cubicBezTo>
                  <a:cubicBezTo>
                    <a:pt x="7297" y="-155"/>
                    <a:pt x="6455" y="730"/>
                    <a:pt x="5053" y="3652"/>
                  </a:cubicBezTo>
                  <a:cubicBezTo>
                    <a:pt x="3650" y="6573"/>
                    <a:pt x="1687" y="11530"/>
                    <a:pt x="705" y="14540"/>
                  </a:cubicBezTo>
                  <a:cubicBezTo>
                    <a:pt x="-277" y="17550"/>
                    <a:pt x="-277" y="18612"/>
                    <a:pt x="985" y="19586"/>
                  </a:cubicBezTo>
                  <a:cubicBezTo>
                    <a:pt x="2248" y="20560"/>
                    <a:pt x="4772" y="21445"/>
                    <a:pt x="8279" y="20294"/>
                  </a:cubicBezTo>
                  <a:cubicBezTo>
                    <a:pt x="11785" y="19143"/>
                    <a:pt x="16274" y="15956"/>
                    <a:pt x="18658" y="12858"/>
                  </a:cubicBezTo>
                  <a:cubicBezTo>
                    <a:pt x="21042" y="9760"/>
                    <a:pt x="21323" y="6750"/>
                    <a:pt x="19920" y="4537"/>
                  </a:cubicBezTo>
                  <a:cubicBezTo>
                    <a:pt x="18518" y="2324"/>
                    <a:pt x="15432" y="907"/>
                    <a:pt x="13188" y="1527"/>
                  </a:cubicBezTo>
                  <a:cubicBezTo>
                    <a:pt x="10944" y="2147"/>
                    <a:pt x="9541" y="4802"/>
                    <a:pt x="8139" y="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777999" y="57277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847850" y="5557192"/>
              <a:ext cx="191964" cy="336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43" fill="norm" stroke="1" extrusionOk="0">
                  <a:moveTo>
                    <a:pt x="6271" y="745"/>
                  </a:moveTo>
                  <a:cubicBezTo>
                    <a:pt x="7200" y="342"/>
                    <a:pt x="8129" y="-60"/>
                    <a:pt x="9639" y="7"/>
                  </a:cubicBezTo>
                  <a:cubicBezTo>
                    <a:pt x="11148" y="74"/>
                    <a:pt x="13239" y="611"/>
                    <a:pt x="14516" y="1617"/>
                  </a:cubicBezTo>
                  <a:cubicBezTo>
                    <a:pt x="15794" y="2623"/>
                    <a:pt x="16258" y="4099"/>
                    <a:pt x="16258" y="5172"/>
                  </a:cubicBezTo>
                  <a:cubicBezTo>
                    <a:pt x="16258" y="6246"/>
                    <a:pt x="15794" y="6916"/>
                    <a:pt x="15097" y="7520"/>
                  </a:cubicBezTo>
                  <a:cubicBezTo>
                    <a:pt x="14400" y="8124"/>
                    <a:pt x="13471" y="8660"/>
                    <a:pt x="13355" y="9264"/>
                  </a:cubicBezTo>
                  <a:cubicBezTo>
                    <a:pt x="13239" y="9868"/>
                    <a:pt x="13935" y="10539"/>
                    <a:pt x="15561" y="11478"/>
                  </a:cubicBezTo>
                  <a:cubicBezTo>
                    <a:pt x="17187" y="12417"/>
                    <a:pt x="19742" y="13624"/>
                    <a:pt x="20671" y="14899"/>
                  </a:cubicBezTo>
                  <a:cubicBezTo>
                    <a:pt x="21600" y="16174"/>
                    <a:pt x="20903" y="17515"/>
                    <a:pt x="18348" y="18723"/>
                  </a:cubicBezTo>
                  <a:cubicBezTo>
                    <a:pt x="15794" y="19930"/>
                    <a:pt x="11381" y="21003"/>
                    <a:pt x="8013" y="21272"/>
                  </a:cubicBezTo>
                  <a:cubicBezTo>
                    <a:pt x="4645" y="21540"/>
                    <a:pt x="2323" y="21003"/>
                    <a:pt x="0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443374" y="6668447"/>
              <a:ext cx="156016" cy="28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395" fill="norm" stroke="1" extrusionOk="0">
                  <a:moveTo>
                    <a:pt x="11679" y="1348"/>
                  </a:moveTo>
                  <a:cubicBezTo>
                    <a:pt x="10826" y="717"/>
                    <a:pt x="9974" y="87"/>
                    <a:pt x="8837" y="8"/>
                  </a:cubicBezTo>
                  <a:cubicBezTo>
                    <a:pt x="7700" y="-71"/>
                    <a:pt x="6279" y="402"/>
                    <a:pt x="4716" y="1900"/>
                  </a:cubicBezTo>
                  <a:cubicBezTo>
                    <a:pt x="3153" y="3398"/>
                    <a:pt x="1447" y="5920"/>
                    <a:pt x="595" y="8995"/>
                  </a:cubicBezTo>
                  <a:cubicBezTo>
                    <a:pt x="-258" y="12069"/>
                    <a:pt x="-258" y="15695"/>
                    <a:pt x="1021" y="17982"/>
                  </a:cubicBezTo>
                  <a:cubicBezTo>
                    <a:pt x="2300" y="20268"/>
                    <a:pt x="4858" y="21214"/>
                    <a:pt x="7558" y="21371"/>
                  </a:cubicBezTo>
                  <a:cubicBezTo>
                    <a:pt x="10258" y="21529"/>
                    <a:pt x="13100" y="20898"/>
                    <a:pt x="15516" y="19401"/>
                  </a:cubicBezTo>
                  <a:cubicBezTo>
                    <a:pt x="17931" y="17903"/>
                    <a:pt x="19921" y="15538"/>
                    <a:pt x="20631" y="13330"/>
                  </a:cubicBezTo>
                  <a:cubicBezTo>
                    <a:pt x="21342" y="11123"/>
                    <a:pt x="20774" y="9074"/>
                    <a:pt x="19779" y="7576"/>
                  </a:cubicBezTo>
                  <a:cubicBezTo>
                    <a:pt x="18784" y="6078"/>
                    <a:pt x="17363" y="5132"/>
                    <a:pt x="15800" y="4580"/>
                  </a:cubicBezTo>
                  <a:cubicBezTo>
                    <a:pt x="14237" y="4028"/>
                    <a:pt x="12531" y="3871"/>
                    <a:pt x="11537" y="4422"/>
                  </a:cubicBezTo>
                  <a:cubicBezTo>
                    <a:pt x="10542" y="4974"/>
                    <a:pt x="10258" y="6236"/>
                    <a:pt x="9974" y="7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714500" y="685165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865683" y="6667500"/>
              <a:ext cx="134567" cy="24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2" fill="norm" stroke="1" extrusionOk="0">
                  <a:moveTo>
                    <a:pt x="9306" y="0"/>
                  </a:moveTo>
                  <a:cubicBezTo>
                    <a:pt x="6606" y="2979"/>
                    <a:pt x="3906" y="5959"/>
                    <a:pt x="2218" y="9217"/>
                  </a:cubicBezTo>
                  <a:cubicBezTo>
                    <a:pt x="531" y="12476"/>
                    <a:pt x="-144" y="16014"/>
                    <a:pt x="25" y="18155"/>
                  </a:cubicBezTo>
                  <a:cubicBezTo>
                    <a:pt x="193" y="20297"/>
                    <a:pt x="1206" y="21041"/>
                    <a:pt x="4075" y="21321"/>
                  </a:cubicBezTo>
                  <a:cubicBezTo>
                    <a:pt x="6944" y="21600"/>
                    <a:pt x="11669" y="21414"/>
                    <a:pt x="14875" y="20948"/>
                  </a:cubicBezTo>
                  <a:cubicBezTo>
                    <a:pt x="18081" y="20483"/>
                    <a:pt x="19769" y="19738"/>
                    <a:pt x="21456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968500" y="6851650"/>
              <a:ext cx="317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21"/>
                    <a:pt x="10080" y="8441"/>
                    <a:pt x="6480" y="12041"/>
                  </a:cubicBezTo>
                  <a:cubicBezTo>
                    <a:pt x="2880" y="15641"/>
                    <a:pt x="144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522781" y="7631154"/>
              <a:ext cx="157626" cy="28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26" fill="norm" stroke="1" extrusionOk="0">
                  <a:moveTo>
                    <a:pt x="17216" y="116"/>
                  </a:moveTo>
                  <a:cubicBezTo>
                    <a:pt x="14942" y="-43"/>
                    <a:pt x="12668" y="-202"/>
                    <a:pt x="10111" y="830"/>
                  </a:cubicBezTo>
                  <a:cubicBezTo>
                    <a:pt x="7553" y="1863"/>
                    <a:pt x="4711" y="4086"/>
                    <a:pt x="2863" y="7024"/>
                  </a:cubicBezTo>
                  <a:cubicBezTo>
                    <a:pt x="1016" y="9963"/>
                    <a:pt x="163" y="13616"/>
                    <a:pt x="21" y="15919"/>
                  </a:cubicBezTo>
                  <a:cubicBezTo>
                    <a:pt x="-121" y="18222"/>
                    <a:pt x="447" y="19174"/>
                    <a:pt x="1584" y="19969"/>
                  </a:cubicBezTo>
                  <a:cubicBezTo>
                    <a:pt x="2721" y="20763"/>
                    <a:pt x="4426" y="21398"/>
                    <a:pt x="7126" y="21319"/>
                  </a:cubicBezTo>
                  <a:cubicBezTo>
                    <a:pt x="9826" y="21239"/>
                    <a:pt x="13521" y="20445"/>
                    <a:pt x="16221" y="18063"/>
                  </a:cubicBezTo>
                  <a:cubicBezTo>
                    <a:pt x="18921" y="15680"/>
                    <a:pt x="20626" y="11710"/>
                    <a:pt x="21053" y="8851"/>
                  </a:cubicBezTo>
                  <a:cubicBezTo>
                    <a:pt x="21479" y="5992"/>
                    <a:pt x="20626" y="4245"/>
                    <a:pt x="19490" y="3292"/>
                  </a:cubicBezTo>
                  <a:cubicBezTo>
                    <a:pt x="18353" y="2339"/>
                    <a:pt x="16932" y="2180"/>
                    <a:pt x="14800" y="2974"/>
                  </a:cubicBezTo>
                  <a:cubicBezTo>
                    <a:pt x="12668" y="3769"/>
                    <a:pt x="9826" y="5516"/>
                    <a:pt x="6984" y="7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835149" y="77978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904999" y="7617883"/>
              <a:ext cx="154919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5" fill="norm" stroke="1" extrusionOk="0">
                  <a:moveTo>
                    <a:pt x="0" y="3217"/>
                  </a:moveTo>
                  <a:cubicBezTo>
                    <a:pt x="292" y="2642"/>
                    <a:pt x="584" y="2068"/>
                    <a:pt x="3357" y="1494"/>
                  </a:cubicBezTo>
                  <a:cubicBezTo>
                    <a:pt x="6130" y="919"/>
                    <a:pt x="11384" y="345"/>
                    <a:pt x="14741" y="115"/>
                  </a:cubicBezTo>
                  <a:cubicBezTo>
                    <a:pt x="18097" y="-115"/>
                    <a:pt x="19557" y="0"/>
                    <a:pt x="20432" y="459"/>
                  </a:cubicBezTo>
                  <a:cubicBezTo>
                    <a:pt x="21308" y="919"/>
                    <a:pt x="21600" y="1723"/>
                    <a:pt x="21162" y="3447"/>
                  </a:cubicBezTo>
                  <a:cubicBezTo>
                    <a:pt x="20724" y="5170"/>
                    <a:pt x="19557" y="7813"/>
                    <a:pt x="18389" y="10742"/>
                  </a:cubicBezTo>
                  <a:cubicBezTo>
                    <a:pt x="17222" y="13672"/>
                    <a:pt x="16054" y="16889"/>
                    <a:pt x="15178" y="18728"/>
                  </a:cubicBezTo>
                  <a:cubicBezTo>
                    <a:pt x="14303" y="20566"/>
                    <a:pt x="13719" y="21025"/>
                    <a:pt x="13135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955800" y="78867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3672012" y="4357546"/>
              <a:ext cx="241668" cy="35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18" fill="norm" stroke="1" extrusionOk="0">
                  <a:moveTo>
                    <a:pt x="14932" y="3383"/>
                  </a:moveTo>
                  <a:cubicBezTo>
                    <a:pt x="14559" y="2741"/>
                    <a:pt x="14187" y="2098"/>
                    <a:pt x="13163" y="1712"/>
                  </a:cubicBezTo>
                  <a:cubicBezTo>
                    <a:pt x="12139" y="1326"/>
                    <a:pt x="10463" y="1198"/>
                    <a:pt x="8694" y="1905"/>
                  </a:cubicBezTo>
                  <a:cubicBezTo>
                    <a:pt x="6925" y="2612"/>
                    <a:pt x="5063" y="4155"/>
                    <a:pt x="3573" y="6212"/>
                  </a:cubicBezTo>
                  <a:cubicBezTo>
                    <a:pt x="2083" y="8269"/>
                    <a:pt x="966" y="10841"/>
                    <a:pt x="408" y="12898"/>
                  </a:cubicBezTo>
                  <a:cubicBezTo>
                    <a:pt x="-151" y="14955"/>
                    <a:pt x="-151" y="16498"/>
                    <a:pt x="501" y="17848"/>
                  </a:cubicBezTo>
                  <a:cubicBezTo>
                    <a:pt x="1152" y="19198"/>
                    <a:pt x="2456" y="20355"/>
                    <a:pt x="4039" y="20933"/>
                  </a:cubicBezTo>
                  <a:cubicBezTo>
                    <a:pt x="5621" y="21512"/>
                    <a:pt x="7483" y="21512"/>
                    <a:pt x="9997" y="20419"/>
                  </a:cubicBezTo>
                  <a:cubicBezTo>
                    <a:pt x="12511" y="19326"/>
                    <a:pt x="15677" y="17141"/>
                    <a:pt x="17725" y="14633"/>
                  </a:cubicBezTo>
                  <a:cubicBezTo>
                    <a:pt x="19773" y="12126"/>
                    <a:pt x="20704" y="9298"/>
                    <a:pt x="21077" y="7176"/>
                  </a:cubicBezTo>
                  <a:cubicBezTo>
                    <a:pt x="21449" y="5055"/>
                    <a:pt x="21263" y="3641"/>
                    <a:pt x="20425" y="2548"/>
                  </a:cubicBezTo>
                  <a:cubicBezTo>
                    <a:pt x="19587" y="1455"/>
                    <a:pt x="18097" y="683"/>
                    <a:pt x="16701" y="298"/>
                  </a:cubicBezTo>
                  <a:cubicBezTo>
                    <a:pt x="15304" y="-88"/>
                    <a:pt x="14001" y="-88"/>
                    <a:pt x="13256" y="233"/>
                  </a:cubicBezTo>
                  <a:cubicBezTo>
                    <a:pt x="12511" y="555"/>
                    <a:pt x="12325" y="1198"/>
                    <a:pt x="12139" y="1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5727700" y="4273549"/>
              <a:ext cx="57150" cy="27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0"/>
                  </a:moveTo>
                  <a:cubicBezTo>
                    <a:pt x="4000" y="5441"/>
                    <a:pt x="8000" y="10882"/>
                    <a:pt x="10000" y="14015"/>
                  </a:cubicBezTo>
                  <a:cubicBezTo>
                    <a:pt x="12000" y="17148"/>
                    <a:pt x="12000" y="17973"/>
                    <a:pt x="12400" y="18962"/>
                  </a:cubicBezTo>
                  <a:cubicBezTo>
                    <a:pt x="12800" y="19951"/>
                    <a:pt x="13600" y="21105"/>
                    <a:pt x="15200" y="21353"/>
                  </a:cubicBezTo>
                  <a:cubicBezTo>
                    <a:pt x="16800" y="21600"/>
                    <a:pt x="19200" y="20940"/>
                    <a:pt x="216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5816600" y="4305300"/>
              <a:ext cx="8890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661"/>
                    <a:pt x="17486" y="7322"/>
                    <a:pt x="14143" y="10556"/>
                  </a:cubicBezTo>
                  <a:cubicBezTo>
                    <a:pt x="10800" y="13790"/>
                    <a:pt x="6171" y="16597"/>
                    <a:pt x="3600" y="18366"/>
                  </a:cubicBezTo>
                  <a:cubicBezTo>
                    <a:pt x="1029" y="20136"/>
                    <a:pt x="514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6045200" y="4432299"/>
              <a:ext cx="1841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38" y="351"/>
                    <a:pt x="10676" y="702"/>
                    <a:pt x="7324" y="966"/>
                  </a:cubicBezTo>
                  <a:cubicBezTo>
                    <a:pt x="3972" y="1229"/>
                    <a:pt x="2731" y="1405"/>
                    <a:pt x="1986" y="1932"/>
                  </a:cubicBezTo>
                  <a:cubicBezTo>
                    <a:pt x="1241" y="2459"/>
                    <a:pt x="993" y="3337"/>
                    <a:pt x="993" y="4215"/>
                  </a:cubicBezTo>
                  <a:cubicBezTo>
                    <a:pt x="993" y="5093"/>
                    <a:pt x="1241" y="5971"/>
                    <a:pt x="1366" y="6849"/>
                  </a:cubicBezTo>
                  <a:cubicBezTo>
                    <a:pt x="1490" y="7727"/>
                    <a:pt x="1490" y="8605"/>
                    <a:pt x="2110" y="8868"/>
                  </a:cubicBezTo>
                  <a:cubicBezTo>
                    <a:pt x="2731" y="9132"/>
                    <a:pt x="3972" y="8780"/>
                    <a:pt x="5462" y="8429"/>
                  </a:cubicBezTo>
                  <a:cubicBezTo>
                    <a:pt x="6952" y="8078"/>
                    <a:pt x="8690" y="7727"/>
                    <a:pt x="10055" y="7902"/>
                  </a:cubicBezTo>
                  <a:cubicBezTo>
                    <a:pt x="11421" y="8078"/>
                    <a:pt x="12414" y="8780"/>
                    <a:pt x="13655" y="10449"/>
                  </a:cubicBezTo>
                  <a:cubicBezTo>
                    <a:pt x="14897" y="12117"/>
                    <a:pt x="16386" y="14751"/>
                    <a:pt x="17007" y="16507"/>
                  </a:cubicBezTo>
                  <a:cubicBezTo>
                    <a:pt x="17628" y="18263"/>
                    <a:pt x="17379" y="19141"/>
                    <a:pt x="15641" y="19844"/>
                  </a:cubicBezTo>
                  <a:cubicBezTo>
                    <a:pt x="13903" y="20546"/>
                    <a:pt x="10676" y="21073"/>
                    <a:pt x="7821" y="21337"/>
                  </a:cubicBezTo>
                  <a:cubicBezTo>
                    <a:pt x="4966" y="21600"/>
                    <a:pt x="248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771900" y="5448300"/>
              <a:ext cx="762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60"/>
                    <a:pt x="4800" y="9120"/>
                    <a:pt x="6900" y="12720"/>
                  </a:cubicBezTo>
                  <a:cubicBezTo>
                    <a:pt x="9000" y="16320"/>
                    <a:pt x="10800" y="18960"/>
                    <a:pt x="13200" y="20280"/>
                  </a:cubicBezTo>
                  <a:cubicBezTo>
                    <a:pt x="15600" y="21600"/>
                    <a:pt x="18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905249" y="5441950"/>
              <a:ext cx="1016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79"/>
                    <a:pt x="18000" y="758"/>
                    <a:pt x="16425" y="2526"/>
                  </a:cubicBezTo>
                  <a:cubicBezTo>
                    <a:pt x="14850" y="4295"/>
                    <a:pt x="13500" y="7453"/>
                    <a:pt x="10800" y="10863"/>
                  </a:cubicBezTo>
                  <a:cubicBezTo>
                    <a:pt x="8100" y="14274"/>
                    <a:pt x="4050" y="17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4042505" y="5564930"/>
              <a:ext cx="243745" cy="32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86" fill="norm" stroke="1" extrusionOk="0">
                  <a:moveTo>
                    <a:pt x="21443" y="688"/>
                  </a:moveTo>
                  <a:cubicBezTo>
                    <a:pt x="20698" y="267"/>
                    <a:pt x="19953" y="-154"/>
                    <a:pt x="17160" y="56"/>
                  </a:cubicBezTo>
                  <a:cubicBezTo>
                    <a:pt x="14367" y="267"/>
                    <a:pt x="9526" y="1108"/>
                    <a:pt x="6640" y="1740"/>
                  </a:cubicBezTo>
                  <a:cubicBezTo>
                    <a:pt x="3753" y="2371"/>
                    <a:pt x="2822" y="2791"/>
                    <a:pt x="2543" y="3703"/>
                  </a:cubicBezTo>
                  <a:cubicBezTo>
                    <a:pt x="2264" y="4615"/>
                    <a:pt x="2636" y="6017"/>
                    <a:pt x="2915" y="7210"/>
                  </a:cubicBezTo>
                  <a:cubicBezTo>
                    <a:pt x="3195" y="8402"/>
                    <a:pt x="3381" y="9384"/>
                    <a:pt x="3940" y="9734"/>
                  </a:cubicBezTo>
                  <a:cubicBezTo>
                    <a:pt x="4498" y="10085"/>
                    <a:pt x="5429" y="9804"/>
                    <a:pt x="6919" y="9875"/>
                  </a:cubicBezTo>
                  <a:cubicBezTo>
                    <a:pt x="8409" y="9945"/>
                    <a:pt x="10457" y="10365"/>
                    <a:pt x="11946" y="11347"/>
                  </a:cubicBezTo>
                  <a:cubicBezTo>
                    <a:pt x="13436" y="12329"/>
                    <a:pt x="14367" y="13872"/>
                    <a:pt x="14833" y="15064"/>
                  </a:cubicBezTo>
                  <a:cubicBezTo>
                    <a:pt x="15298" y="16256"/>
                    <a:pt x="15298" y="17098"/>
                    <a:pt x="14460" y="18010"/>
                  </a:cubicBezTo>
                  <a:cubicBezTo>
                    <a:pt x="13622" y="18921"/>
                    <a:pt x="11946" y="19903"/>
                    <a:pt x="9805" y="20534"/>
                  </a:cubicBezTo>
                  <a:cubicBezTo>
                    <a:pt x="7664" y="21165"/>
                    <a:pt x="5057" y="21446"/>
                    <a:pt x="3288" y="21376"/>
                  </a:cubicBezTo>
                  <a:cubicBezTo>
                    <a:pt x="1519" y="21306"/>
                    <a:pt x="588" y="20885"/>
                    <a:pt x="215" y="20394"/>
                  </a:cubicBezTo>
                  <a:cubicBezTo>
                    <a:pt x="-157" y="19903"/>
                    <a:pt x="29" y="19342"/>
                    <a:pt x="215" y="18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550896" y="5531355"/>
              <a:ext cx="240305" cy="191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77" fill="norm" stroke="1" extrusionOk="0">
                  <a:moveTo>
                    <a:pt x="1616" y="4170"/>
                  </a:moveTo>
                  <a:cubicBezTo>
                    <a:pt x="1995" y="2996"/>
                    <a:pt x="2374" y="1822"/>
                    <a:pt x="3037" y="1118"/>
                  </a:cubicBezTo>
                  <a:cubicBezTo>
                    <a:pt x="3700" y="414"/>
                    <a:pt x="4648" y="179"/>
                    <a:pt x="5690" y="61"/>
                  </a:cubicBezTo>
                  <a:cubicBezTo>
                    <a:pt x="6732" y="-56"/>
                    <a:pt x="7869" y="-56"/>
                    <a:pt x="8627" y="531"/>
                  </a:cubicBezTo>
                  <a:cubicBezTo>
                    <a:pt x="9385" y="1118"/>
                    <a:pt x="9764" y="2292"/>
                    <a:pt x="8627" y="5227"/>
                  </a:cubicBezTo>
                  <a:cubicBezTo>
                    <a:pt x="7490" y="8161"/>
                    <a:pt x="4837" y="12857"/>
                    <a:pt x="2943" y="15909"/>
                  </a:cubicBezTo>
                  <a:cubicBezTo>
                    <a:pt x="1048" y="18961"/>
                    <a:pt x="-89" y="20370"/>
                    <a:pt x="6" y="20957"/>
                  </a:cubicBezTo>
                  <a:cubicBezTo>
                    <a:pt x="100" y="21544"/>
                    <a:pt x="1427" y="21309"/>
                    <a:pt x="4648" y="20370"/>
                  </a:cubicBezTo>
                  <a:cubicBezTo>
                    <a:pt x="7869" y="19431"/>
                    <a:pt x="12985" y="17787"/>
                    <a:pt x="16111" y="16496"/>
                  </a:cubicBezTo>
                  <a:cubicBezTo>
                    <a:pt x="19237" y="15205"/>
                    <a:pt x="20374" y="14266"/>
                    <a:pt x="21511" y="13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5734793" y="5486400"/>
              <a:ext cx="138958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8585" y="2772"/>
                    <a:pt x="16006" y="5544"/>
                    <a:pt x="13104" y="8605"/>
                  </a:cubicBezTo>
                  <a:cubicBezTo>
                    <a:pt x="10203" y="11666"/>
                    <a:pt x="6979" y="15016"/>
                    <a:pt x="4883" y="17037"/>
                  </a:cubicBezTo>
                  <a:cubicBezTo>
                    <a:pt x="2788" y="19059"/>
                    <a:pt x="1821" y="19752"/>
                    <a:pt x="1015" y="20387"/>
                  </a:cubicBezTo>
                  <a:cubicBezTo>
                    <a:pt x="209" y="21022"/>
                    <a:pt x="-436" y="21600"/>
                    <a:pt x="370" y="21600"/>
                  </a:cubicBezTo>
                  <a:cubicBezTo>
                    <a:pt x="1176" y="21600"/>
                    <a:pt x="3433" y="21022"/>
                    <a:pt x="5689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861049" y="5689549"/>
              <a:ext cx="222251" cy="26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21600" y="522"/>
                  </a:moveTo>
                  <a:cubicBezTo>
                    <a:pt x="20571" y="177"/>
                    <a:pt x="19543" y="-169"/>
                    <a:pt x="17280" y="90"/>
                  </a:cubicBezTo>
                  <a:cubicBezTo>
                    <a:pt x="15017" y="349"/>
                    <a:pt x="11520" y="1213"/>
                    <a:pt x="9154" y="1818"/>
                  </a:cubicBezTo>
                  <a:cubicBezTo>
                    <a:pt x="6789" y="2423"/>
                    <a:pt x="5554" y="2769"/>
                    <a:pt x="5040" y="3373"/>
                  </a:cubicBezTo>
                  <a:cubicBezTo>
                    <a:pt x="4526" y="3978"/>
                    <a:pt x="4731" y="4842"/>
                    <a:pt x="5143" y="5706"/>
                  </a:cubicBezTo>
                  <a:cubicBezTo>
                    <a:pt x="5554" y="6570"/>
                    <a:pt x="6171" y="7434"/>
                    <a:pt x="6994" y="7780"/>
                  </a:cubicBezTo>
                  <a:cubicBezTo>
                    <a:pt x="7817" y="8125"/>
                    <a:pt x="8846" y="7953"/>
                    <a:pt x="9669" y="8212"/>
                  </a:cubicBezTo>
                  <a:cubicBezTo>
                    <a:pt x="10491" y="8471"/>
                    <a:pt x="11109" y="9162"/>
                    <a:pt x="12034" y="10372"/>
                  </a:cubicBezTo>
                  <a:cubicBezTo>
                    <a:pt x="12960" y="11581"/>
                    <a:pt x="14194" y="13309"/>
                    <a:pt x="14811" y="14778"/>
                  </a:cubicBezTo>
                  <a:cubicBezTo>
                    <a:pt x="15429" y="16247"/>
                    <a:pt x="15429" y="17457"/>
                    <a:pt x="15120" y="18407"/>
                  </a:cubicBezTo>
                  <a:cubicBezTo>
                    <a:pt x="14811" y="19357"/>
                    <a:pt x="14194" y="20049"/>
                    <a:pt x="12137" y="20567"/>
                  </a:cubicBezTo>
                  <a:cubicBezTo>
                    <a:pt x="10080" y="21085"/>
                    <a:pt x="6583" y="21431"/>
                    <a:pt x="4320" y="21172"/>
                  </a:cubicBezTo>
                  <a:cubicBezTo>
                    <a:pt x="2057" y="20913"/>
                    <a:pt x="1029" y="20049"/>
                    <a:pt x="0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505200" y="6706544"/>
              <a:ext cx="215900" cy="19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5470"/>
                  </a:moveTo>
                  <a:cubicBezTo>
                    <a:pt x="212" y="4309"/>
                    <a:pt x="424" y="3148"/>
                    <a:pt x="1482" y="2102"/>
                  </a:cubicBezTo>
                  <a:cubicBezTo>
                    <a:pt x="2541" y="1057"/>
                    <a:pt x="4447" y="128"/>
                    <a:pt x="6459" y="12"/>
                  </a:cubicBezTo>
                  <a:cubicBezTo>
                    <a:pt x="8471" y="-104"/>
                    <a:pt x="10588" y="593"/>
                    <a:pt x="11753" y="2102"/>
                  </a:cubicBezTo>
                  <a:cubicBezTo>
                    <a:pt x="12918" y="3612"/>
                    <a:pt x="13129" y="5935"/>
                    <a:pt x="11965" y="8606"/>
                  </a:cubicBezTo>
                  <a:cubicBezTo>
                    <a:pt x="10800" y="11277"/>
                    <a:pt x="8259" y="14296"/>
                    <a:pt x="6141" y="16502"/>
                  </a:cubicBezTo>
                  <a:cubicBezTo>
                    <a:pt x="4024" y="18709"/>
                    <a:pt x="2329" y="20102"/>
                    <a:pt x="2012" y="20799"/>
                  </a:cubicBezTo>
                  <a:cubicBezTo>
                    <a:pt x="1694" y="21496"/>
                    <a:pt x="2753" y="21496"/>
                    <a:pt x="5718" y="21148"/>
                  </a:cubicBezTo>
                  <a:cubicBezTo>
                    <a:pt x="8682" y="20799"/>
                    <a:pt x="13553" y="20102"/>
                    <a:pt x="16518" y="19406"/>
                  </a:cubicBezTo>
                  <a:cubicBezTo>
                    <a:pt x="19482" y="18709"/>
                    <a:pt x="20541" y="18012"/>
                    <a:pt x="21600" y="1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3757978" y="6604000"/>
              <a:ext cx="166323" cy="43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52" fill="norm" stroke="1" extrusionOk="0">
                  <a:moveTo>
                    <a:pt x="21484" y="0"/>
                  </a:moveTo>
                  <a:cubicBezTo>
                    <a:pt x="20117" y="105"/>
                    <a:pt x="18750" y="210"/>
                    <a:pt x="17383" y="1206"/>
                  </a:cubicBezTo>
                  <a:cubicBezTo>
                    <a:pt x="16016" y="2202"/>
                    <a:pt x="14649" y="4089"/>
                    <a:pt x="13281" y="6186"/>
                  </a:cubicBezTo>
                  <a:cubicBezTo>
                    <a:pt x="11914" y="8283"/>
                    <a:pt x="10547" y="10590"/>
                    <a:pt x="8633" y="13054"/>
                  </a:cubicBezTo>
                  <a:cubicBezTo>
                    <a:pt x="6719" y="15518"/>
                    <a:pt x="4259" y="18140"/>
                    <a:pt x="2618" y="19660"/>
                  </a:cubicBezTo>
                  <a:cubicBezTo>
                    <a:pt x="978" y="21181"/>
                    <a:pt x="157" y="21600"/>
                    <a:pt x="21" y="21548"/>
                  </a:cubicBezTo>
                  <a:cubicBezTo>
                    <a:pt x="-116" y="21495"/>
                    <a:pt x="431" y="20971"/>
                    <a:pt x="1114" y="20394"/>
                  </a:cubicBezTo>
                  <a:cubicBezTo>
                    <a:pt x="1798" y="19817"/>
                    <a:pt x="2618" y="19188"/>
                    <a:pt x="3438" y="18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3924300" y="6772990"/>
              <a:ext cx="158750" cy="27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21600" y="1650"/>
                  </a:moveTo>
                  <a:cubicBezTo>
                    <a:pt x="20736" y="1001"/>
                    <a:pt x="19872" y="351"/>
                    <a:pt x="18000" y="108"/>
                  </a:cubicBezTo>
                  <a:cubicBezTo>
                    <a:pt x="16128" y="-136"/>
                    <a:pt x="13248" y="26"/>
                    <a:pt x="10368" y="676"/>
                  </a:cubicBezTo>
                  <a:cubicBezTo>
                    <a:pt x="7488" y="1326"/>
                    <a:pt x="4608" y="2462"/>
                    <a:pt x="3312" y="3843"/>
                  </a:cubicBezTo>
                  <a:cubicBezTo>
                    <a:pt x="2016" y="5223"/>
                    <a:pt x="2304" y="6847"/>
                    <a:pt x="2448" y="8066"/>
                  </a:cubicBezTo>
                  <a:cubicBezTo>
                    <a:pt x="2592" y="9284"/>
                    <a:pt x="2592" y="10096"/>
                    <a:pt x="3312" y="10583"/>
                  </a:cubicBezTo>
                  <a:cubicBezTo>
                    <a:pt x="4032" y="11070"/>
                    <a:pt x="5472" y="11232"/>
                    <a:pt x="7488" y="12044"/>
                  </a:cubicBezTo>
                  <a:cubicBezTo>
                    <a:pt x="9504" y="12856"/>
                    <a:pt x="12096" y="14318"/>
                    <a:pt x="13392" y="15699"/>
                  </a:cubicBezTo>
                  <a:cubicBezTo>
                    <a:pt x="14688" y="17079"/>
                    <a:pt x="14688" y="18378"/>
                    <a:pt x="14112" y="19272"/>
                  </a:cubicBezTo>
                  <a:cubicBezTo>
                    <a:pt x="13536" y="20165"/>
                    <a:pt x="12384" y="20652"/>
                    <a:pt x="11088" y="20977"/>
                  </a:cubicBezTo>
                  <a:cubicBezTo>
                    <a:pt x="9792" y="21302"/>
                    <a:pt x="8352" y="21464"/>
                    <a:pt x="6480" y="21139"/>
                  </a:cubicBezTo>
                  <a:cubicBezTo>
                    <a:pt x="4608" y="20814"/>
                    <a:pt x="2304" y="20002"/>
                    <a:pt x="0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5507163" y="6701366"/>
              <a:ext cx="135072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4716" y="2115"/>
                  </a:moveTo>
                  <a:cubicBezTo>
                    <a:pt x="6377" y="1057"/>
                    <a:pt x="8039" y="0"/>
                    <a:pt x="8869" y="0"/>
                  </a:cubicBezTo>
                  <a:cubicBezTo>
                    <a:pt x="9700" y="0"/>
                    <a:pt x="9700" y="1057"/>
                    <a:pt x="8371" y="3172"/>
                  </a:cubicBezTo>
                  <a:cubicBezTo>
                    <a:pt x="7042" y="5287"/>
                    <a:pt x="4383" y="8459"/>
                    <a:pt x="2556" y="10498"/>
                  </a:cubicBezTo>
                  <a:cubicBezTo>
                    <a:pt x="728" y="12537"/>
                    <a:pt x="-269" y="13443"/>
                    <a:pt x="63" y="13897"/>
                  </a:cubicBezTo>
                  <a:cubicBezTo>
                    <a:pt x="396" y="14350"/>
                    <a:pt x="2057" y="14350"/>
                    <a:pt x="4882" y="14123"/>
                  </a:cubicBezTo>
                  <a:cubicBezTo>
                    <a:pt x="7706" y="13897"/>
                    <a:pt x="11694" y="13443"/>
                    <a:pt x="14519" y="13066"/>
                  </a:cubicBezTo>
                  <a:cubicBezTo>
                    <a:pt x="17343" y="12688"/>
                    <a:pt x="19005" y="12386"/>
                    <a:pt x="20002" y="11857"/>
                  </a:cubicBezTo>
                  <a:cubicBezTo>
                    <a:pt x="20999" y="11329"/>
                    <a:pt x="21331" y="10573"/>
                    <a:pt x="21165" y="9818"/>
                  </a:cubicBezTo>
                  <a:cubicBezTo>
                    <a:pt x="20999" y="9063"/>
                    <a:pt x="20334" y="8308"/>
                    <a:pt x="19669" y="8308"/>
                  </a:cubicBezTo>
                  <a:cubicBezTo>
                    <a:pt x="19005" y="8308"/>
                    <a:pt x="18340" y="9063"/>
                    <a:pt x="17509" y="11404"/>
                  </a:cubicBezTo>
                  <a:cubicBezTo>
                    <a:pt x="16679" y="13745"/>
                    <a:pt x="15682" y="17673"/>
                    <a:pt x="146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5715000" y="6661150"/>
              <a:ext cx="1206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775"/>
                    <a:pt x="15537" y="1551"/>
                    <a:pt x="13263" y="3434"/>
                  </a:cubicBezTo>
                  <a:cubicBezTo>
                    <a:pt x="10989" y="5317"/>
                    <a:pt x="9474" y="8308"/>
                    <a:pt x="7768" y="11243"/>
                  </a:cubicBezTo>
                  <a:cubicBezTo>
                    <a:pt x="6063" y="14178"/>
                    <a:pt x="4168" y="17058"/>
                    <a:pt x="2842" y="18775"/>
                  </a:cubicBezTo>
                  <a:cubicBezTo>
                    <a:pt x="1516" y="20492"/>
                    <a:pt x="758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791200" y="6852355"/>
              <a:ext cx="171450" cy="25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21600" y="468"/>
                  </a:moveTo>
                  <a:cubicBezTo>
                    <a:pt x="20267" y="117"/>
                    <a:pt x="18933" y="-234"/>
                    <a:pt x="16400" y="205"/>
                  </a:cubicBezTo>
                  <a:cubicBezTo>
                    <a:pt x="13867" y="644"/>
                    <a:pt x="10133" y="1873"/>
                    <a:pt x="7867" y="2839"/>
                  </a:cubicBezTo>
                  <a:cubicBezTo>
                    <a:pt x="5600" y="3805"/>
                    <a:pt x="4800" y="4507"/>
                    <a:pt x="4667" y="5473"/>
                  </a:cubicBezTo>
                  <a:cubicBezTo>
                    <a:pt x="4533" y="6439"/>
                    <a:pt x="5067" y="7668"/>
                    <a:pt x="5733" y="8634"/>
                  </a:cubicBezTo>
                  <a:cubicBezTo>
                    <a:pt x="6400" y="9600"/>
                    <a:pt x="7200" y="10303"/>
                    <a:pt x="8667" y="10742"/>
                  </a:cubicBezTo>
                  <a:cubicBezTo>
                    <a:pt x="10133" y="11181"/>
                    <a:pt x="12267" y="11356"/>
                    <a:pt x="13733" y="11971"/>
                  </a:cubicBezTo>
                  <a:cubicBezTo>
                    <a:pt x="15200" y="12586"/>
                    <a:pt x="16000" y="13639"/>
                    <a:pt x="16400" y="14693"/>
                  </a:cubicBezTo>
                  <a:cubicBezTo>
                    <a:pt x="16800" y="15746"/>
                    <a:pt x="16800" y="16800"/>
                    <a:pt x="15733" y="17942"/>
                  </a:cubicBezTo>
                  <a:cubicBezTo>
                    <a:pt x="14667" y="19083"/>
                    <a:pt x="12533" y="20312"/>
                    <a:pt x="9733" y="20839"/>
                  </a:cubicBezTo>
                  <a:cubicBezTo>
                    <a:pt x="6933" y="21366"/>
                    <a:pt x="3467" y="21190"/>
                    <a:pt x="0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3464847" y="7537450"/>
              <a:ext cx="110204" cy="24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88" fill="norm" stroke="1" extrusionOk="0">
                  <a:moveTo>
                    <a:pt x="13883" y="0"/>
                  </a:moveTo>
                  <a:cubicBezTo>
                    <a:pt x="11030" y="4097"/>
                    <a:pt x="8177" y="8193"/>
                    <a:pt x="5936" y="11266"/>
                  </a:cubicBezTo>
                  <a:cubicBezTo>
                    <a:pt x="3694" y="14338"/>
                    <a:pt x="2064" y="16386"/>
                    <a:pt x="1045" y="17969"/>
                  </a:cubicBezTo>
                  <a:cubicBezTo>
                    <a:pt x="27" y="19552"/>
                    <a:pt x="-381" y="20669"/>
                    <a:pt x="434" y="21134"/>
                  </a:cubicBezTo>
                  <a:cubicBezTo>
                    <a:pt x="1249" y="21600"/>
                    <a:pt x="3287" y="21414"/>
                    <a:pt x="6955" y="20669"/>
                  </a:cubicBezTo>
                  <a:cubicBezTo>
                    <a:pt x="10623" y="19924"/>
                    <a:pt x="15921" y="18621"/>
                    <a:pt x="21219" y="17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3568700" y="7696200"/>
              <a:ext cx="190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618"/>
                    <a:pt x="7200" y="5236"/>
                    <a:pt x="3600" y="8836"/>
                  </a:cubicBezTo>
                  <a:cubicBezTo>
                    <a:pt x="0" y="12436"/>
                    <a:pt x="0" y="170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3657600" y="7600950"/>
              <a:ext cx="12065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2579"/>
                    <a:pt x="15537" y="5158"/>
                    <a:pt x="12316" y="8113"/>
                  </a:cubicBezTo>
                  <a:cubicBezTo>
                    <a:pt x="9095" y="11069"/>
                    <a:pt x="5684" y="14400"/>
                    <a:pt x="3600" y="16710"/>
                  </a:cubicBezTo>
                  <a:cubicBezTo>
                    <a:pt x="1516" y="19021"/>
                    <a:pt x="758" y="203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3746500" y="7782612"/>
              <a:ext cx="190500" cy="26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21600" y="1745"/>
                  </a:moveTo>
                  <a:cubicBezTo>
                    <a:pt x="20880" y="1059"/>
                    <a:pt x="20160" y="373"/>
                    <a:pt x="18600" y="116"/>
                  </a:cubicBezTo>
                  <a:cubicBezTo>
                    <a:pt x="17040" y="-141"/>
                    <a:pt x="14640" y="30"/>
                    <a:pt x="12240" y="630"/>
                  </a:cubicBezTo>
                  <a:cubicBezTo>
                    <a:pt x="9840" y="1230"/>
                    <a:pt x="7440" y="2259"/>
                    <a:pt x="6240" y="3630"/>
                  </a:cubicBezTo>
                  <a:cubicBezTo>
                    <a:pt x="5040" y="5002"/>
                    <a:pt x="5040" y="6716"/>
                    <a:pt x="4800" y="8002"/>
                  </a:cubicBezTo>
                  <a:cubicBezTo>
                    <a:pt x="4560" y="9288"/>
                    <a:pt x="4080" y="10145"/>
                    <a:pt x="4440" y="10488"/>
                  </a:cubicBezTo>
                  <a:cubicBezTo>
                    <a:pt x="4800" y="10830"/>
                    <a:pt x="6000" y="10659"/>
                    <a:pt x="7320" y="10573"/>
                  </a:cubicBezTo>
                  <a:cubicBezTo>
                    <a:pt x="8640" y="10488"/>
                    <a:pt x="10080" y="10488"/>
                    <a:pt x="11280" y="10830"/>
                  </a:cubicBezTo>
                  <a:cubicBezTo>
                    <a:pt x="12480" y="11173"/>
                    <a:pt x="13440" y="11859"/>
                    <a:pt x="14040" y="12630"/>
                  </a:cubicBezTo>
                  <a:cubicBezTo>
                    <a:pt x="14640" y="13402"/>
                    <a:pt x="14880" y="14259"/>
                    <a:pt x="15000" y="15116"/>
                  </a:cubicBezTo>
                  <a:cubicBezTo>
                    <a:pt x="15120" y="15973"/>
                    <a:pt x="15120" y="16830"/>
                    <a:pt x="14760" y="17602"/>
                  </a:cubicBezTo>
                  <a:cubicBezTo>
                    <a:pt x="14400" y="18373"/>
                    <a:pt x="13680" y="19059"/>
                    <a:pt x="11880" y="19745"/>
                  </a:cubicBezTo>
                  <a:cubicBezTo>
                    <a:pt x="10080" y="20430"/>
                    <a:pt x="7200" y="21116"/>
                    <a:pt x="5160" y="21288"/>
                  </a:cubicBezTo>
                  <a:cubicBezTo>
                    <a:pt x="3120" y="21459"/>
                    <a:pt x="1920" y="21116"/>
                    <a:pt x="1200" y="20516"/>
                  </a:cubicBezTo>
                  <a:cubicBezTo>
                    <a:pt x="480" y="19916"/>
                    <a:pt x="240" y="19059"/>
                    <a:pt x="0" y="1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645150" y="7677150"/>
              <a:ext cx="2784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5100"/>
                    <a:pt x="15429" y="10200"/>
                    <a:pt x="18514" y="13800"/>
                  </a:cubicBezTo>
                  <a:cubicBezTo>
                    <a:pt x="21600" y="17400"/>
                    <a:pt x="20057" y="19500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7430350" y="4285121"/>
              <a:ext cx="45717" cy="66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37" fill="norm" stroke="1" extrusionOk="0">
                  <a:moveTo>
                    <a:pt x="20223" y="859"/>
                  </a:moveTo>
                  <a:cubicBezTo>
                    <a:pt x="19241" y="448"/>
                    <a:pt x="18260" y="37"/>
                    <a:pt x="18750" y="2"/>
                  </a:cubicBezTo>
                  <a:cubicBezTo>
                    <a:pt x="19241" y="-32"/>
                    <a:pt x="21205" y="311"/>
                    <a:pt x="21205" y="1579"/>
                  </a:cubicBezTo>
                  <a:cubicBezTo>
                    <a:pt x="21205" y="2848"/>
                    <a:pt x="19241" y="5042"/>
                    <a:pt x="15314" y="7408"/>
                  </a:cubicBezTo>
                  <a:cubicBezTo>
                    <a:pt x="11387" y="9774"/>
                    <a:pt x="5496" y="12311"/>
                    <a:pt x="2550" y="14574"/>
                  </a:cubicBezTo>
                  <a:cubicBezTo>
                    <a:pt x="-395" y="16837"/>
                    <a:pt x="-395" y="18825"/>
                    <a:pt x="587" y="19991"/>
                  </a:cubicBezTo>
                  <a:cubicBezTo>
                    <a:pt x="1569" y="21157"/>
                    <a:pt x="3532" y="21499"/>
                    <a:pt x="6478" y="21534"/>
                  </a:cubicBezTo>
                  <a:cubicBezTo>
                    <a:pt x="9423" y="21568"/>
                    <a:pt x="13350" y="21294"/>
                    <a:pt x="17278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7137400" y="4161366"/>
              <a:ext cx="1789753" cy="99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60" fill="norm" stroke="1" extrusionOk="0">
                  <a:moveTo>
                    <a:pt x="3064" y="2706"/>
                  </a:moveTo>
                  <a:cubicBezTo>
                    <a:pt x="3013" y="2476"/>
                    <a:pt x="2962" y="2247"/>
                    <a:pt x="3026" y="2087"/>
                  </a:cubicBezTo>
                  <a:cubicBezTo>
                    <a:pt x="3089" y="1926"/>
                    <a:pt x="3268" y="1834"/>
                    <a:pt x="3855" y="1651"/>
                  </a:cubicBezTo>
                  <a:cubicBezTo>
                    <a:pt x="4443" y="1468"/>
                    <a:pt x="5438" y="1192"/>
                    <a:pt x="6383" y="963"/>
                  </a:cubicBezTo>
                  <a:cubicBezTo>
                    <a:pt x="7328" y="734"/>
                    <a:pt x="8221" y="550"/>
                    <a:pt x="9102" y="413"/>
                  </a:cubicBezTo>
                  <a:cubicBezTo>
                    <a:pt x="9983" y="275"/>
                    <a:pt x="10851" y="183"/>
                    <a:pt x="11783" y="115"/>
                  </a:cubicBezTo>
                  <a:cubicBezTo>
                    <a:pt x="12715" y="46"/>
                    <a:pt x="13711" y="0"/>
                    <a:pt x="14591" y="0"/>
                  </a:cubicBezTo>
                  <a:cubicBezTo>
                    <a:pt x="15472" y="0"/>
                    <a:pt x="16238" y="46"/>
                    <a:pt x="17132" y="161"/>
                  </a:cubicBezTo>
                  <a:cubicBezTo>
                    <a:pt x="18026" y="275"/>
                    <a:pt x="19047" y="459"/>
                    <a:pt x="19787" y="573"/>
                  </a:cubicBezTo>
                  <a:cubicBezTo>
                    <a:pt x="20528" y="688"/>
                    <a:pt x="20987" y="734"/>
                    <a:pt x="21255" y="848"/>
                  </a:cubicBezTo>
                  <a:cubicBezTo>
                    <a:pt x="21523" y="963"/>
                    <a:pt x="21600" y="1146"/>
                    <a:pt x="21587" y="1536"/>
                  </a:cubicBezTo>
                  <a:cubicBezTo>
                    <a:pt x="21574" y="1926"/>
                    <a:pt x="21472" y="2522"/>
                    <a:pt x="21421" y="3669"/>
                  </a:cubicBezTo>
                  <a:cubicBezTo>
                    <a:pt x="21370" y="4815"/>
                    <a:pt x="21370" y="6512"/>
                    <a:pt x="21383" y="8324"/>
                  </a:cubicBezTo>
                  <a:cubicBezTo>
                    <a:pt x="21396" y="10135"/>
                    <a:pt x="21421" y="12061"/>
                    <a:pt x="21383" y="13781"/>
                  </a:cubicBezTo>
                  <a:cubicBezTo>
                    <a:pt x="21345" y="15501"/>
                    <a:pt x="21243" y="17014"/>
                    <a:pt x="21140" y="18161"/>
                  </a:cubicBezTo>
                  <a:cubicBezTo>
                    <a:pt x="21038" y="19307"/>
                    <a:pt x="20936" y="20087"/>
                    <a:pt x="20847" y="20637"/>
                  </a:cubicBezTo>
                  <a:cubicBezTo>
                    <a:pt x="20757" y="21187"/>
                    <a:pt x="20681" y="21508"/>
                    <a:pt x="20579" y="21554"/>
                  </a:cubicBezTo>
                  <a:cubicBezTo>
                    <a:pt x="20477" y="21600"/>
                    <a:pt x="20349" y="21371"/>
                    <a:pt x="19991" y="21073"/>
                  </a:cubicBezTo>
                  <a:cubicBezTo>
                    <a:pt x="19634" y="20775"/>
                    <a:pt x="19047" y="20408"/>
                    <a:pt x="18243" y="20087"/>
                  </a:cubicBezTo>
                  <a:cubicBezTo>
                    <a:pt x="17438" y="19766"/>
                    <a:pt x="16417" y="19490"/>
                    <a:pt x="15370" y="19238"/>
                  </a:cubicBezTo>
                  <a:cubicBezTo>
                    <a:pt x="14323" y="18986"/>
                    <a:pt x="13251" y="18757"/>
                    <a:pt x="12255" y="18573"/>
                  </a:cubicBezTo>
                  <a:cubicBezTo>
                    <a:pt x="11260" y="18390"/>
                    <a:pt x="10340" y="18252"/>
                    <a:pt x="9383" y="18161"/>
                  </a:cubicBezTo>
                  <a:cubicBezTo>
                    <a:pt x="8426" y="18069"/>
                    <a:pt x="7430" y="18023"/>
                    <a:pt x="6319" y="18046"/>
                  </a:cubicBezTo>
                  <a:cubicBezTo>
                    <a:pt x="5209" y="18069"/>
                    <a:pt x="3983" y="18161"/>
                    <a:pt x="2911" y="18275"/>
                  </a:cubicBezTo>
                  <a:cubicBezTo>
                    <a:pt x="1838" y="18390"/>
                    <a:pt x="919" y="18527"/>
                    <a:pt x="0" y="18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69033" y="4137765"/>
              <a:ext cx="1286741" cy="844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54" fill="norm" stroke="1" extrusionOk="0">
                  <a:moveTo>
                    <a:pt x="17349" y="2168"/>
                  </a:moveTo>
                  <a:cubicBezTo>
                    <a:pt x="17068" y="1682"/>
                    <a:pt x="16787" y="1196"/>
                    <a:pt x="16049" y="791"/>
                  </a:cubicBezTo>
                  <a:cubicBezTo>
                    <a:pt x="15312" y="386"/>
                    <a:pt x="14118" y="62"/>
                    <a:pt x="12958" y="8"/>
                  </a:cubicBezTo>
                  <a:cubicBezTo>
                    <a:pt x="11799" y="-46"/>
                    <a:pt x="10676" y="170"/>
                    <a:pt x="9481" y="656"/>
                  </a:cubicBezTo>
                  <a:cubicBezTo>
                    <a:pt x="8287" y="1142"/>
                    <a:pt x="7023" y="1898"/>
                    <a:pt x="5846" y="2843"/>
                  </a:cubicBezTo>
                  <a:cubicBezTo>
                    <a:pt x="4670" y="3788"/>
                    <a:pt x="3581" y="4922"/>
                    <a:pt x="2668" y="6056"/>
                  </a:cubicBezTo>
                  <a:cubicBezTo>
                    <a:pt x="1755" y="7190"/>
                    <a:pt x="1017" y="8324"/>
                    <a:pt x="543" y="9647"/>
                  </a:cubicBezTo>
                  <a:cubicBezTo>
                    <a:pt x="69" y="10970"/>
                    <a:pt x="-142" y="12482"/>
                    <a:pt x="104" y="14021"/>
                  </a:cubicBezTo>
                  <a:cubicBezTo>
                    <a:pt x="350" y="15560"/>
                    <a:pt x="1052" y="17126"/>
                    <a:pt x="2000" y="18314"/>
                  </a:cubicBezTo>
                  <a:cubicBezTo>
                    <a:pt x="2949" y="19502"/>
                    <a:pt x="4143" y="20312"/>
                    <a:pt x="5442" y="20825"/>
                  </a:cubicBezTo>
                  <a:cubicBezTo>
                    <a:pt x="6742" y="21338"/>
                    <a:pt x="8147" y="21554"/>
                    <a:pt x="9446" y="21554"/>
                  </a:cubicBezTo>
                  <a:cubicBezTo>
                    <a:pt x="10746" y="21554"/>
                    <a:pt x="11940" y="21338"/>
                    <a:pt x="13117" y="20933"/>
                  </a:cubicBezTo>
                  <a:cubicBezTo>
                    <a:pt x="14293" y="20528"/>
                    <a:pt x="15452" y="19934"/>
                    <a:pt x="16594" y="19097"/>
                  </a:cubicBezTo>
                  <a:cubicBezTo>
                    <a:pt x="17735" y="18260"/>
                    <a:pt x="18859" y="17180"/>
                    <a:pt x="19684" y="15911"/>
                  </a:cubicBezTo>
                  <a:cubicBezTo>
                    <a:pt x="20510" y="14642"/>
                    <a:pt x="21037" y="13184"/>
                    <a:pt x="21247" y="11537"/>
                  </a:cubicBezTo>
                  <a:cubicBezTo>
                    <a:pt x="21458" y="9890"/>
                    <a:pt x="21353" y="8054"/>
                    <a:pt x="20896" y="6515"/>
                  </a:cubicBezTo>
                  <a:cubicBezTo>
                    <a:pt x="20439" y="4976"/>
                    <a:pt x="19632" y="3734"/>
                    <a:pt x="18596" y="2978"/>
                  </a:cubicBezTo>
                  <a:cubicBezTo>
                    <a:pt x="17559" y="2222"/>
                    <a:pt x="16295" y="1952"/>
                    <a:pt x="15154" y="1898"/>
                  </a:cubicBezTo>
                  <a:cubicBezTo>
                    <a:pt x="14012" y="1844"/>
                    <a:pt x="12994" y="2006"/>
                    <a:pt x="11975" y="2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360224" y="4197299"/>
              <a:ext cx="851695" cy="74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39" fill="norm" stroke="1" extrusionOk="0">
                  <a:moveTo>
                    <a:pt x="15220" y="2015"/>
                  </a:moveTo>
                  <a:cubicBezTo>
                    <a:pt x="14161" y="1343"/>
                    <a:pt x="13102" y="672"/>
                    <a:pt x="11752" y="337"/>
                  </a:cubicBezTo>
                  <a:cubicBezTo>
                    <a:pt x="10402" y="1"/>
                    <a:pt x="8761" y="1"/>
                    <a:pt x="7358" y="367"/>
                  </a:cubicBezTo>
                  <a:cubicBezTo>
                    <a:pt x="5955" y="733"/>
                    <a:pt x="4791" y="1465"/>
                    <a:pt x="3652" y="2838"/>
                  </a:cubicBezTo>
                  <a:cubicBezTo>
                    <a:pt x="2514" y="4211"/>
                    <a:pt x="1402" y="6225"/>
                    <a:pt x="741" y="8360"/>
                  </a:cubicBezTo>
                  <a:cubicBezTo>
                    <a:pt x="79" y="10496"/>
                    <a:pt x="-133" y="12754"/>
                    <a:pt x="79" y="14706"/>
                  </a:cubicBezTo>
                  <a:cubicBezTo>
                    <a:pt x="291" y="16659"/>
                    <a:pt x="926" y="18306"/>
                    <a:pt x="2143" y="19465"/>
                  </a:cubicBezTo>
                  <a:cubicBezTo>
                    <a:pt x="3361" y="20625"/>
                    <a:pt x="5161" y="21296"/>
                    <a:pt x="6935" y="21418"/>
                  </a:cubicBezTo>
                  <a:cubicBezTo>
                    <a:pt x="8708" y="21540"/>
                    <a:pt x="10455" y="21113"/>
                    <a:pt x="12149" y="20350"/>
                  </a:cubicBezTo>
                  <a:cubicBezTo>
                    <a:pt x="13843" y="19587"/>
                    <a:pt x="15485" y="18489"/>
                    <a:pt x="16941" y="17055"/>
                  </a:cubicBezTo>
                  <a:cubicBezTo>
                    <a:pt x="18396" y="15621"/>
                    <a:pt x="19667" y="13852"/>
                    <a:pt x="20435" y="11838"/>
                  </a:cubicBezTo>
                  <a:cubicBezTo>
                    <a:pt x="21202" y="9825"/>
                    <a:pt x="21467" y="7567"/>
                    <a:pt x="21202" y="5676"/>
                  </a:cubicBezTo>
                  <a:cubicBezTo>
                    <a:pt x="20938" y="3784"/>
                    <a:pt x="20143" y="2259"/>
                    <a:pt x="18846" y="1343"/>
                  </a:cubicBezTo>
                  <a:cubicBezTo>
                    <a:pt x="17549" y="428"/>
                    <a:pt x="15749" y="123"/>
                    <a:pt x="14241" y="32"/>
                  </a:cubicBezTo>
                  <a:cubicBezTo>
                    <a:pt x="12732" y="-60"/>
                    <a:pt x="11514" y="62"/>
                    <a:pt x="10296" y="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931440" y="4520209"/>
              <a:ext cx="171515" cy="245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8" h="21026" fill="norm" stroke="1" extrusionOk="0">
                  <a:moveTo>
                    <a:pt x="11883" y="4441"/>
                  </a:moveTo>
                  <a:cubicBezTo>
                    <a:pt x="11387" y="2808"/>
                    <a:pt x="10890" y="1174"/>
                    <a:pt x="10021" y="448"/>
                  </a:cubicBezTo>
                  <a:cubicBezTo>
                    <a:pt x="9152" y="-278"/>
                    <a:pt x="7911" y="-96"/>
                    <a:pt x="6545" y="811"/>
                  </a:cubicBezTo>
                  <a:cubicBezTo>
                    <a:pt x="5180" y="1719"/>
                    <a:pt x="3690" y="3352"/>
                    <a:pt x="2200" y="6529"/>
                  </a:cubicBezTo>
                  <a:cubicBezTo>
                    <a:pt x="711" y="9705"/>
                    <a:pt x="-779" y="14425"/>
                    <a:pt x="462" y="17329"/>
                  </a:cubicBezTo>
                  <a:cubicBezTo>
                    <a:pt x="1704" y="20233"/>
                    <a:pt x="5676" y="21322"/>
                    <a:pt x="9276" y="20959"/>
                  </a:cubicBezTo>
                  <a:cubicBezTo>
                    <a:pt x="12876" y="20596"/>
                    <a:pt x="16104" y="18781"/>
                    <a:pt x="18090" y="15967"/>
                  </a:cubicBezTo>
                  <a:cubicBezTo>
                    <a:pt x="20076" y="13154"/>
                    <a:pt x="20821" y="9342"/>
                    <a:pt x="19331" y="6892"/>
                  </a:cubicBezTo>
                  <a:cubicBezTo>
                    <a:pt x="17842" y="4441"/>
                    <a:pt x="14118" y="3352"/>
                    <a:pt x="11511" y="3171"/>
                  </a:cubicBezTo>
                  <a:cubicBezTo>
                    <a:pt x="8904" y="2989"/>
                    <a:pt x="7414" y="3715"/>
                    <a:pt x="7166" y="4714"/>
                  </a:cubicBezTo>
                  <a:cubicBezTo>
                    <a:pt x="6918" y="5712"/>
                    <a:pt x="7911" y="6983"/>
                    <a:pt x="8904" y="8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8280400" y="46926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8406177" y="4483100"/>
              <a:ext cx="5202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0"/>
                  </a:moveTo>
                  <a:cubicBezTo>
                    <a:pt x="1363" y="3235"/>
                    <a:pt x="-365" y="6470"/>
                    <a:pt x="67" y="9757"/>
                  </a:cubicBezTo>
                  <a:cubicBezTo>
                    <a:pt x="499" y="13043"/>
                    <a:pt x="3091" y="16383"/>
                    <a:pt x="6979" y="18365"/>
                  </a:cubicBezTo>
                  <a:cubicBezTo>
                    <a:pt x="10867" y="20348"/>
                    <a:pt x="16051" y="20974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0077813" y="4324350"/>
              <a:ext cx="25038" cy="58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31" fill="norm" stroke="1" extrusionOk="0">
                  <a:moveTo>
                    <a:pt x="21291" y="0"/>
                  </a:moveTo>
                  <a:cubicBezTo>
                    <a:pt x="15891" y="1394"/>
                    <a:pt x="10491" y="2787"/>
                    <a:pt x="6891" y="4955"/>
                  </a:cubicBezTo>
                  <a:cubicBezTo>
                    <a:pt x="3291" y="7123"/>
                    <a:pt x="1491" y="10065"/>
                    <a:pt x="591" y="12735"/>
                  </a:cubicBezTo>
                  <a:cubicBezTo>
                    <a:pt x="-309" y="15406"/>
                    <a:pt x="-309" y="17806"/>
                    <a:pt x="1491" y="19316"/>
                  </a:cubicBezTo>
                  <a:cubicBezTo>
                    <a:pt x="3291" y="20826"/>
                    <a:pt x="6891" y="21445"/>
                    <a:pt x="10491" y="21523"/>
                  </a:cubicBezTo>
                  <a:cubicBezTo>
                    <a:pt x="14091" y="21600"/>
                    <a:pt x="17691" y="21135"/>
                    <a:pt x="21291" y="206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9779000" y="4216929"/>
              <a:ext cx="1373123" cy="75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2" fill="norm" stroke="1" extrusionOk="0">
                  <a:moveTo>
                    <a:pt x="4287" y="4160"/>
                  </a:moveTo>
                  <a:cubicBezTo>
                    <a:pt x="4220" y="3797"/>
                    <a:pt x="4154" y="3434"/>
                    <a:pt x="4287" y="3161"/>
                  </a:cubicBezTo>
                  <a:cubicBezTo>
                    <a:pt x="4420" y="2889"/>
                    <a:pt x="4752" y="2708"/>
                    <a:pt x="5450" y="2496"/>
                  </a:cubicBezTo>
                  <a:cubicBezTo>
                    <a:pt x="6148" y="2284"/>
                    <a:pt x="7211" y="2042"/>
                    <a:pt x="8441" y="1770"/>
                  </a:cubicBezTo>
                  <a:cubicBezTo>
                    <a:pt x="9670" y="1498"/>
                    <a:pt x="11066" y="1195"/>
                    <a:pt x="12378" y="953"/>
                  </a:cubicBezTo>
                  <a:cubicBezTo>
                    <a:pt x="13691" y="711"/>
                    <a:pt x="14921" y="530"/>
                    <a:pt x="16117" y="378"/>
                  </a:cubicBezTo>
                  <a:cubicBezTo>
                    <a:pt x="17313" y="227"/>
                    <a:pt x="18476" y="106"/>
                    <a:pt x="19290" y="46"/>
                  </a:cubicBezTo>
                  <a:cubicBezTo>
                    <a:pt x="20105" y="-15"/>
                    <a:pt x="20570" y="-15"/>
                    <a:pt x="20886" y="46"/>
                  </a:cubicBezTo>
                  <a:cubicBezTo>
                    <a:pt x="21201" y="106"/>
                    <a:pt x="21367" y="227"/>
                    <a:pt x="21467" y="469"/>
                  </a:cubicBezTo>
                  <a:cubicBezTo>
                    <a:pt x="21567" y="711"/>
                    <a:pt x="21600" y="1074"/>
                    <a:pt x="21484" y="2103"/>
                  </a:cubicBezTo>
                  <a:cubicBezTo>
                    <a:pt x="21367" y="3131"/>
                    <a:pt x="21102" y="4825"/>
                    <a:pt x="20919" y="6671"/>
                  </a:cubicBezTo>
                  <a:cubicBezTo>
                    <a:pt x="20736" y="8516"/>
                    <a:pt x="20636" y="10513"/>
                    <a:pt x="20603" y="12540"/>
                  </a:cubicBezTo>
                  <a:cubicBezTo>
                    <a:pt x="20570" y="14567"/>
                    <a:pt x="20603" y="16624"/>
                    <a:pt x="20620" y="17803"/>
                  </a:cubicBezTo>
                  <a:cubicBezTo>
                    <a:pt x="20636" y="18983"/>
                    <a:pt x="20636" y="19286"/>
                    <a:pt x="20653" y="19679"/>
                  </a:cubicBezTo>
                  <a:cubicBezTo>
                    <a:pt x="20670" y="20072"/>
                    <a:pt x="20703" y="20556"/>
                    <a:pt x="20586" y="20798"/>
                  </a:cubicBezTo>
                  <a:cubicBezTo>
                    <a:pt x="20470" y="21040"/>
                    <a:pt x="20204" y="21040"/>
                    <a:pt x="19556" y="21071"/>
                  </a:cubicBezTo>
                  <a:cubicBezTo>
                    <a:pt x="18908" y="21101"/>
                    <a:pt x="17878" y="21161"/>
                    <a:pt x="16782" y="21252"/>
                  </a:cubicBezTo>
                  <a:cubicBezTo>
                    <a:pt x="15685" y="21343"/>
                    <a:pt x="14522" y="21464"/>
                    <a:pt x="13259" y="21524"/>
                  </a:cubicBezTo>
                  <a:cubicBezTo>
                    <a:pt x="11996" y="21585"/>
                    <a:pt x="10634" y="21585"/>
                    <a:pt x="9155" y="21434"/>
                  </a:cubicBezTo>
                  <a:cubicBezTo>
                    <a:pt x="7676" y="21282"/>
                    <a:pt x="6081" y="20980"/>
                    <a:pt x="4652" y="20738"/>
                  </a:cubicBezTo>
                  <a:cubicBezTo>
                    <a:pt x="3223" y="20496"/>
                    <a:pt x="1961" y="20314"/>
                    <a:pt x="1213" y="20254"/>
                  </a:cubicBezTo>
                  <a:cubicBezTo>
                    <a:pt x="465" y="20193"/>
                    <a:pt x="233" y="20254"/>
                    <a:pt x="0" y="20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1149368" y="4152343"/>
              <a:ext cx="1304046" cy="81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33" fill="norm" stroke="1" extrusionOk="0">
                  <a:moveTo>
                    <a:pt x="17377" y="2854"/>
                  </a:moveTo>
                  <a:cubicBezTo>
                    <a:pt x="17308" y="2130"/>
                    <a:pt x="17238" y="1406"/>
                    <a:pt x="17133" y="961"/>
                  </a:cubicBezTo>
                  <a:cubicBezTo>
                    <a:pt x="17029" y="516"/>
                    <a:pt x="16889" y="349"/>
                    <a:pt x="16540" y="210"/>
                  </a:cubicBezTo>
                  <a:cubicBezTo>
                    <a:pt x="16191" y="70"/>
                    <a:pt x="15633" y="-41"/>
                    <a:pt x="14673" y="15"/>
                  </a:cubicBezTo>
                  <a:cubicBezTo>
                    <a:pt x="13714" y="70"/>
                    <a:pt x="12353" y="293"/>
                    <a:pt x="11201" y="599"/>
                  </a:cubicBezTo>
                  <a:cubicBezTo>
                    <a:pt x="10050" y="905"/>
                    <a:pt x="9107" y="1295"/>
                    <a:pt x="7973" y="1852"/>
                  </a:cubicBezTo>
                  <a:cubicBezTo>
                    <a:pt x="6839" y="2408"/>
                    <a:pt x="5513" y="3132"/>
                    <a:pt x="4309" y="4079"/>
                  </a:cubicBezTo>
                  <a:cubicBezTo>
                    <a:pt x="3105" y="5025"/>
                    <a:pt x="2024" y="6194"/>
                    <a:pt x="1273" y="7391"/>
                  </a:cubicBezTo>
                  <a:cubicBezTo>
                    <a:pt x="523" y="8588"/>
                    <a:pt x="104" y="9813"/>
                    <a:pt x="17" y="11177"/>
                  </a:cubicBezTo>
                  <a:cubicBezTo>
                    <a:pt x="-70" y="12540"/>
                    <a:pt x="174" y="14044"/>
                    <a:pt x="785" y="15352"/>
                  </a:cubicBezTo>
                  <a:cubicBezTo>
                    <a:pt x="1396" y="16660"/>
                    <a:pt x="2373" y="17773"/>
                    <a:pt x="3437" y="18664"/>
                  </a:cubicBezTo>
                  <a:cubicBezTo>
                    <a:pt x="4501" y="19555"/>
                    <a:pt x="5653" y="20223"/>
                    <a:pt x="6857" y="20724"/>
                  </a:cubicBezTo>
                  <a:cubicBezTo>
                    <a:pt x="8061" y="21225"/>
                    <a:pt x="9317" y="21559"/>
                    <a:pt x="10625" y="21531"/>
                  </a:cubicBezTo>
                  <a:cubicBezTo>
                    <a:pt x="11934" y="21503"/>
                    <a:pt x="13295" y="21114"/>
                    <a:pt x="14551" y="20473"/>
                  </a:cubicBezTo>
                  <a:cubicBezTo>
                    <a:pt x="15807" y="19833"/>
                    <a:pt x="16959" y="18943"/>
                    <a:pt x="18023" y="17857"/>
                  </a:cubicBezTo>
                  <a:cubicBezTo>
                    <a:pt x="19087" y="16771"/>
                    <a:pt x="20064" y="15491"/>
                    <a:pt x="20675" y="13904"/>
                  </a:cubicBezTo>
                  <a:cubicBezTo>
                    <a:pt x="21286" y="12318"/>
                    <a:pt x="21530" y="10425"/>
                    <a:pt x="21495" y="8616"/>
                  </a:cubicBezTo>
                  <a:cubicBezTo>
                    <a:pt x="21460" y="6806"/>
                    <a:pt x="21146" y="5081"/>
                    <a:pt x="20535" y="3800"/>
                  </a:cubicBezTo>
                  <a:cubicBezTo>
                    <a:pt x="19925" y="2520"/>
                    <a:pt x="19018" y="1685"/>
                    <a:pt x="17849" y="1379"/>
                  </a:cubicBezTo>
                  <a:cubicBezTo>
                    <a:pt x="16680" y="1072"/>
                    <a:pt x="15249" y="1295"/>
                    <a:pt x="14185" y="1629"/>
                  </a:cubicBezTo>
                  <a:cubicBezTo>
                    <a:pt x="13120" y="1963"/>
                    <a:pt x="12422" y="2408"/>
                    <a:pt x="11725" y="2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5389033" y="4062282"/>
              <a:ext cx="1065759" cy="80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40" fill="norm" stroke="1" extrusionOk="0">
                  <a:moveTo>
                    <a:pt x="15026" y="3091"/>
                  </a:moveTo>
                  <a:cubicBezTo>
                    <a:pt x="14685" y="2358"/>
                    <a:pt x="14343" y="1625"/>
                    <a:pt x="13724" y="1117"/>
                  </a:cubicBezTo>
                  <a:cubicBezTo>
                    <a:pt x="13105" y="610"/>
                    <a:pt x="12209" y="328"/>
                    <a:pt x="11120" y="159"/>
                  </a:cubicBezTo>
                  <a:cubicBezTo>
                    <a:pt x="10032" y="-11"/>
                    <a:pt x="8751" y="-67"/>
                    <a:pt x="7470" y="102"/>
                  </a:cubicBezTo>
                  <a:cubicBezTo>
                    <a:pt x="6190" y="271"/>
                    <a:pt x="4909" y="666"/>
                    <a:pt x="3778" y="1456"/>
                  </a:cubicBezTo>
                  <a:cubicBezTo>
                    <a:pt x="2647" y="2245"/>
                    <a:pt x="1665" y="3430"/>
                    <a:pt x="1003" y="4868"/>
                  </a:cubicBezTo>
                  <a:cubicBezTo>
                    <a:pt x="342" y="6306"/>
                    <a:pt x="0" y="7998"/>
                    <a:pt x="0" y="9746"/>
                  </a:cubicBezTo>
                  <a:cubicBezTo>
                    <a:pt x="0" y="11494"/>
                    <a:pt x="342" y="13299"/>
                    <a:pt x="960" y="14737"/>
                  </a:cubicBezTo>
                  <a:cubicBezTo>
                    <a:pt x="1579" y="16175"/>
                    <a:pt x="2476" y="17247"/>
                    <a:pt x="3500" y="18121"/>
                  </a:cubicBezTo>
                  <a:cubicBezTo>
                    <a:pt x="4525" y="18995"/>
                    <a:pt x="5677" y="19672"/>
                    <a:pt x="7043" y="20236"/>
                  </a:cubicBezTo>
                  <a:cubicBezTo>
                    <a:pt x="8409" y="20800"/>
                    <a:pt x="9989" y="21251"/>
                    <a:pt x="11632" y="21392"/>
                  </a:cubicBezTo>
                  <a:cubicBezTo>
                    <a:pt x="13276" y="21533"/>
                    <a:pt x="14983" y="21364"/>
                    <a:pt x="16477" y="20856"/>
                  </a:cubicBezTo>
                  <a:cubicBezTo>
                    <a:pt x="17972" y="20349"/>
                    <a:pt x="19252" y="19503"/>
                    <a:pt x="20042" y="18177"/>
                  </a:cubicBezTo>
                  <a:cubicBezTo>
                    <a:pt x="20832" y="16852"/>
                    <a:pt x="21130" y="15047"/>
                    <a:pt x="21323" y="13327"/>
                  </a:cubicBezTo>
                  <a:cubicBezTo>
                    <a:pt x="21515" y="11607"/>
                    <a:pt x="21600" y="9972"/>
                    <a:pt x="21280" y="8449"/>
                  </a:cubicBezTo>
                  <a:cubicBezTo>
                    <a:pt x="20960" y="6926"/>
                    <a:pt x="20234" y="5516"/>
                    <a:pt x="19145" y="4529"/>
                  </a:cubicBezTo>
                  <a:cubicBezTo>
                    <a:pt x="18057" y="3542"/>
                    <a:pt x="16606" y="2978"/>
                    <a:pt x="15261" y="2696"/>
                  </a:cubicBezTo>
                  <a:cubicBezTo>
                    <a:pt x="13916" y="2414"/>
                    <a:pt x="12678" y="2414"/>
                    <a:pt x="11440" y="24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10353374" y="4541193"/>
              <a:ext cx="99000" cy="29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424" fill="norm" stroke="1" extrusionOk="0">
                  <a:moveTo>
                    <a:pt x="20560" y="4097"/>
                  </a:moveTo>
                  <a:cubicBezTo>
                    <a:pt x="19238" y="3017"/>
                    <a:pt x="17915" y="1937"/>
                    <a:pt x="16372" y="1165"/>
                  </a:cubicBezTo>
                  <a:cubicBezTo>
                    <a:pt x="14830" y="394"/>
                    <a:pt x="13066" y="-69"/>
                    <a:pt x="11523" y="8"/>
                  </a:cubicBezTo>
                  <a:cubicBezTo>
                    <a:pt x="9981" y="85"/>
                    <a:pt x="8658" y="702"/>
                    <a:pt x="6454" y="3017"/>
                  </a:cubicBezTo>
                  <a:cubicBezTo>
                    <a:pt x="4250" y="5331"/>
                    <a:pt x="1164" y="9342"/>
                    <a:pt x="283" y="12505"/>
                  </a:cubicBezTo>
                  <a:cubicBezTo>
                    <a:pt x="-599" y="15668"/>
                    <a:pt x="723" y="17982"/>
                    <a:pt x="2266" y="19371"/>
                  </a:cubicBezTo>
                  <a:cubicBezTo>
                    <a:pt x="3809" y="20760"/>
                    <a:pt x="5572" y="21222"/>
                    <a:pt x="7556" y="21377"/>
                  </a:cubicBezTo>
                  <a:cubicBezTo>
                    <a:pt x="9540" y="21531"/>
                    <a:pt x="11744" y="21377"/>
                    <a:pt x="14389" y="19834"/>
                  </a:cubicBezTo>
                  <a:cubicBezTo>
                    <a:pt x="17034" y="18291"/>
                    <a:pt x="20119" y="15360"/>
                    <a:pt x="20560" y="12120"/>
                  </a:cubicBezTo>
                  <a:cubicBezTo>
                    <a:pt x="21001" y="8880"/>
                    <a:pt x="18797" y="5331"/>
                    <a:pt x="17034" y="3248"/>
                  </a:cubicBezTo>
                  <a:cubicBezTo>
                    <a:pt x="15270" y="1165"/>
                    <a:pt x="13948" y="548"/>
                    <a:pt x="12625" y="548"/>
                  </a:cubicBezTo>
                  <a:cubicBezTo>
                    <a:pt x="11303" y="548"/>
                    <a:pt x="9981" y="1165"/>
                    <a:pt x="9760" y="2091"/>
                  </a:cubicBezTo>
                  <a:cubicBezTo>
                    <a:pt x="9540" y="3017"/>
                    <a:pt x="10421" y="4251"/>
                    <a:pt x="11303" y="5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10541000" y="4686299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10706893" y="4546599"/>
              <a:ext cx="1825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1385"/>
                    <a:pt x="6300" y="2769"/>
                    <a:pt x="2700" y="5677"/>
                  </a:cubicBezTo>
                  <a:cubicBezTo>
                    <a:pt x="-900" y="8585"/>
                    <a:pt x="-900" y="13015"/>
                    <a:pt x="2700" y="15923"/>
                  </a:cubicBezTo>
                  <a:cubicBezTo>
                    <a:pt x="6300" y="18831"/>
                    <a:pt x="13500" y="20215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758598" y="5642318"/>
              <a:ext cx="145269" cy="23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977" fill="norm" stroke="1" extrusionOk="0">
                  <a:moveTo>
                    <a:pt x="12936" y="4196"/>
                  </a:moveTo>
                  <a:cubicBezTo>
                    <a:pt x="12023" y="3257"/>
                    <a:pt x="11111" y="2318"/>
                    <a:pt x="9894" y="2036"/>
                  </a:cubicBezTo>
                  <a:cubicBezTo>
                    <a:pt x="8677" y="1754"/>
                    <a:pt x="7156" y="2130"/>
                    <a:pt x="5330" y="4290"/>
                  </a:cubicBezTo>
                  <a:cubicBezTo>
                    <a:pt x="3505" y="6450"/>
                    <a:pt x="1375" y="10394"/>
                    <a:pt x="463" y="13493"/>
                  </a:cubicBezTo>
                  <a:cubicBezTo>
                    <a:pt x="-450" y="16593"/>
                    <a:pt x="-146" y="18846"/>
                    <a:pt x="2592" y="20067"/>
                  </a:cubicBezTo>
                  <a:cubicBezTo>
                    <a:pt x="5330" y="21288"/>
                    <a:pt x="10502" y="21476"/>
                    <a:pt x="14305" y="19410"/>
                  </a:cubicBezTo>
                  <a:cubicBezTo>
                    <a:pt x="18108" y="17344"/>
                    <a:pt x="20542" y="13024"/>
                    <a:pt x="20846" y="9643"/>
                  </a:cubicBezTo>
                  <a:cubicBezTo>
                    <a:pt x="21150" y="6262"/>
                    <a:pt x="19325" y="3820"/>
                    <a:pt x="17804" y="2318"/>
                  </a:cubicBezTo>
                  <a:cubicBezTo>
                    <a:pt x="16282" y="815"/>
                    <a:pt x="15065" y="252"/>
                    <a:pt x="13392" y="64"/>
                  </a:cubicBezTo>
                  <a:cubicBezTo>
                    <a:pt x="11719" y="-124"/>
                    <a:pt x="9589" y="64"/>
                    <a:pt x="8829" y="1191"/>
                  </a:cubicBezTo>
                  <a:cubicBezTo>
                    <a:pt x="8068" y="2318"/>
                    <a:pt x="8677" y="4384"/>
                    <a:pt x="9285" y="6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045450" y="577215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166100" y="5657850"/>
              <a:ext cx="571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749"/>
                    <a:pt x="1600" y="9498"/>
                    <a:pt x="3200" y="12791"/>
                  </a:cubicBezTo>
                  <a:cubicBezTo>
                    <a:pt x="4800" y="16085"/>
                    <a:pt x="7200" y="17923"/>
                    <a:pt x="10400" y="19149"/>
                  </a:cubicBezTo>
                  <a:cubicBezTo>
                    <a:pt x="13600" y="20374"/>
                    <a:pt x="17600" y="209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0218475" y="5664864"/>
              <a:ext cx="132501" cy="216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085" fill="norm" stroke="1" extrusionOk="0">
                  <a:moveTo>
                    <a:pt x="13749" y="3021"/>
                  </a:moveTo>
                  <a:cubicBezTo>
                    <a:pt x="14081" y="1787"/>
                    <a:pt x="14414" y="553"/>
                    <a:pt x="13749" y="141"/>
                  </a:cubicBezTo>
                  <a:cubicBezTo>
                    <a:pt x="13084" y="-270"/>
                    <a:pt x="11423" y="141"/>
                    <a:pt x="8930" y="2404"/>
                  </a:cubicBezTo>
                  <a:cubicBezTo>
                    <a:pt x="6438" y="4667"/>
                    <a:pt x="3115" y="8781"/>
                    <a:pt x="1454" y="11970"/>
                  </a:cubicBezTo>
                  <a:cubicBezTo>
                    <a:pt x="-208" y="15159"/>
                    <a:pt x="-208" y="17421"/>
                    <a:pt x="290" y="18964"/>
                  </a:cubicBezTo>
                  <a:cubicBezTo>
                    <a:pt x="789" y="20507"/>
                    <a:pt x="1786" y="21330"/>
                    <a:pt x="4943" y="21021"/>
                  </a:cubicBezTo>
                  <a:cubicBezTo>
                    <a:pt x="8100" y="20713"/>
                    <a:pt x="13417" y="19273"/>
                    <a:pt x="16740" y="16496"/>
                  </a:cubicBezTo>
                  <a:cubicBezTo>
                    <a:pt x="20063" y="13719"/>
                    <a:pt x="21392" y="9604"/>
                    <a:pt x="20561" y="6621"/>
                  </a:cubicBezTo>
                  <a:cubicBezTo>
                    <a:pt x="19730" y="3639"/>
                    <a:pt x="16740" y="1787"/>
                    <a:pt x="14247" y="964"/>
                  </a:cubicBezTo>
                  <a:cubicBezTo>
                    <a:pt x="11755" y="141"/>
                    <a:pt x="9761" y="347"/>
                    <a:pt x="10094" y="964"/>
                  </a:cubicBezTo>
                  <a:cubicBezTo>
                    <a:pt x="10426" y="1581"/>
                    <a:pt x="13084" y="2610"/>
                    <a:pt x="15743" y="3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0471150" y="57912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10598150" y="5683250"/>
              <a:ext cx="317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358"/>
                    <a:pt x="2880" y="10716"/>
                    <a:pt x="6480" y="14316"/>
                  </a:cubicBezTo>
                  <a:cubicBezTo>
                    <a:pt x="10080" y="17916"/>
                    <a:pt x="15840" y="197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7786044" y="6729417"/>
              <a:ext cx="203877" cy="28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11" fill="norm" stroke="1" extrusionOk="0">
                  <a:moveTo>
                    <a:pt x="13126" y="2956"/>
                  </a:moveTo>
                  <a:cubicBezTo>
                    <a:pt x="13126" y="2168"/>
                    <a:pt x="13126" y="1379"/>
                    <a:pt x="12575" y="749"/>
                  </a:cubicBezTo>
                  <a:cubicBezTo>
                    <a:pt x="12024" y="118"/>
                    <a:pt x="10922" y="-355"/>
                    <a:pt x="9049" y="354"/>
                  </a:cubicBezTo>
                  <a:cubicBezTo>
                    <a:pt x="7175" y="1064"/>
                    <a:pt x="4531" y="2956"/>
                    <a:pt x="2767" y="5242"/>
                  </a:cubicBezTo>
                  <a:cubicBezTo>
                    <a:pt x="1004" y="7528"/>
                    <a:pt x="122" y="10209"/>
                    <a:pt x="12" y="12573"/>
                  </a:cubicBezTo>
                  <a:cubicBezTo>
                    <a:pt x="-98" y="14938"/>
                    <a:pt x="563" y="16988"/>
                    <a:pt x="1996" y="18486"/>
                  </a:cubicBezTo>
                  <a:cubicBezTo>
                    <a:pt x="3429" y="19984"/>
                    <a:pt x="5633" y="20930"/>
                    <a:pt x="8167" y="21087"/>
                  </a:cubicBezTo>
                  <a:cubicBezTo>
                    <a:pt x="10702" y="21245"/>
                    <a:pt x="13567" y="20614"/>
                    <a:pt x="15882" y="19117"/>
                  </a:cubicBezTo>
                  <a:cubicBezTo>
                    <a:pt x="18196" y="17619"/>
                    <a:pt x="19959" y="15254"/>
                    <a:pt x="20731" y="12337"/>
                  </a:cubicBezTo>
                  <a:cubicBezTo>
                    <a:pt x="21502" y="9420"/>
                    <a:pt x="21282" y="5952"/>
                    <a:pt x="20731" y="3823"/>
                  </a:cubicBezTo>
                  <a:cubicBezTo>
                    <a:pt x="20180" y="1695"/>
                    <a:pt x="19298" y="906"/>
                    <a:pt x="17755" y="670"/>
                  </a:cubicBezTo>
                  <a:cubicBezTo>
                    <a:pt x="16212" y="433"/>
                    <a:pt x="14008" y="749"/>
                    <a:pt x="12245" y="1537"/>
                  </a:cubicBezTo>
                  <a:cubicBezTo>
                    <a:pt x="10482" y="2325"/>
                    <a:pt x="9159" y="3587"/>
                    <a:pt x="7837" y="4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132520" y="6789061"/>
              <a:ext cx="136489" cy="269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330" fill="norm" stroke="1" extrusionOk="0">
                  <a:moveTo>
                    <a:pt x="15791" y="1937"/>
                  </a:moveTo>
                  <a:cubicBezTo>
                    <a:pt x="14824" y="1268"/>
                    <a:pt x="13857" y="598"/>
                    <a:pt x="12568" y="430"/>
                  </a:cubicBezTo>
                  <a:cubicBezTo>
                    <a:pt x="11278" y="263"/>
                    <a:pt x="9666" y="598"/>
                    <a:pt x="7571" y="2440"/>
                  </a:cubicBezTo>
                  <a:cubicBezTo>
                    <a:pt x="5475" y="4281"/>
                    <a:pt x="2896" y="7630"/>
                    <a:pt x="1445" y="10561"/>
                  </a:cubicBezTo>
                  <a:cubicBezTo>
                    <a:pt x="-6" y="13491"/>
                    <a:pt x="-328" y="16002"/>
                    <a:pt x="317" y="17761"/>
                  </a:cubicBezTo>
                  <a:cubicBezTo>
                    <a:pt x="962" y="19519"/>
                    <a:pt x="2573" y="20523"/>
                    <a:pt x="4508" y="21026"/>
                  </a:cubicBezTo>
                  <a:cubicBezTo>
                    <a:pt x="6442" y="21528"/>
                    <a:pt x="8699" y="21528"/>
                    <a:pt x="11600" y="20105"/>
                  </a:cubicBezTo>
                  <a:cubicBezTo>
                    <a:pt x="14502" y="18681"/>
                    <a:pt x="18048" y="15835"/>
                    <a:pt x="19660" y="12570"/>
                  </a:cubicBezTo>
                  <a:cubicBezTo>
                    <a:pt x="21272" y="9305"/>
                    <a:pt x="20950" y="5621"/>
                    <a:pt x="19982" y="3444"/>
                  </a:cubicBezTo>
                  <a:cubicBezTo>
                    <a:pt x="19015" y="1268"/>
                    <a:pt x="17403" y="598"/>
                    <a:pt x="15630" y="263"/>
                  </a:cubicBezTo>
                  <a:cubicBezTo>
                    <a:pt x="13857" y="-72"/>
                    <a:pt x="11923" y="-72"/>
                    <a:pt x="10311" y="179"/>
                  </a:cubicBezTo>
                  <a:cubicBezTo>
                    <a:pt x="8699" y="430"/>
                    <a:pt x="7409" y="933"/>
                    <a:pt x="7087" y="1686"/>
                  </a:cubicBezTo>
                  <a:cubicBezTo>
                    <a:pt x="6765" y="2440"/>
                    <a:pt x="7409" y="3444"/>
                    <a:pt x="8538" y="4198"/>
                  </a:cubicBezTo>
                  <a:cubicBezTo>
                    <a:pt x="9666" y="4951"/>
                    <a:pt x="11278" y="5454"/>
                    <a:pt x="12890" y="5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401300" y="6908800"/>
              <a:ext cx="25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503605" y="6717716"/>
              <a:ext cx="164396" cy="278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04" fill="norm" stroke="1" extrusionOk="0">
                  <a:moveTo>
                    <a:pt x="4010" y="2946"/>
                  </a:moveTo>
                  <a:cubicBezTo>
                    <a:pt x="5103" y="2301"/>
                    <a:pt x="6197" y="1656"/>
                    <a:pt x="7291" y="1012"/>
                  </a:cubicBezTo>
                  <a:cubicBezTo>
                    <a:pt x="8384" y="367"/>
                    <a:pt x="9478" y="-278"/>
                    <a:pt x="10025" y="125"/>
                  </a:cubicBezTo>
                  <a:cubicBezTo>
                    <a:pt x="10572" y="528"/>
                    <a:pt x="10572" y="1979"/>
                    <a:pt x="9205" y="4880"/>
                  </a:cubicBezTo>
                  <a:cubicBezTo>
                    <a:pt x="7838" y="7782"/>
                    <a:pt x="5103" y="12134"/>
                    <a:pt x="3463" y="14713"/>
                  </a:cubicBezTo>
                  <a:cubicBezTo>
                    <a:pt x="1822" y="17292"/>
                    <a:pt x="1276" y="18098"/>
                    <a:pt x="729" y="18904"/>
                  </a:cubicBezTo>
                  <a:cubicBezTo>
                    <a:pt x="182" y="19710"/>
                    <a:pt x="-365" y="20516"/>
                    <a:pt x="319" y="20919"/>
                  </a:cubicBezTo>
                  <a:cubicBezTo>
                    <a:pt x="1002" y="21322"/>
                    <a:pt x="2916" y="21322"/>
                    <a:pt x="6607" y="20758"/>
                  </a:cubicBezTo>
                  <a:cubicBezTo>
                    <a:pt x="10298" y="20194"/>
                    <a:pt x="15767" y="19065"/>
                    <a:pt x="21235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629899" y="690880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94"/>
                    <a:pt x="12000" y="10588"/>
                    <a:pt x="8400" y="14188"/>
                  </a:cubicBezTo>
                  <a:cubicBezTo>
                    <a:pt x="4800" y="17788"/>
                    <a:pt x="2400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7643573" y="7662117"/>
              <a:ext cx="165557" cy="307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82" fill="norm" stroke="1" extrusionOk="0">
                  <a:moveTo>
                    <a:pt x="12383" y="1474"/>
                  </a:moveTo>
                  <a:cubicBezTo>
                    <a:pt x="11573" y="891"/>
                    <a:pt x="10763" y="307"/>
                    <a:pt x="9683" y="88"/>
                  </a:cubicBezTo>
                  <a:cubicBezTo>
                    <a:pt x="8603" y="-131"/>
                    <a:pt x="7253" y="15"/>
                    <a:pt x="5633" y="1037"/>
                  </a:cubicBezTo>
                  <a:cubicBezTo>
                    <a:pt x="4013" y="2058"/>
                    <a:pt x="2123" y="3955"/>
                    <a:pt x="1043" y="6655"/>
                  </a:cubicBezTo>
                  <a:cubicBezTo>
                    <a:pt x="-37" y="9355"/>
                    <a:pt x="-307" y="12858"/>
                    <a:pt x="368" y="15412"/>
                  </a:cubicBezTo>
                  <a:cubicBezTo>
                    <a:pt x="1043" y="17966"/>
                    <a:pt x="2663" y="19572"/>
                    <a:pt x="4823" y="20447"/>
                  </a:cubicBezTo>
                  <a:cubicBezTo>
                    <a:pt x="6983" y="21323"/>
                    <a:pt x="9683" y="21469"/>
                    <a:pt x="12518" y="20593"/>
                  </a:cubicBezTo>
                  <a:cubicBezTo>
                    <a:pt x="15353" y="19718"/>
                    <a:pt x="18323" y="17820"/>
                    <a:pt x="19808" y="15193"/>
                  </a:cubicBezTo>
                  <a:cubicBezTo>
                    <a:pt x="21293" y="12566"/>
                    <a:pt x="21293" y="9210"/>
                    <a:pt x="20888" y="7020"/>
                  </a:cubicBezTo>
                  <a:cubicBezTo>
                    <a:pt x="20483" y="4831"/>
                    <a:pt x="19673" y="3810"/>
                    <a:pt x="18728" y="3007"/>
                  </a:cubicBezTo>
                  <a:cubicBezTo>
                    <a:pt x="17783" y="2204"/>
                    <a:pt x="16703" y="1620"/>
                    <a:pt x="15353" y="1985"/>
                  </a:cubicBezTo>
                  <a:cubicBezTo>
                    <a:pt x="14003" y="2350"/>
                    <a:pt x="12383" y="3664"/>
                    <a:pt x="10763" y="4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7956550" y="78359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8102600" y="7671285"/>
              <a:ext cx="50800" cy="34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162"/>
                  </a:moveTo>
                  <a:cubicBezTo>
                    <a:pt x="3600" y="500"/>
                    <a:pt x="7200" y="-163"/>
                    <a:pt x="9900" y="36"/>
                  </a:cubicBezTo>
                  <a:cubicBezTo>
                    <a:pt x="12600" y="235"/>
                    <a:pt x="14400" y="1295"/>
                    <a:pt x="15750" y="3945"/>
                  </a:cubicBezTo>
                  <a:cubicBezTo>
                    <a:pt x="17100" y="6595"/>
                    <a:pt x="18000" y="10836"/>
                    <a:pt x="18900" y="14016"/>
                  </a:cubicBezTo>
                  <a:cubicBezTo>
                    <a:pt x="19800" y="17197"/>
                    <a:pt x="20700" y="1931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079395" y="7743066"/>
              <a:ext cx="153834" cy="31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201" fill="norm" stroke="1" extrusionOk="0">
                  <a:moveTo>
                    <a:pt x="13381" y="1970"/>
                  </a:moveTo>
                  <a:cubicBezTo>
                    <a:pt x="13381" y="1117"/>
                    <a:pt x="13381" y="264"/>
                    <a:pt x="12671" y="51"/>
                  </a:cubicBezTo>
                  <a:cubicBezTo>
                    <a:pt x="11960" y="-162"/>
                    <a:pt x="10539" y="264"/>
                    <a:pt x="8408" y="1899"/>
                  </a:cubicBezTo>
                  <a:cubicBezTo>
                    <a:pt x="6276" y="3533"/>
                    <a:pt x="3434" y="6375"/>
                    <a:pt x="1729" y="9217"/>
                  </a:cubicBezTo>
                  <a:cubicBezTo>
                    <a:pt x="23" y="12059"/>
                    <a:pt x="-545" y="14901"/>
                    <a:pt x="592" y="17104"/>
                  </a:cubicBezTo>
                  <a:cubicBezTo>
                    <a:pt x="1729" y="19306"/>
                    <a:pt x="4571" y="20870"/>
                    <a:pt x="7981" y="21154"/>
                  </a:cubicBezTo>
                  <a:cubicBezTo>
                    <a:pt x="11392" y="21438"/>
                    <a:pt x="15371" y="20443"/>
                    <a:pt x="17787" y="17885"/>
                  </a:cubicBezTo>
                  <a:cubicBezTo>
                    <a:pt x="20202" y="15327"/>
                    <a:pt x="21055" y="11206"/>
                    <a:pt x="20487" y="8435"/>
                  </a:cubicBezTo>
                  <a:cubicBezTo>
                    <a:pt x="19918" y="5664"/>
                    <a:pt x="17929" y="4243"/>
                    <a:pt x="16223" y="3462"/>
                  </a:cubicBezTo>
                  <a:cubicBezTo>
                    <a:pt x="14518" y="2680"/>
                    <a:pt x="13097" y="2538"/>
                    <a:pt x="11960" y="2751"/>
                  </a:cubicBezTo>
                  <a:cubicBezTo>
                    <a:pt x="10823" y="2964"/>
                    <a:pt x="9971" y="3533"/>
                    <a:pt x="9544" y="3959"/>
                  </a:cubicBezTo>
                  <a:cubicBezTo>
                    <a:pt x="9118" y="4385"/>
                    <a:pt x="9118" y="4670"/>
                    <a:pt x="9118" y="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0388599" y="79438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0464800" y="7717995"/>
              <a:ext cx="175603" cy="32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189" fill="norm" stroke="1" extrusionOk="0">
                  <a:moveTo>
                    <a:pt x="6099" y="5600"/>
                  </a:moveTo>
                  <a:cubicBezTo>
                    <a:pt x="6099" y="4775"/>
                    <a:pt x="6099" y="3949"/>
                    <a:pt x="7242" y="2986"/>
                  </a:cubicBezTo>
                  <a:cubicBezTo>
                    <a:pt x="8386" y="2023"/>
                    <a:pt x="10673" y="923"/>
                    <a:pt x="12452" y="372"/>
                  </a:cubicBezTo>
                  <a:cubicBezTo>
                    <a:pt x="14231" y="-178"/>
                    <a:pt x="15501" y="-178"/>
                    <a:pt x="16645" y="785"/>
                  </a:cubicBezTo>
                  <a:cubicBezTo>
                    <a:pt x="17788" y="1748"/>
                    <a:pt x="18805" y="3674"/>
                    <a:pt x="18042" y="5807"/>
                  </a:cubicBezTo>
                  <a:cubicBezTo>
                    <a:pt x="17280" y="7939"/>
                    <a:pt x="14739" y="10278"/>
                    <a:pt x="14358" y="11654"/>
                  </a:cubicBezTo>
                  <a:cubicBezTo>
                    <a:pt x="13976" y="13030"/>
                    <a:pt x="15755" y="13442"/>
                    <a:pt x="17153" y="13924"/>
                  </a:cubicBezTo>
                  <a:cubicBezTo>
                    <a:pt x="18551" y="14405"/>
                    <a:pt x="19567" y="14956"/>
                    <a:pt x="20329" y="15575"/>
                  </a:cubicBezTo>
                  <a:cubicBezTo>
                    <a:pt x="21092" y="16194"/>
                    <a:pt x="21600" y="16882"/>
                    <a:pt x="20202" y="17914"/>
                  </a:cubicBezTo>
                  <a:cubicBezTo>
                    <a:pt x="18805" y="18946"/>
                    <a:pt x="15501" y="20321"/>
                    <a:pt x="11816" y="20872"/>
                  </a:cubicBezTo>
                  <a:cubicBezTo>
                    <a:pt x="8132" y="21422"/>
                    <a:pt x="4066" y="21147"/>
                    <a:pt x="0" y="20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9894398" y="6472846"/>
              <a:ext cx="1185908" cy="74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1" fill="norm" stroke="1" extrusionOk="0">
                  <a:moveTo>
                    <a:pt x="16696" y="4879"/>
                  </a:moveTo>
                  <a:cubicBezTo>
                    <a:pt x="16657" y="4025"/>
                    <a:pt x="16619" y="3171"/>
                    <a:pt x="16409" y="2561"/>
                  </a:cubicBezTo>
                  <a:cubicBezTo>
                    <a:pt x="16199" y="1951"/>
                    <a:pt x="15818" y="1584"/>
                    <a:pt x="15074" y="1188"/>
                  </a:cubicBezTo>
                  <a:cubicBezTo>
                    <a:pt x="14329" y="791"/>
                    <a:pt x="13223" y="364"/>
                    <a:pt x="12021" y="151"/>
                  </a:cubicBezTo>
                  <a:cubicBezTo>
                    <a:pt x="10818" y="-63"/>
                    <a:pt x="9521" y="-63"/>
                    <a:pt x="8166" y="242"/>
                  </a:cubicBezTo>
                  <a:cubicBezTo>
                    <a:pt x="6811" y="547"/>
                    <a:pt x="5399" y="1157"/>
                    <a:pt x="4255" y="2042"/>
                  </a:cubicBezTo>
                  <a:cubicBezTo>
                    <a:pt x="3110" y="2927"/>
                    <a:pt x="2232" y="4086"/>
                    <a:pt x="1545" y="5734"/>
                  </a:cubicBezTo>
                  <a:cubicBezTo>
                    <a:pt x="858" y="7381"/>
                    <a:pt x="362" y="9517"/>
                    <a:pt x="133" y="11439"/>
                  </a:cubicBezTo>
                  <a:cubicBezTo>
                    <a:pt x="-96" y="13361"/>
                    <a:pt x="-58" y="15069"/>
                    <a:pt x="476" y="16473"/>
                  </a:cubicBezTo>
                  <a:cubicBezTo>
                    <a:pt x="1011" y="17876"/>
                    <a:pt x="2041" y="18974"/>
                    <a:pt x="3148" y="19706"/>
                  </a:cubicBezTo>
                  <a:cubicBezTo>
                    <a:pt x="4255" y="20439"/>
                    <a:pt x="5438" y="20805"/>
                    <a:pt x="6735" y="21049"/>
                  </a:cubicBezTo>
                  <a:cubicBezTo>
                    <a:pt x="8033" y="21293"/>
                    <a:pt x="9445" y="21415"/>
                    <a:pt x="10914" y="21354"/>
                  </a:cubicBezTo>
                  <a:cubicBezTo>
                    <a:pt x="12383" y="21293"/>
                    <a:pt x="13910" y="21049"/>
                    <a:pt x="15379" y="20561"/>
                  </a:cubicBezTo>
                  <a:cubicBezTo>
                    <a:pt x="16848" y="20073"/>
                    <a:pt x="18260" y="19340"/>
                    <a:pt x="19291" y="18425"/>
                  </a:cubicBezTo>
                  <a:cubicBezTo>
                    <a:pt x="20321" y="17510"/>
                    <a:pt x="20970" y="16412"/>
                    <a:pt x="21237" y="14947"/>
                  </a:cubicBezTo>
                  <a:cubicBezTo>
                    <a:pt x="21504" y="13483"/>
                    <a:pt x="21390" y="11652"/>
                    <a:pt x="20989" y="10035"/>
                  </a:cubicBezTo>
                  <a:cubicBezTo>
                    <a:pt x="20588" y="8418"/>
                    <a:pt x="19901" y="7015"/>
                    <a:pt x="19119" y="5917"/>
                  </a:cubicBezTo>
                  <a:cubicBezTo>
                    <a:pt x="18337" y="4818"/>
                    <a:pt x="17459" y="4025"/>
                    <a:pt x="16314" y="3384"/>
                  </a:cubicBezTo>
                  <a:cubicBezTo>
                    <a:pt x="15169" y="2744"/>
                    <a:pt x="13757" y="2256"/>
                    <a:pt x="12345" y="1981"/>
                  </a:cubicBezTo>
                  <a:cubicBezTo>
                    <a:pt x="10933" y="1706"/>
                    <a:pt x="9521" y="1645"/>
                    <a:pt x="8128" y="1798"/>
                  </a:cubicBezTo>
                  <a:cubicBezTo>
                    <a:pt x="6735" y="1951"/>
                    <a:pt x="5361" y="2317"/>
                    <a:pt x="4274" y="3079"/>
                  </a:cubicBezTo>
                  <a:cubicBezTo>
                    <a:pt x="3186" y="3842"/>
                    <a:pt x="2385" y="5001"/>
                    <a:pt x="1812" y="6679"/>
                  </a:cubicBezTo>
                  <a:cubicBezTo>
                    <a:pt x="1240" y="8357"/>
                    <a:pt x="896" y="10554"/>
                    <a:pt x="724" y="12415"/>
                  </a:cubicBezTo>
                  <a:cubicBezTo>
                    <a:pt x="553" y="14276"/>
                    <a:pt x="553" y="15801"/>
                    <a:pt x="953" y="17052"/>
                  </a:cubicBezTo>
                  <a:cubicBezTo>
                    <a:pt x="1354" y="18303"/>
                    <a:pt x="2156" y="19279"/>
                    <a:pt x="3148" y="19951"/>
                  </a:cubicBezTo>
                  <a:cubicBezTo>
                    <a:pt x="4140" y="20622"/>
                    <a:pt x="5323" y="20988"/>
                    <a:pt x="6716" y="21201"/>
                  </a:cubicBezTo>
                  <a:cubicBezTo>
                    <a:pt x="8109" y="21415"/>
                    <a:pt x="9712" y="21476"/>
                    <a:pt x="11200" y="21384"/>
                  </a:cubicBezTo>
                  <a:cubicBezTo>
                    <a:pt x="12688" y="21293"/>
                    <a:pt x="14062" y="21049"/>
                    <a:pt x="15169" y="20561"/>
                  </a:cubicBezTo>
                  <a:cubicBezTo>
                    <a:pt x="16276" y="20073"/>
                    <a:pt x="17115" y="19340"/>
                    <a:pt x="17669" y="18273"/>
                  </a:cubicBezTo>
                  <a:cubicBezTo>
                    <a:pt x="18222" y="17205"/>
                    <a:pt x="18489" y="15801"/>
                    <a:pt x="18565" y="14184"/>
                  </a:cubicBezTo>
                  <a:cubicBezTo>
                    <a:pt x="18642" y="12568"/>
                    <a:pt x="18527" y="10737"/>
                    <a:pt x="18260" y="9181"/>
                  </a:cubicBezTo>
                  <a:cubicBezTo>
                    <a:pt x="17993" y="7625"/>
                    <a:pt x="17573" y="6344"/>
                    <a:pt x="16791" y="5245"/>
                  </a:cubicBezTo>
                  <a:cubicBezTo>
                    <a:pt x="16009" y="4147"/>
                    <a:pt x="14864" y="3232"/>
                    <a:pt x="13490" y="2744"/>
                  </a:cubicBezTo>
                  <a:cubicBezTo>
                    <a:pt x="12116" y="2256"/>
                    <a:pt x="10513" y="2195"/>
                    <a:pt x="9025" y="2439"/>
                  </a:cubicBezTo>
                  <a:cubicBezTo>
                    <a:pt x="7537" y="2683"/>
                    <a:pt x="6163" y="3232"/>
                    <a:pt x="4865" y="4147"/>
                  </a:cubicBezTo>
                  <a:cubicBezTo>
                    <a:pt x="3568" y="5062"/>
                    <a:pt x="2346" y="6344"/>
                    <a:pt x="1583" y="7686"/>
                  </a:cubicBezTo>
                  <a:cubicBezTo>
                    <a:pt x="820" y="9029"/>
                    <a:pt x="515" y="10432"/>
                    <a:pt x="419" y="11957"/>
                  </a:cubicBezTo>
                  <a:cubicBezTo>
                    <a:pt x="324" y="13483"/>
                    <a:pt x="438" y="15130"/>
                    <a:pt x="744" y="16473"/>
                  </a:cubicBezTo>
                  <a:cubicBezTo>
                    <a:pt x="1049" y="17815"/>
                    <a:pt x="1545" y="18852"/>
                    <a:pt x="2480" y="19645"/>
                  </a:cubicBezTo>
                  <a:cubicBezTo>
                    <a:pt x="3415" y="20439"/>
                    <a:pt x="4789" y="20988"/>
                    <a:pt x="6163" y="21262"/>
                  </a:cubicBezTo>
                  <a:cubicBezTo>
                    <a:pt x="7537" y="21537"/>
                    <a:pt x="8910" y="21537"/>
                    <a:pt x="10246" y="21354"/>
                  </a:cubicBezTo>
                  <a:cubicBezTo>
                    <a:pt x="11582" y="21171"/>
                    <a:pt x="12879" y="20805"/>
                    <a:pt x="14005" y="20225"/>
                  </a:cubicBezTo>
                  <a:cubicBezTo>
                    <a:pt x="15131" y="19645"/>
                    <a:pt x="16085" y="18852"/>
                    <a:pt x="16753" y="17754"/>
                  </a:cubicBezTo>
                  <a:cubicBezTo>
                    <a:pt x="17421" y="16656"/>
                    <a:pt x="17802" y="15252"/>
                    <a:pt x="17974" y="13605"/>
                  </a:cubicBezTo>
                  <a:cubicBezTo>
                    <a:pt x="18146" y="11957"/>
                    <a:pt x="18108" y="10066"/>
                    <a:pt x="17745" y="8571"/>
                  </a:cubicBezTo>
                  <a:cubicBezTo>
                    <a:pt x="17382" y="7076"/>
                    <a:pt x="16696" y="5978"/>
                    <a:pt x="15741" y="5276"/>
                  </a:cubicBezTo>
                  <a:cubicBezTo>
                    <a:pt x="14787" y="4574"/>
                    <a:pt x="13566" y="4269"/>
                    <a:pt x="12517" y="4269"/>
                  </a:cubicBezTo>
                  <a:cubicBezTo>
                    <a:pt x="11467" y="4269"/>
                    <a:pt x="10590" y="4574"/>
                    <a:pt x="9712" y="4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8828843" y="1536614"/>
              <a:ext cx="238958" cy="576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75" fill="norm" stroke="1" extrusionOk="0">
                  <a:moveTo>
                    <a:pt x="13432" y="10842"/>
                  </a:moveTo>
                  <a:cubicBezTo>
                    <a:pt x="12106" y="10450"/>
                    <a:pt x="10779" y="10057"/>
                    <a:pt x="9643" y="9861"/>
                  </a:cubicBezTo>
                  <a:cubicBezTo>
                    <a:pt x="8506" y="9664"/>
                    <a:pt x="7558" y="9664"/>
                    <a:pt x="6422" y="9939"/>
                  </a:cubicBezTo>
                  <a:cubicBezTo>
                    <a:pt x="5285" y="10214"/>
                    <a:pt x="3958" y="10764"/>
                    <a:pt x="2727" y="12099"/>
                  </a:cubicBezTo>
                  <a:cubicBezTo>
                    <a:pt x="1495" y="13434"/>
                    <a:pt x="358" y="15555"/>
                    <a:pt x="74" y="17087"/>
                  </a:cubicBezTo>
                  <a:cubicBezTo>
                    <a:pt x="-210" y="18618"/>
                    <a:pt x="358" y="19561"/>
                    <a:pt x="1116" y="20189"/>
                  </a:cubicBezTo>
                  <a:cubicBezTo>
                    <a:pt x="1874" y="20818"/>
                    <a:pt x="2822" y="21132"/>
                    <a:pt x="3769" y="21289"/>
                  </a:cubicBezTo>
                  <a:cubicBezTo>
                    <a:pt x="4716" y="21446"/>
                    <a:pt x="5664" y="21446"/>
                    <a:pt x="6990" y="20778"/>
                  </a:cubicBezTo>
                  <a:cubicBezTo>
                    <a:pt x="8316" y="20111"/>
                    <a:pt x="10022" y="18775"/>
                    <a:pt x="10874" y="16733"/>
                  </a:cubicBezTo>
                  <a:cubicBezTo>
                    <a:pt x="11727" y="14691"/>
                    <a:pt x="11727" y="11942"/>
                    <a:pt x="11158" y="9311"/>
                  </a:cubicBezTo>
                  <a:cubicBezTo>
                    <a:pt x="10590" y="6679"/>
                    <a:pt x="9453" y="4166"/>
                    <a:pt x="8695" y="2713"/>
                  </a:cubicBezTo>
                  <a:cubicBezTo>
                    <a:pt x="7937" y="1260"/>
                    <a:pt x="7558" y="867"/>
                    <a:pt x="7085" y="514"/>
                  </a:cubicBezTo>
                  <a:cubicBezTo>
                    <a:pt x="6611" y="160"/>
                    <a:pt x="6043" y="-154"/>
                    <a:pt x="5758" y="82"/>
                  </a:cubicBezTo>
                  <a:cubicBezTo>
                    <a:pt x="5474" y="317"/>
                    <a:pt x="5474" y="1103"/>
                    <a:pt x="6327" y="2831"/>
                  </a:cubicBezTo>
                  <a:cubicBezTo>
                    <a:pt x="7179" y="4559"/>
                    <a:pt x="8885" y="7229"/>
                    <a:pt x="10969" y="9507"/>
                  </a:cubicBezTo>
                  <a:cubicBezTo>
                    <a:pt x="13053" y="11785"/>
                    <a:pt x="15516" y="13670"/>
                    <a:pt x="17316" y="14770"/>
                  </a:cubicBezTo>
                  <a:cubicBezTo>
                    <a:pt x="19116" y="15869"/>
                    <a:pt x="20253" y="16183"/>
                    <a:pt x="21390" y="164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9150350" y="1720850"/>
              <a:ext cx="1206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9175750" y="1873250"/>
              <a:ext cx="1778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9764047" y="1543050"/>
              <a:ext cx="132924" cy="2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82" fill="norm" stroke="1" extrusionOk="0">
                  <a:moveTo>
                    <a:pt x="9326" y="939"/>
                  </a:moveTo>
                  <a:cubicBezTo>
                    <a:pt x="7664" y="470"/>
                    <a:pt x="6003" y="0"/>
                    <a:pt x="4507" y="0"/>
                  </a:cubicBezTo>
                  <a:cubicBezTo>
                    <a:pt x="3012" y="0"/>
                    <a:pt x="1683" y="470"/>
                    <a:pt x="852" y="2191"/>
                  </a:cubicBezTo>
                  <a:cubicBezTo>
                    <a:pt x="21" y="3913"/>
                    <a:pt x="-311" y="6887"/>
                    <a:pt x="354" y="10096"/>
                  </a:cubicBezTo>
                  <a:cubicBezTo>
                    <a:pt x="1018" y="13304"/>
                    <a:pt x="2680" y="16748"/>
                    <a:pt x="4175" y="18704"/>
                  </a:cubicBezTo>
                  <a:cubicBezTo>
                    <a:pt x="5671" y="20661"/>
                    <a:pt x="7000" y="21130"/>
                    <a:pt x="8661" y="21365"/>
                  </a:cubicBezTo>
                  <a:cubicBezTo>
                    <a:pt x="10323" y="21600"/>
                    <a:pt x="12317" y="21600"/>
                    <a:pt x="14809" y="20191"/>
                  </a:cubicBezTo>
                  <a:cubicBezTo>
                    <a:pt x="17301" y="18783"/>
                    <a:pt x="20292" y="15965"/>
                    <a:pt x="20791" y="12757"/>
                  </a:cubicBezTo>
                  <a:cubicBezTo>
                    <a:pt x="21289" y="9548"/>
                    <a:pt x="19295" y="5948"/>
                    <a:pt x="17634" y="3913"/>
                  </a:cubicBezTo>
                  <a:cubicBezTo>
                    <a:pt x="15972" y="1878"/>
                    <a:pt x="14643" y="1409"/>
                    <a:pt x="12981" y="1017"/>
                  </a:cubicBezTo>
                  <a:cubicBezTo>
                    <a:pt x="11320" y="626"/>
                    <a:pt x="9326" y="313"/>
                    <a:pt x="8495" y="548"/>
                  </a:cubicBezTo>
                  <a:cubicBezTo>
                    <a:pt x="7664" y="783"/>
                    <a:pt x="7997" y="1565"/>
                    <a:pt x="9326" y="2426"/>
                  </a:cubicBezTo>
                  <a:cubicBezTo>
                    <a:pt x="10655" y="3287"/>
                    <a:pt x="12981" y="4226"/>
                    <a:pt x="15307" y="51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052050" y="1619250"/>
              <a:ext cx="12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172699" y="1377949"/>
              <a:ext cx="165101" cy="31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492" y="0"/>
                  </a:moveTo>
                  <a:cubicBezTo>
                    <a:pt x="1662" y="4263"/>
                    <a:pt x="831" y="8526"/>
                    <a:pt x="415" y="11795"/>
                  </a:cubicBezTo>
                  <a:cubicBezTo>
                    <a:pt x="0" y="15063"/>
                    <a:pt x="0" y="17337"/>
                    <a:pt x="0" y="18829"/>
                  </a:cubicBezTo>
                  <a:cubicBezTo>
                    <a:pt x="0" y="20321"/>
                    <a:pt x="0" y="21032"/>
                    <a:pt x="692" y="21316"/>
                  </a:cubicBezTo>
                  <a:cubicBezTo>
                    <a:pt x="1385" y="21600"/>
                    <a:pt x="2769" y="21458"/>
                    <a:pt x="6369" y="19966"/>
                  </a:cubicBezTo>
                  <a:cubicBezTo>
                    <a:pt x="9969" y="18474"/>
                    <a:pt x="15785" y="15632"/>
                    <a:pt x="21600" y="127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312400" y="1517650"/>
              <a:ext cx="571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17"/>
                    <a:pt x="4800" y="9834"/>
                    <a:pt x="7600" y="13346"/>
                  </a:cubicBezTo>
                  <a:cubicBezTo>
                    <a:pt x="10400" y="16859"/>
                    <a:pt x="13600" y="18966"/>
                    <a:pt x="16000" y="20107"/>
                  </a:cubicBezTo>
                  <a:cubicBezTo>
                    <a:pt x="18400" y="21249"/>
                    <a:pt x="20000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9383254" y="225855"/>
              <a:ext cx="154447" cy="341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263" fill="norm" stroke="1" extrusionOk="0">
                  <a:moveTo>
                    <a:pt x="12374" y="2542"/>
                  </a:moveTo>
                  <a:cubicBezTo>
                    <a:pt x="11798" y="1488"/>
                    <a:pt x="11222" y="435"/>
                    <a:pt x="10358" y="105"/>
                  </a:cubicBezTo>
                  <a:cubicBezTo>
                    <a:pt x="9494" y="-224"/>
                    <a:pt x="8342" y="171"/>
                    <a:pt x="6326" y="2015"/>
                  </a:cubicBezTo>
                  <a:cubicBezTo>
                    <a:pt x="4310" y="3859"/>
                    <a:pt x="1430" y="7152"/>
                    <a:pt x="422" y="10444"/>
                  </a:cubicBezTo>
                  <a:cubicBezTo>
                    <a:pt x="-586" y="13737"/>
                    <a:pt x="278" y="17030"/>
                    <a:pt x="2294" y="18939"/>
                  </a:cubicBezTo>
                  <a:cubicBezTo>
                    <a:pt x="4310" y="20849"/>
                    <a:pt x="7478" y="21376"/>
                    <a:pt x="10790" y="21244"/>
                  </a:cubicBezTo>
                  <a:cubicBezTo>
                    <a:pt x="14102" y="21113"/>
                    <a:pt x="17558" y="20322"/>
                    <a:pt x="21014" y="19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9671050" y="2857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9702800" y="387350"/>
              <a:ext cx="1206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9993684" y="148380"/>
              <a:ext cx="103936" cy="22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0853" fill="norm" stroke="1" extrusionOk="0">
                  <a:moveTo>
                    <a:pt x="19302" y="945"/>
                  </a:moveTo>
                  <a:cubicBezTo>
                    <a:pt x="17608" y="367"/>
                    <a:pt x="15914" y="-212"/>
                    <a:pt x="13161" y="77"/>
                  </a:cubicBezTo>
                  <a:cubicBezTo>
                    <a:pt x="10408" y="367"/>
                    <a:pt x="6596" y="1524"/>
                    <a:pt x="4055" y="4513"/>
                  </a:cubicBezTo>
                  <a:cubicBezTo>
                    <a:pt x="1514" y="7502"/>
                    <a:pt x="244" y="12324"/>
                    <a:pt x="32" y="15313"/>
                  </a:cubicBezTo>
                  <a:cubicBezTo>
                    <a:pt x="-180" y="18302"/>
                    <a:pt x="667" y="19459"/>
                    <a:pt x="2996" y="20231"/>
                  </a:cubicBezTo>
                  <a:cubicBezTo>
                    <a:pt x="5326" y="21002"/>
                    <a:pt x="9138" y="21388"/>
                    <a:pt x="12738" y="19363"/>
                  </a:cubicBezTo>
                  <a:cubicBezTo>
                    <a:pt x="16338" y="17338"/>
                    <a:pt x="19726" y="12902"/>
                    <a:pt x="20573" y="9527"/>
                  </a:cubicBezTo>
                  <a:cubicBezTo>
                    <a:pt x="21420" y="6152"/>
                    <a:pt x="19726" y="3838"/>
                    <a:pt x="17820" y="2488"/>
                  </a:cubicBezTo>
                  <a:cubicBezTo>
                    <a:pt x="15914" y="1138"/>
                    <a:pt x="13796" y="752"/>
                    <a:pt x="12738" y="1042"/>
                  </a:cubicBezTo>
                  <a:cubicBezTo>
                    <a:pt x="11679" y="1331"/>
                    <a:pt x="11679" y="2295"/>
                    <a:pt x="11679" y="32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10187516" y="273049"/>
              <a:ext cx="1693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8000"/>
                    <a:pt x="0" y="14400"/>
                    <a:pt x="0" y="10800"/>
                  </a:cubicBezTo>
                  <a:cubicBezTo>
                    <a:pt x="0" y="7200"/>
                    <a:pt x="108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10278553" y="139699"/>
              <a:ext cx="140273" cy="14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091" fill="norm" stroke="1" extrusionOk="0">
                  <a:moveTo>
                    <a:pt x="9701" y="0"/>
                  </a:moveTo>
                  <a:cubicBezTo>
                    <a:pt x="6884" y="0"/>
                    <a:pt x="4067" y="0"/>
                    <a:pt x="2188" y="1565"/>
                  </a:cubicBezTo>
                  <a:cubicBezTo>
                    <a:pt x="310" y="3130"/>
                    <a:pt x="-629" y="6261"/>
                    <a:pt x="467" y="9861"/>
                  </a:cubicBezTo>
                  <a:cubicBezTo>
                    <a:pt x="1562" y="13461"/>
                    <a:pt x="4693" y="17530"/>
                    <a:pt x="7041" y="19565"/>
                  </a:cubicBezTo>
                  <a:cubicBezTo>
                    <a:pt x="9388" y="21600"/>
                    <a:pt x="10954" y="21600"/>
                    <a:pt x="13145" y="19565"/>
                  </a:cubicBezTo>
                  <a:cubicBezTo>
                    <a:pt x="15336" y="17530"/>
                    <a:pt x="18154" y="13461"/>
                    <a:pt x="19562" y="10643"/>
                  </a:cubicBezTo>
                  <a:cubicBezTo>
                    <a:pt x="20971" y="7826"/>
                    <a:pt x="20971" y="6261"/>
                    <a:pt x="20345" y="5009"/>
                  </a:cubicBezTo>
                  <a:cubicBezTo>
                    <a:pt x="19719" y="3757"/>
                    <a:pt x="18467" y="2817"/>
                    <a:pt x="16901" y="2191"/>
                  </a:cubicBezTo>
                  <a:cubicBezTo>
                    <a:pt x="15336" y="1565"/>
                    <a:pt x="13458" y="1252"/>
                    <a:pt x="12832" y="1252"/>
                  </a:cubicBezTo>
                  <a:cubicBezTo>
                    <a:pt x="12206" y="1252"/>
                    <a:pt x="12832" y="1565"/>
                    <a:pt x="13458" y="1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10495618" y="63478"/>
              <a:ext cx="128864" cy="27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265" fill="norm" stroke="1" extrusionOk="0">
                  <a:moveTo>
                    <a:pt x="9261" y="2475"/>
                  </a:moveTo>
                  <a:cubicBezTo>
                    <a:pt x="8249" y="1816"/>
                    <a:pt x="7236" y="1156"/>
                    <a:pt x="5718" y="661"/>
                  </a:cubicBezTo>
                  <a:cubicBezTo>
                    <a:pt x="4199" y="167"/>
                    <a:pt x="2174" y="-163"/>
                    <a:pt x="993" y="84"/>
                  </a:cubicBezTo>
                  <a:cubicBezTo>
                    <a:pt x="-189" y="332"/>
                    <a:pt x="-526" y="1156"/>
                    <a:pt x="1161" y="2640"/>
                  </a:cubicBezTo>
                  <a:cubicBezTo>
                    <a:pt x="2849" y="4124"/>
                    <a:pt x="6561" y="6268"/>
                    <a:pt x="10274" y="8246"/>
                  </a:cubicBezTo>
                  <a:cubicBezTo>
                    <a:pt x="13987" y="10225"/>
                    <a:pt x="17699" y="12039"/>
                    <a:pt x="19387" y="14100"/>
                  </a:cubicBezTo>
                  <a:cubicBezTo>
                    <a:pt x="21074" y="16161"/>
                    <a:pt x="20736" y="18469"/>
                    <a:pt x="19555" y="19788"/>
                  </a:cubicBezTo>
                  <a:cubicBezTo>
                    <a:pt x="18374" y="21107"/>
                    <a:pt x="16349" y="21437"/>
                    <a:pt x="14830" y="21190"/>
                  </a:cubicBezTo>
                  <a:cubicBezTo>
                    <a:pt x="13311" y="20942"/>
                    <a:pt x="12299" y="20118"/>
                    <a:pt x="11624" y="19293"/>
                  </a:cubicBezTo>
                  <a:cubicBezTo>
                    <a:pt x="10949" y="18469"/>
                    <a:pt x="10612" y="17645"/>
                    <a:pt x="10274" y="16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10515599" y="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10706099" y="1320799"/>
              <a:ext cx="319618" cy="249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0"/>
                  </a:moveTo>
                  <a:cubicBezTo>
                    <a:pt x="4434" y="545"/>
                    <a:pt x="8869" y="1089"/>
                    <a:pt x="12230" y="1452"/>
                  </a:cubicBezTo>
                  <a:cubicBezTo>
                    <a:pt x="15592" y="1815"/>
                    <a:pt x="17881" y="1997"/>
                    <a:pt x="19383" y="2178"/>
                  </a:cubicBezTo>
                  <a:cubicBezTo>
                    <a:pt x="20885" y="2360"/>
                    <a:pt x="21600" y="2541"/>
                    <a:pt x="21600" y="3086"/>
                  </a:cubicBezTo>
                  <a:cubicBezTo>
                    <a:pt x="21600" y="3630"/>
                    <a:pt x="20885" y="4538"/>
                    <a:pt x="19597" y="6534"/>
                  </a:cubicBezTo>
                  <a:cubicBezTo>
                    <a:pt x="18310" y="8531"/>
                    <a:pt x="16450" y="11617"/>
                    <a:pt x="15163" y="13704"/>
                  </a:cubicBezTo>
                  <a:cubicBezTo>
                    <a:pt x="13875" y="15792"/>
                    <a:pt x="13160" y="16881"/>
                    <a:pt x="12445" y="18061"/>
                  </a:cubicBezTo>
                  <a:cubicBezTo>
                    <a:pt x="11730" y="19240"/>
                    <a:pt x="11015" y="20511"/>
                    <a:pt x="11086" y="21055"/>
                  </a:cubicBezTo>
                  <a:cubicBezTo>
                    <a:pt x="11158" y="21600"/>
                    <a:pt x="12016" y="21418"/>
                    <a:pt x="12946" y="20874"/>
                  </a:cubicBezTo>
                  <a:cubicBezTo>
                    <a:pt x="13875" y="20329"/>
                    <a:pt x="14877" y="19422"/>
                    <a:pt x="15878" y="18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11236260" y="1130300"/>
              <a:ext cx="238191" cy="24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85" fill="norm" stroke="1" extrusionOk="0">
                  <a:moveTo>
                    <a:pt x="12227" y="0"/>
                  </a:moveTo>
                  <a:cubicBezTo>
                    <a:pt x="9764" y="1452"/>
                    <a:pt x="7301" y="2904"/>
                    <a:pt x="5217" y="5718"/>
                  </a:cubicBezTo>
                  <a:cubicBezTo>
                    <a:pt x="3133" y="8531"/>
                    <a:pt x="1427" y="12706"/>
                    <a:pt x="575" y="15338"/>
                  </a:cubicBezTo>
                  <a:cubicBezTo>
                    <a:pt x="-278" y="17970"/>
                    <a:pt x="-278" y="19059"/>
                    <a:pt x="1238" y="19966"/>
                  </a:cubicBezTo>
                  <a:cubicBezTo>
                    <a:pt x="2754" y="20874"/>
                    <a:pt x="5785" y="21600"/>
                    <a:pt x="9385" y="21146"/>
                  </a:cubicBezTo>
                  <a:cubicBezTo>
                    <a:pt x="12985" y="20692"/>
                    <a:pt x="17154" y="19059"/>
                    <a:pt x="21322" y="17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11563349" y="13652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10382249" y="2100652"/>
              <a:ext cx="222251" cy="43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8511"/>
                  </a:moveTo>
                  <a:cubicBezTo>
                    <a:pt x="1234" y="11120"/>
                    <a:pt x="2469" y="13728"/>
                    <a:pt x="3394" y="15607"/>
                  </a:cubicBezTo>
                  <a:cubicBezTo>
                    <a:pt x="4320" y="17485"/>
                    <a:pt x="4937" y="18633"/>
                    <a:pt x="5349" y="19624"/>
                  </a:cubicBezTo>
                  <a:cubicBezTo>
                    <a:pt x="5760" y="20615"/>
                    <a:pt x="5966" y="21450"/>
                    <a:pt x="5863" y="21398"/>
                  </a:cubicBezTo>
                  <a:cubicBezTo>
                    <a:pt x="5760" y="21346"/>
                    <a:pt x="5349" y="20407"/>
                    <a:pt x="4937" y="18111"/>
                  </a:cubicBezTo>
                  <a:cubicBezTo>
                    <a:pt x="4526" y="15815"/>
                    <a:pt x="4114" y="12163"/>
                    <a:pt x="3909" y="9189"/>
                  </a:cubicBezTo>
                  <a:cubicBezTo>
                    <a:pt x="3703" y="6215"/>
                    <a:pt x="3703" y="3920"/>
                    <a:pt x="3806" y="2511"/>
                  </a:cubicBezTo>
                  <a:cubicBezTo>
                    <a:pt x="3909" y="1102"/>
                    <a:pt x="4114" y="580"/>
                    <a:pt x="4834" y="267"/>
                  </a:cubicBezTo>
                  <a:cubicBezTo>
                    <a:pt x="5554" y="-46"/>
                    <a:pt x="6789" y="-150"/>
                    <a:pt x="8023" y="320"/>
                  </a:cubicBezTo>
                  <a:cubicBezTo>
                    <a:pt x="9257" y="789"/>
                    <a:pt x="10491" y="1833"/>
                    <a:pt x="11109" y="3763"/>
                  </a:cubicBezTo>
                  <a:cubicBezTo>
                    <a:pt x="11726" y="5693"/>
                    <a:pt x="11726" y="8511"/>
                    <a:pt x="11006" y="10389"/>
                  </a:cubicBezTo>
                  <a:cubicBezTo>
                    <a:pt x="10286" y="12267"/>
                    <a:pt x="8846" y="13207"/>
                    <a:pt x="7611" y="13624"/>
                  </a:cubicBezTo>
                  <a:cubicBezTo>
                    <a:pt x="6377" y="14041"/>
                    <a:pt x="5349" y="13937"/>
                    <a:pt x="5349" y="14041"/>
                  </a:cubicBezTo>
                  <a:cubicBezTo>
                    <a:pt x="5349" y="14146"/>
                    <a:pt x="6377" y="14459"/>
                    <a:pt x="7920" y="15033"/>
                  </a:cubicBezTo>
                  <a:cubicBezTo>
                    <a:pt x="9463" y="15607"/>
                    <a:pt x="11520" y="16441"/>
                    <a:pt x="13886" y="16702"/>
                  </a:cubicBezTo>
                  <a:cubicBezTo>
                    <a:pt x="16251" y="16963"/>
                    <a:pt x="18926" y="16650"/>
                    <a:pt x="21600" y="16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10629899" y="2275006"/>
              <a:ext cx="220135" cy="28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4603"/>
                  </a:moveTo>
                  <a:cubicBezTo>
                    <a:pt x="1038" y="5076"/>
                    <a:pt x="2077" y="5549"/>
                    <a:pt x="3531" y="5312"/>
                  </a:cubicBezTo>
                  <a:cubicBezTo>
                    <a:pt x="4985" y="5076"/>
                    <a:pt x="6854" y="4130"/>
                    <a:pt x="7685" y="3262"/>
                  </a:cubicBezTo>
                  <a:cubicBezTo>
                    <a:pt x="8515" y="2395"/>
                    <a:pt x="8308" y="1607"/>
                    <a:pt x="7788" y="976"/>
                  </a:cubicBezTo>
                  <a:cubicBezTo>
                    <a:pt x="7269" y="346"/>
                    <a:pt x="6438" y="-127"/>
                    <a:pt x="5192" y="30"/>
                  </a:cubicBezTo>
                  <a:cubicBezTo>
                    <a:pt x="3946" y="188"/>
                    <a:pt x="2285" y="976"/>
                    <a:pt x="1350" y="1843"/>
                  </a:cubicBezTo>
                  <a:cubicBezTo>
                    <a:pt x="415" y="2711"/>
                    <a:pt x="208" y="3657"/>
                    <a:pt x="935" y="4603"/>
                  </a:cubicBezTo>
                  <a:cubicBezTo>
                    <a:pt x="1662" y="5549"/>
                    <a:pt x="3323" y="6495"/>
                    <a:pt x="5504" y="6731"/>
                  </a:cubicBezTo>
                  <a:cubicBezTo>
                    <a:pt x="7685" y="6968"/>
                    <a:pt x="10385" y="6495"/>
                    <a:pt x="12046" y="5864"/>
                  </a:cubicBezTo>
                  <a:cubicBezTo>
                    <a:pt x="13708" y="5233"/>
                    <a:pt x="14331" y="4445"/>
                    <a:pt x="14850" y="3262"/>
                  </a:cubicBezTo>
                  <a:cubicBezTo>
                    <a:pt x="15369" y="2080"/>
                    <a:pt x="15785" y="503"/>
                    <a:pt x="15992" y="109"/>
                  </a:cubicBezTo>
                  <a:cubicBezTo>
                    <a:pt x="16200" y="-285"/>
                    <a:pt x="16200" y="503"/>
                    <a:pt x="17031" y="2868"/>
                  </a:cubicBezTo>
                  <a:cubicBezTo>
                    <a:pt x="17862" y="5233"/>
                    <a:pt x="19523" y="9175"/>
                    <a:pt x="20458" y="12170"/>
                  </a:cubicBezTo>
                  <a:cubicBezTo>
                    <a:pt x="21392" y="15166"/>
                    <a:pt x="21600" y="17216"/>
                    <a:pt x="21600" y="18714"/>
                  </a:cubicBezTo>
                  <a:cubicBezTo>
                    <a:pt x="21600" y="20211"/>
                    <a:pt x="21392" y="21157"/>
                    <a:pt x="20873" y="21236"/>
                  </a:cubicBezTo>
                  <a:cubicBezTo>
                    <a:pt x="20354" y="21315"/>
                    <a:pt x="19523" y="20527"/>
                    <a:pt x="18485" y="17610"/>
                  </a:cubicBezTo>
                  <a:cubicBezTo>
                    <a:pt x="17446" y="14693"/>
                    <a:pt x="16200" y="9648"/>
                    <a:pt x="15473" y="6731"/>
                  </a:cubicBezTo>
                  <a:cubicBezTo>
                    <a:pt x="14746" y="3814"/>
                    <a:pt x="14538" y="3026"/>
                    <a:pt x="14331" y="2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0795000" y="2159000"/>
              <a:ext cx="38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0868357" y="2169263"/>
              <a:ext cx="110794" cy="13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838" fill="norm" stroke="1" extrusionOk="0">
                  <a:moveTo>
                    <a:pt x="6660" y="9500"/>
                  </a:moveTo>
                  <a:cubicBezTo>
                    <a:pt x="5845" y="7813"/>
                    <a:pt x="5030" y="6125"/>
                    <a:pt x="5234" y="4269"/>
                  </a:cubicBezTo>
                  <a:cubicBezTo>
                    <a:pt x="5438" y="2413"/>
                    <a:pt x="6660" y="388"/>
                    <a:pt x="6457" y="50"/>
                  </a:cubicBezTo>
                  <a:cubicBezTo>
                    <a:pt x="6253" y="-287"/>
                    <a:pt x="4623" y="1063"/>
                    <a:pt x="3196" y="3763"/>
                  </a:cubicBezTo>
                  <a:cubicBezTo>
                    <a:pt x="1770" y="6463"/>
                    <a:pt x="547" y="10513"/>
                    <a:pt x="140" y="13550"/>
                  </a:cubicBezTo>
                  <a:cubicBezTo>
                    <a:pt x="-268" y="16588"/>
                    <a:pt x="140" y="18613"/>
                    <a:pt x="2381" y="19794"/>
                  </a:cubicBezTo>
                  <a:cubicBezTo>
                    <a:pt x="4623" y="20975"/>
                    <a:pt x="8698" y="21313"/>
                    <a:pt x="12162" y="19963"/>
                  </a:cubicBezTo>
                  <a:cubicBezTo>
                    <a:pt x="15626" y="18613"/>
                    <a:pt x="18479" y="15575"/>
                    <a:pt x="21332" y="125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1000973" y="2114550"/>
              <a:ext cx="111527" cy="14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0825" fill="norm" stroke="1" extrusionOk="0">
                  <a:moveTo>
                    <a:pt x="11476" y="0"/>
                  </a:moveTo>
                  <a:cubicBezTo>
                    <a:pt x="7476" y="4200"/>
                    <a:pt x="3476" y="8400"/>
                    <a:pt x="1476" y="11700"/>
                  </a:cubicBezTo>
                  <a:cubicBezTo>
                    <a:pt x="-524" y="15000"/>
                    <a:pt x="-524" y="17400"/>
                    <a:pt x="1676" y="19050"/>
                  </a:cubicBezTo>
                  <a:cubicBezTo>
                    <a:pt x="3876" y="20700"/>
                    <a:pt x="8276" y="21600"/>
                    <a:pt x="11876" y="19950"/>
                  </a:cubicBezTo>
                  <a:cubicBezTo>
                    <a:pt x="15476" y="18300"/>
                    <a:pt x="18276" y="14100"/>
                    <a:pt x="21076" y="9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11118299" y="1924050"/>
              <a:ext cx="108502" cy="29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88" fill="norm" stroke="1" extrusionOk="0">
                  <a:moveTo>
                    <a:pt x="6339" y="0"/>
                  </a:moveTo>
                  <a:cubicBezTo>
                    <a:pt x="4678" y="463"/>
                    <a:pt x="3016" y="926"/>
                    <a:pt x="1770" y="2623"/>
                  </a:cubicBezTo>
                  <a:cubicBezTo>
                    <a:pt x="524" y="4320"/>
                    <a:pt x="-307" y="7251"/>
                    <a:pt x="108" y="10260"/>
                  </a:cubicBezTo>
                  <a:cubicBezTo>
                    <a:pt x="524" y="13269"/>
                    <a:pt x="2185" y="16354"/>
                    <a:pt x="3847" y="18206"/>
                  </a:cubicBezTo>
                  <a:cubicBezTo>
                    <a:pt x="5508" y="20057"/>
                    <a:pt x="7170" y="20674"/>
                    <a:pt x="9039" y="21060"/>
                  </a:cubicBezTo>
                  <a:cubicBezTo>
                    <a:pt x="10908" y="21446"/>
                    <a:pt x="12985" y="21600"/>
                    <a:pt x="15062" y="20906"/>
                  </a:cubicBezTo>
                  <a:cubicBezTo>
                    <a:pt x="17139" y="20211"/>
                    <a:pt x="19216" y="18669"/>
                    <a:pt x="21293" y="17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1110071" y="2032000"/>
              <a:ext cx="142129" cy="7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53" fill="norm" stroke="1" extrusionOk="0">
                  <a:moveTo>
                    <a:pt x="4176" y="19265"/>
                  </a:moveTo>
                  <a:cubicBezTo>
                    <a:pt x="2270" y="20432"/>
                    <a:pt x="364" y="21600"/>
                    <a:pt x="47" y="21308"/>
                  </a:cubicBezTo>
                  <a:cubicBezTo>
                    <a:pt x="-271" y="21016"/>
                    <a:pt x="1000" y="19265"/>
                    <a:pt x="4811" y="15470"/>
                  </a:cubicBezTo>
                  <a:cubicBezTo>
                    <a:pt x="8623" y="11676"/>
                    <a:pt x="14976" y="5838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1518900" y="1784077"/>
              <a:ext cx="165100" cy="340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017"/>
                  </a:moveTo>
                  <a:cubicBezTo>
                    <a:pt x="1108" y="5217"/>
                    <a:pt x="2215" y="8417"/>
                    <a:pt x="3323" y="11284"/>
                  </a:cubicBezTo>
                  <a:cubicBezTo>
                    <a:pt x="4431" y="14151"/>
                    <a:pt x="5538" y="16684"/>
                    <a:pt x="6092" y="18484"/>
                  </a:cubicBezTo>
                  <a:cubicBezTo>
                    <a:pt x="6646" y="20284"/>
                    <a:pt x="6646" y="21351"/>
                    <a:pt x="6231" y="21417"/>
                  </a:cubicBezTo>
                  <a:cubicBezTo>
                    <a:pt x="5815" y="21484"/>
                    <a:pt x="4985" y="20551"/>
                    <a:pt x="4015" y="19417"/>
                  </a:cubicBezTo>
                  <a:cubicBezTo>
                    <a:pt x="3046" y="18284"/>
                    <a:pt x="1938" y="16951"/>
                    <a:pt x="1385" y="15817"/>
                  </a:cubicBezTo>
                  <a:cubicBezTo>
                    <a:pt x="831" y="14684"/>
                    <a:pt x="831" y="13751"/>
                    <a:pt x="1938" y="12817"/>
                  </a:cubicBezTo>
                  <a:cubicBezTo>
                    <a:pt x="3046" y="11884"/>
                    <a:pt x="5262" y="10951"/>
                    <a:pt x="8169" y="9351"/>
                  </a:cubicBezTo>
                  <a:cubicBezTo>
                    <a:pt x="11077" y="7751"/>
                    <a:pt x="14677" y="5484"/>
                    <a:pt x="16754" y="4017"/>
                  </a:cubicBezTo>
                  <a:cubicBezTo>
                    <a:pt x="18831" y="2551"/>
                    <a:pt x="19385" y="1884"/>
                    <a:pt x="19662" y="1217"/>
                  </a:cubicBezTo>
                  <a:cubicBezTo>
                    <a:pt x="19938" y="551"/>
                    <a:pt x="19938" y="-116"/>
                    <a:pt x="19523" y="17"/>
                  </a:cubicBezTo>
                  <a:cubicBezTo>
                    <a:pt x="19108" y="151"/>
                    <a:pt x="18277" y="1084"/>
                    <a:pt x="17723" y="3551"/>
                  </a:cubicBezTo>
                  <a:cubicBezTo>
                    <a:pt x="17169" y="6017"/>
                    <a:pt x="16892" y="10017"/>
                    <a:pt x="17585" y="12684"/>
                  </a:cubicBezTo>
                  <a:cubicBezTo>
                    <a:pt x="18277" y="15351"/>
                    <a:pt x="19938" y="16684"/>
                    <a:pt x="21600" y="180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1735305" y="1958130"/>
              <a:ext cx="80222" cy="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660" fill="norm" stroke="1" extrusionOk="0">
                  <a:moveTo>
                    <a:pt x="9837" y="2352"/>
                  </a:moveTo>
                  <a:cubicBezTo>
                    <a:pt x="7068" y="3792"/>
                    <a:pt x="4299" y="5232"/>
                    <a:pt x="2637" y="7152"/>
                  </a:cubicBezTo>
                  <a:cubicBezTo>
                    <a:pt x="976" y="9072"/>
                    <a:pt x="422" y="11472"/>
                    <a:pt x="145" y="13872"/>
                  </a:cubicBezTo>
                  <a:cubicBezTo>
                    <a:pt x="-132" y="16272"/>
                    <a:pt x="-132" y="18672"/>
                    <a:pt x="1253" y="19872"/>
                  </a:cubicBezTo>
                  <a:cubicBezTo>
                    <a:pt x="2637" y="21072"/>
                    <a:pt x="5406" y="21072"/>
                    <a:pt x="9006" y="18672"/>
                  </a:cubicBezTo>
                  <a:cubicBezTo>
                    <a:pt x="12606" y="16272"/>
                    <a:pt x="17037" y="11472"/>
                    <a:pt x="19253" y="7632"/>
                  </a:cubicBezTo>
                  <a:cubicBezTo>
                    <a:pt x="21468" y="3792"/>
                    <a:pt x="21468" y="912"/>
                    <a:pt x="19806" y="192"/>
                  </a:cubicBezTo>
                  <a:cubicBezTo>
                    <a:pt x="18145" y="-528"/>
                    <a:pt x="14822" y="912"/>
                    <a:pt x="11499" y="23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11582399" y="2152650"/>
              <a:ext cx="349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8" y="16200"/>
                    <a:pt x="8116" y="10800"/>
                    <a:pt x="11716" y="7200"/>
                  </a:cubicBezTo>
                  <a:cubicBezTo>
                    <a:pt x="15316" y="3600"/>
                    <a:pt x="1845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11611830" y="2209800"/>
              <a:ext cx="326171" cy="9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86" fill="norm" stroke="1" extrusionOk="0">
                  <a:moveTo>
                    <a:pt x="1825" y="18084"/>
                  </a:moveTo>
                  <a:cubicBezTo>
                    <a:pt x="849" y="19591"/>
                    <a:pt x="-126" y="21098"/>
                    <a:pt x="13" y="21349"/>
                  </a:cubicBezTo>
                  <a:cubicBezTo>
                    <a:pt x="153" y="21600"/>
                    <a:pt x="1407" y="20595"/>
                    <a:pt x="3915" y="17581"/>
                  </a:cubicBezTo>
                  <a:cubicBezTo>
                    <a:pt x="6424" y="14567"/>
                    <a:pt x="10186" y="9544"/>
                    <a:pt x="13322" y="6279"/>
                  </a:cubicBezTo>
                  <a:cubicBezTo>
                    <a:pt x="16457" y="3014"/>
                    <a:pt x="18966" y="1507"/>
                    <a:pt x="214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1131550" y="2705100"/>
              <a:ext cx="57150" cy="30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1600" y="4320"/>
                    <a:pt x="3200" y="8640"/>
                    <a:pt x="5200" y="11992"/>
                  </a:cubicBezTo>
                  <a:cubicBezTo>
                    <a:pt x="7200" y="15343"/>
                    <a:pt x="9600" y="17727"/>
                    <a:pt x="11600" y="19291"/>
                  </a:cubicBezTo>
                  <a:cubicBezTo>
                    <a:pt x="13600" y="20855"/>
                    <a:pt x="15200" y="21600"/>
                    <a:pt x="16800" y="21451"/>
                  </a:cubicBezTo>
                  <a:cubicBezTo>
                    <a:pt x="18400" y="21302"/>
                    <a:pt x="20000" y="20259"/>
                    <a:pt x="21600" y="192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1140639" y="2641600"/>
              <a:ext cx="15601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485" y="21600"/>
                  </a:moveTo>
                  <a:cubicBezTo>
                    <a:pt x="-84" y="19200"/>
                    <a:pt x="-652" y="16800"/>
                    <a:pt x="1906" y="13200"/>
                  </a:cubicBezTo>
                  <a:cubicBezTo>
                    <a:pt x="4464" y="9600"/>
                    <a:pt x="10148" y="4800"/>
                    <a:pt x="13843" y="2400"/>
                  </a:cubicBezTo>
                  <a:cubicBezTo>
                    <a:pt x="17537" y="0"/>
                    <a:pt x="19243" y="0"/>
                    <a:pt x="2094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1144249" y="278764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11252200" y="2933700"/>
              <a:ext cx="139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11334749" y="2870200"/>
              <a:ext cx="571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499850" y="2717800"/>
              <a:ext cx="952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11518900" y="27622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11563349" y="2806699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11887200" y="2565400"/>
              <a:ext cx="69850" cy="30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0"/>
                  </a:moveTo>
                  <a:cubicBezTo>
                    <a:pt x="2618" y="2830"/>
                    <a:pt x="5236" y="5661"/>
                    <a:pt x="6873" y="8268"/>
                  </a:cubicBezTo>
                  <a:cubicBezTo>
                    <a:pt x="8509" y="10874"/>
                    <a:pt x="9164" y="13258"/>
                    <a:pt x="9491" y="15120"/>
                  </a:cubicBezTo>
                  <a:cubicBezTo>
                    <a:pt x="9818" y="16982"/>
                    <a:pt x="9818" y="18323"/>
                    <a:pt x="10800" y="19440"/>
                  </a:cubicBezTo>
                  <a:cubicBezTo>
                    <a:pt x="11782" y="20557"/>
                    <a:pt x="13745" y="21451"/>
                    <a:pt x="15709" y="21526"/>
                  </a:cubicBezTo>
                  <a:cubicBezTo>
                    <a:pt x="17673" y="21600"/>
                    <a:pt x="19636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1887200" y="2520950"/>
              <a:ext cx="1651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600"/>
                    <a:pt x="5538" y="9600"/>
                    <a:pt x="9138" y="6000"/>
                  </a:cubicBezTo>
                  <a:cubicBezTo>
                    <a:pt x="12738" y="2400"/>
                    <a:pt x="1716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1874499" y="2673349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2033250" y="2794000"/>
              <a:ext cx="317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12020549" y="2738567"/>
              <a:ext cx="135065" cy="17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91" fill="norm" stroke="1" extrusionOk="0">
                  <a:moveTo>
                    <a:pt x="5982" y="6734"/>
                  </a:moveTo>
                  <a:cubicBezTo>
                    <a:pt x="5649" y="5448"/>
                    <a:pt x="5317" y="4162"/>
                    <a:pt x="5317" y="2877"/>
                  </a:cubicBezTo>
                  <a:cubicBezTo>
                    <a:pt x="5317" y="1591"/>
                    <a:pt x="5649" y="305"/>
                    <a:pt x="7975" y="48"/>
                  </a:cubicBezTo>
                  <a:cubicBezTo>
                    <a:pt x="10302" y="-209"/>
                    <a:pt x="14622" y="562"/>
                    <a:pt x="17446" y="2234"/>
                  </a:cubicBezTo>
                  <a:cubicBezTo>
                    <a:pt x="20271" y="3905"/>
                    <a:pt x="21600" y="6477"/>
                    <a:pt x="21102" y="9562"/>
                  </a:cubicBezTo>
                  <a:cubicBezTo>
                    <a:pt x="20603" y="12648"/>
                    <a:pt x="18277" y="16248"/>
                    <a:pt x="15120" y="18434"/>
                  </a:cubicBezTo>
                  <a:cubicBezTo>
                    <a:pt x="11963" y="20620"/>
                    <a:pt x="7975" y="21391"/>
                    <a:pt x="5317" y="21391"/>
                  </a:cubicBezTo>
                  <a:cubicBezTo>
                    <a:pt x="2658" y="21391"/>
                    <a:pt x="1329" y="20620"/>
                    <a:pt x="0" y="198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11921843" y="2376627"/>
              <a:ext cx="98707" cy="10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54" fill="norm" stroke="1" extrusionOk="0">
                  <a:moveTo>
                    <a:pt x="2129" y="925"/>
                  </a:moveTo>
                  <a:cubicBezTo>
                    <a:pt x="1669" y="5160"/>
                    <a:pt x="1210" y="9395"/>
                    <a:pt x="750" y="12783"/>
                  </a:cubicBezTo>
                  <a:cubicBezTo>
                    <a:pt x="291" y="16172"/>
                    <a:pt x="-169" y="18713"/>
                    <a:pt x="61" y="18289"/>
                  </a:cubicBezTo>
                  <a:cubicBezTo>
                    <a:pt x="291" y="17866"/>
                    <a:pt x="1210" y="14478"/>
                    <a:pt x="2129" y="11725"/>
                  </a:cubicBezTo>
                  <a:cubicBezTo>
                    <a:pt x="3048" y="8972"/>
                    <a:pt x="3967" y="6854"/>
                    <a:pt x="5116" y="4736"/>
                  </a:cubicBezTo>
                  <a:cubicBezTo>
                    <a:pt x="6265" y="2619"/>
                    <a:pt x="7644" y="501"/>
                    <a:pt x="9252" y="78"/>
                  </a:cubicBezTo>
                  <a:cubicBezTo>
                    <a:pt x="10861" y="-346"/>
                    <a:pt x="12699" y="925"/>
                    <a:pt x="14767" y="4736"/>
                  </a:cubicBezTo>
                  <a:cubicBezTo>
                    <a:pt x="16835" y="8548"/>
                    <a:pt x="19133" y="14901"/>
                    <a:pt x="21431" y="21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11569700" y="2540000"/>
              <a:ext cx="114300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215"/>
                    <a:pt x="16800" y="4431"/>
                    <a:pt x="14200" y="6992"/>
                  </a:cubicBezTo>
                  <a:cubicBezTo>
                    <a:pt x="11600" y="9554"/>
                    <a:pt x="8800" y="12462"/>
                    <a:pt x="6400" y="14954"/>
                  </a:cubicBezTo>
                  <a:cubicBezTo>
                    <a:pt x="4000" y="17446"/>
                    <a:pt x="2000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4" name="Drawing"/>
          <p:cNvGrpSpPr/>
          <p:nvPr/>
        </p:nvGrpSpPr>
        <p:grpSpPr>
          <a:xfrm>
            <a:off x="1458383" y="1543049"/>
            <a:ext cx="9997018" cy="5276851"/>
            <a:chOff x="0" y="0"/>
            <a:chExt cx="9997016" cy="5276850"/>
          </a:xfrm>
        </p:grpSpPr>
        <p:sp>
          <p:nvSpPr>
            <p:cNvPr id="2412" name="Line"/>
            <p:cNvSpPr/>
            <p:nvPr/>
          </p:nvSpPr>
          <p:spPr>
            <a:xfrm>
              <a:off x="1543390" y="192908"/>
              <a:ext cx="344677" cy="425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93" fill="norm" stroke="1" extrusionOk="0">
                  <a:moveTo>
                    <a:pt x="2086" y="4986"/>
                  </a:moveTo>
                  <a:cubicBezTo>
                    <a:pt x="2745" y="3816"/>
                    <a:pt x="3403" y="2646"/>
                    <a:pt x="4786" y="1741"/>
                  </a:cubicBezTo>
                  <a:cubicBezTo>
                    <a:pt x="6169" y="837"/>
                    <a:pt x="8276" y="198"/>
                    <a:pt x="9593" y="39"/>
                  </a:cubicBezTo>
                  <a:cubicBezTo>
                    <a:pt x="10910" y="-121"/>
                    <a:pt x="11437" y="198"/>
                    <a:pt x="11635" y="1315"/>
                  </a:cubicBezTo>
                  <a:cubicBezTo>
                    <a:pt x="11832" y="2433"/>
                    <a:pt x="11701" y="4348"/>
                    <a:pt x="10252" y="6955"/>
                  </a:cubicBezTo>
                  <a:cubicBezTo>
                    <a:pt x="8803" y="9562"/>
                    <a:pt x="6037" y="12860"/>
                    <a:pt x="4127" y="15095"/>
                  </a:cubicBezTo>
                  <a:cubicBezTo>
                    <a:pt x="2218" y="17329"/>
                    <a:pt x="1164" y="18500"/>
                    <a:pt x="571" y="19351"/>
                  </a:cubicBezTo>
                  <a:cubicBezTo>
                    <a:pt x="-21" y="20202"/>
                    <a:pt x="-153" y="20734"/>
                    <a:pt x="176" y="21053"/>
                  </a:cubicBezTo>
                  <a:cubicBezTo>
                    <a:pt x="506" y="21373"/>
                    <a:pt x="1296" y="21479"/>
                    <a:pt x="3864" y="21319"/>
                  </a:cubicBezTo>
                  <a:cubicBezTo>
                    <a:pt x="6432" y="21160"/>
                    <a:pt x="10779" y="20734"/>
                    <a:pt x="14006" y="20521"/>
                  </a:cubicBezTo>
                  <a:cubicBezTo>
                    <a:pt x="17232" y="20309"/>
                    <a:pt x="19340" y="20309"/>
                    <a:pt x="21447" y="20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2561166" y="196850"/>
              <a:ext cx="444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0"/>
                  </a:moveTo>
                  <a:cubicBezTo>
                    <a:pt x="0" y="645"/>
                    <a:pt x="0" y="0"/>
                    <a:pt x="514" y="0"/>
                  </a:cubicBezTo>
                  <a:cubicBezTo>
                    <a:pt x="1029" y="0"/>
                    <a:pt x="2057" y="645"/>
                    <a:pt x="5143" y="3009"/>
                  </a:cubicBezTo>
                  <a:cubicBezTo>
                    <a:pt x="8229" y="5373"/>
                    <a:pt x="13371" y="9457"/>
                    <a:pt x="16457" y="12842"/>
                  </a:cubicBezTo>
                  <a:cubicBezTo>
                    <a:pt x="19543" y="16227"/>
                    <a:pt x="20571" y="189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2446866" y="571500"/>
              <a:ext cx="368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200"/>
                    <a:pt x="8441" y="10800"/>
                    <a:pt x="12041" y="7200"/>
                  </a:cubicBezTo>
                  <a:cubicBezTo>
                    <a:pt x="15641" y="3600"/>
                    <a:pt x="1862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257232" y="303277"/>
              <a:ext cx="116735" cy="23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49" fill="norm" stroke="1" extrusionOk="0">
                  <a:moveTo>
                    <a:pt x="20899" y="3005"/>
                  </a:moveTo>
                  <a:cubicBezTo>
                    <a:pt x="19762" y="2049"/>
                    <a:pt x="18625" y="1093"/>
                    <a:pt x="15973" y="520"/>
                  </a:cubicBezTo>
                  <a:cubicBezTo>
                    <a:pt x="13320" y="-54"/>
                    <a:pt x="9152" y="-245"/>
                    <a:pt x="5931" y="424"/>
                  </a:cubicBezTo>
                  <a:cubicBezTo>
                    <a:pt x="2710" y="1093"/>
                    <a:pt x="436" y="2622"/>
                    <a:pt x="57" y="4438"/>
                  </a:cubicBezTo>
                  <a:cubicBezTo>
                    <a:pt x="-322" y="6254"/>
                    <a:pt x="1194" y="8357"/>
                    <a:pt x="4604" y="10364"/>
                  </a:cubicBezTo>
                  <a:cubicBezTo>
                    <a:pt x="8015" y="12371"/>
                    <a:pt x="13320" y="14282"/>
                    <a:pt x="16541" y="15716"/>
                  </a:cubicBezTo>
                  <a:cubicBezTo>
                    <a:pt x="19762" y="17150"/>
                    <a:pt x="20899" y="18105"/>
                    <a:pt x="20899" y="18966"/>
                  </a:cubicBezTo>
                  <a:cubicBezTo>
                    <a:pt x="20899" y="19826"/>
                    <a:pt x="19762" y="20590"/>
                    <a:pt x="16352" y="20973"/>
                  </a:cubicBezTo>
                  <a:cubicBezTo>
                    <a:pt x="12941" y="21355"/>
                    <a:pt x="7257" y="21355"/>
                    <a:pt x="3846" y="20877"/>
                  </a:cubicBezTo>
                  <a:cubicBezTo>
                    <a:pt x="436" y="20399"/>
                    <a:pt x="-701" y="19443"/>
                    <a:pt x="625" y="18679"/>
                  </a:cubicBezTo>
                  <a:cubicBezTo>
                    <a:pt x="1952" y="17914"/>
                    <a:pt x="5741" y="17341"/>
                    <a:pt x="9531" y="16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3421503" y="361393"/>
              <a:ext cx="181064" cy="16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8" fill="norm" stroke="1" extrusionOk="0">
                  <a:moveTo>
                    <a:pt x="13950" y="8274"/>
                  </a:moveTo>
                  <a:cubicBezTo>
                    <a:pt x="14452" y="6633"/>
                    <a:pt x="14955" y="4993"/>
                    <a:pt x="14704" y="3763"/>
                  </a:cubicBezTo>
                  <a:cubicBezTo>
                    <a:pt x="14452" y="2532"/>
                    <a:pt x="13448" y="1712"/>
                    <a:pt x="12318" y="1028"/>
                  </a:cubicBezTo>
                  <a:cubicBezTo>
                    <a:pt x="11187" y="345"/>
                    <a:pt x="9932" y="-202"/>
                    <a:pt x="8299" y="71"/>
                  </a:cubicBezTo>
                  <a:cubicBezTo>
                    <a:pt x="6666" y="345"/>
                    <a:pt x="4657" y="1439"/>
                    <a:pt x="3025" y="4583"/>
                  </a:cubicBezTo>
                  <a:cubicBezTo>
                    <a:pt x="1392" y="7727"/>
                    <a:pt x="136" y="12922"/>
                    <a:pt x="11" y="16203"/>
                  </a:cubicBezTo>
                  <a:cubicBezTo>
                    <a:pt x="-115" y="19484"/>
                    <a:pt x="890" y="20851"/>
                    <a:pt x="2773" y="20988"/>
                  </a:cubicBezTo>
                  <a:cubicBezTo>
                    <a:pt x="4657" y="21125"/>
                    <a:pt x="7420" y="20031"/>
                    <a:pt x="9304" y="18390"/>
                  </a:cubicBezTo>
                  <a:cubicBezTo>
                    <a:pt x="11187" y="16750"/>
                    <a:pt x="12192" y="14563"/>
                    <a:pt x="12820" y="12785"/>
                  </a:cubicBezTo>
                  <a:cubicBezTo>
                    <a:pt x="13448" y="11008"/>
                    <a:pt x="13699" y="9641"/>
                    <a:pt x="14201" y="9504"/>
                  </a:cubicBezTo>
                  <a:cubicBezTo>
                    <a:pt x="14704" y="9368"/>
                    <a:pt x="15457" y="10461"/>
                    <a:pt x="16713" y="12649"/>
                  </a:cubicBezTo>
                  <a:cubicBezTo>
                    <a:pt x="17969" y="14836"/>
                    <a:pt x="19727" y="18117"/>
                    <a:pt x="21485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3672416" y="377738"/>
              <a:ext cx="215901" cy="157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0" y="2115"/>
                  </a:moveTo>
                  <a:cubicBezTo>
                    <a:pt x="212" y="5762"/>
                    <a:pt x="424" y="9409"/>
                    <a:pt x="635" y="12915"/>
                  </a:cubicBezTo>
                  <a:cubicBezTo>
                    <a:pt x="847" y="16422"/>
                    <a:pt x="1059" y="19788"/>
                    <a:pt x="1271" y="20629"/>
                  </a:cubicBezTo>
                  <a:cubicBezTo>
                    <a:pt x="1482" y="21471"/>
                    <a:pt x="1694" y="19788"/>
                    <a:pt x="2224" y="16422"/>
                  </a:cubicBezTo>
                  <a:cubicBezTo>
                    <a:pt x="2753" y="13055"/>
                    <a:pt x="3600" y="8006"/>
                    <a:pt x="4235" y="4780"/>
                  </a:cubicBezTo>
                  <a:cubicBezTo>
                    <a:pt x="4871" y="1554"/>
                    <a:pt x="5294" y="152"/>
                    <a:pt x="5929" y="11"/>
                  </a:cubicBezTo>
                  <a:cubicBezTo>
                    <a:pt x="6565" y="-129"/>
                    <a:pt x="7412" y="993"/>
                    <a:pt x="7941" y="4640"/>
                  </a:cubicBezTo>
                  <a:cubicBezTo>
                    <a:pt x="8471" y="8287"/>
                    <a:pt x="8682" y="14458"/>
                    <a:pt x="9212" y="15300"/>
                  </a:cubicBezTo>
                  <a:cubicBezTo>
                    <a:pt x="9741" y="16141"/>
                    <a:pt x="10588" y="11653"/>
                    <a:pt x="11435" y="8848"/>
                  </a:cubicBezTo>
                  <a:cubicBezTo>
                    <a:pt x="12282" y="6042"/>
                    <a:pt x="13129" y="4920"/>
                    <a:pt x="14082" y="4219"/>
                  </a:cubicBezTo>
                  <a:cubicBezTo>
                    <a:pt x="15035" y="3518"/>
                    <a:pt x="16094" y="3237"/>
                    <a:pt x="16624" y="3939"/>
                  </a:cubicBezTo>
                  <a:cubicBezTo>
                    <a:pt x="17153" y="4640"/>
                    <a:pt x="17153" y="6323"/>
                    <a:pt x="17259" y="8287"/>
                  </a:cubicBezTo>
                  <a:cubicBezTo>
                    <a:pt x="17365" y="10250"/>
                    <a:pt x="17576" y="12494"/>
                    <a:pt x="17788" y="14318"/>
                  </a:cubicBezTo>
                  <a:cubicBezTo>
                    <a:pt x="18000" y="16141"/>
                    <a:pt x="18212" y="17544"/>
                    <a:pt x="18847" y="18105"/>
                  </a:cubicBezTo>
                  <a:cubicBezTo>
                    <a:pt x="19482" y="18666"/>
                    <a:pt x="20541" y="18385"/>
                    <a:pt x="21600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3907366" y="312973"/>
              <a:ext cx="136774" cy="50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42" fill="norm" stroke="1" extrusionOk="0">
                  <a:moveTo>
                    <a:pt x="0" y="6729"/>
                  </a:moveTo>
                  <a:cubicBezTo>
                    <a:pt x="997" y="6184"/>
                    <a:pt x="1994" y="5640"/>
                    <a:pt x="2825" y="5095"/>
                  </a:cubicBezTo>
                  <a:cubicBezTo>
                    <a:pt x="3655" y="4551"/>
                    <a:pt x="4320" y="4006"/>
                    <a:pt x="4652" y="3961"/>
                  </a:cubicBezTo>
                  <a:cubicBezTo>
                    <a:pt x="4985" y="3915"/>
                    <a:pt x="4985" y="4369"/>
                    <a:pt x="4818" y="6275"/>
                  </a:cubicBezTo>
                  <a:cubicBezTo>
                    <a:pt x="4652" y="8181"/>
                    <a:pt x="4320" y="11539"/>
                    <a:pt x="3988" y="14171"/>
                  </a:cubicBezTo>
                  <a:cubicBezTo>
                    <a:pt x="3655" y="16803"/>
                    <a:pt x="3323" y="18709"/>
                    <a:pt x="2991" y="19888"/>
                  </a:cubicBezTo>
                  <a:cubicBezTo>
                    <a:pt x="2658" y="21068"/>
                    <a:pt x="2326" y="21522"/>
                    <a:pt x="2160" y="21431"/>
                  </a:cubicBezTo>
                  <a:cubicBezTo>
                    <a:pt x="1994" y="21340"/>
                    <a:pt x="1994" y="20705"/>
                    <a:pt x="2492" y="18799"/>
                  </a:cubicBezTo>
                  <a:cubicBezTo>
                    <a:pt x="2991" y="16893"/>
                    <a:pt x="3988" y="13717"/>
                    <a:pt x="5317" y="10858"/>
                  </a:cubicBezTo>
                  <a:cubicBezTo>
                    <a:pt x="6646" y="7999"/>
                    <a:pt x="8308" y="5458"/>
                    <a:pt x="9305" y="3961"/>
                  </a:cubicBezTo>
                  <a:cubicBezTo>
                    <a:pt x="10302" y="2463"/>
                    <a:pt x="10634" y="2009"/>
                    <a:pt x="11465" y="1510"/>
                  </a:cubicBezTo>
                  <a:cubicBezTo>
                    <a:pt x="12295" y="1011"/>
                    <a:pt x="13625" y="467"/>
                    <a:pt x="15120" y="194"/>
                  </a:cubicBezTo>
                  <a:cubicBezTo>
                    <a:pt x="16615" y="-78"/>
                    <a:pt x="18277" y="-78"/>
                    <a:pt x="19440" y="285"/>
                  </a:cubicBezTo>
                  <a:cubicBezTo>
                    <a:pt x="20603" y="648"/>
                    <a:pt x="21268" y="1374"/>
                    <a:pt x="21434" y="2645"/>
                  </a:cubicBezTo>
                  <a:cubicBezTo>
                    <a:pt x="21600" y="3915"/>
                    <a:pt x="21268" y="5730"/>
                    <a:pt x="19772" y="7001"/>
                  </a:cubicBezTo>
                  <a:cubicBezTo>
                    <a:pt x="18277" y="8272"/>
                    <a:pt x="15618" y="8998"/>
                    <a:pt x="13292" y="9361"/>
                  </a:cubicBezTo>
                  <a:cubicBezTo>
                    <a:pt x="10966" y="9724"/>
                    <a:pt x="8972" y="9724"/>
                    <a:pt x="7477" y="8816"/>
                  </a:cubicBezTo>
                  <a:cubicBezTo>
                    <a:pt x="5982" y="7909"/>
                    <a:pt x="4985" y="6093"/>
                    <a:pt x="3988" y="4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104216" y="110280"/>
              <a:ext cx="241301" cy="37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585"/>
                  </a:moveTo>
                  <a:cubicBezTo>
                    <a:pt x="1705" y="227"/>
                    <a:pt x="3411" y="-131"/>
                    <a:pt x="4358" y="48"/>
                  </a:cubicBezTo>
                  <a:cubicBezTo>
                    <a:pt x="5305" y="227"/>
                    <a:pt x="5495" y="943"/>
                    <a:pt x="5116" y="3031"/>
                  </a:cubicBezTo>
                  <a:cubicBezTo>
                    <a:pt x="4737" y="5120"/>
                    <a:pt x="3789" y="8581"/>
                    <a:pt x="3032" y="11624"/>
                  </a:cubicBezTo>
                  <a:cubicBezTo>
                    <a:pt x="2274" y="14667"/>
                    <a:pt x="1705" y="17292"/>
                    <a:pt x="1516" y="18903"/>
                  </a:cubicBezTo>
                  <a:cubicBezTo>
                    <a:pt x="1326" y="20514"/>
                    <a:pt x="1516" y="21111"/>
                    <a:pt x="2084" y="21290"/>
                  </a:cubicBezTo>
                  <a:cubicBezTo>
                    <a:pt x="2653" y="21469"/>
                    <a:pt x="3600" y="21230"/>
                    <a:pt x="5305" y="19977"/>
                  </a:cubicBezTo>
                  <a:cubicBezTo>
                    <a:pt x="7011" y="18724"/>
                    <a:pt x="9474" y="16457"/>
                    <a:pt x="10989" y="14905"/>
                  </a:cubicBezTo>
                  <a:cubicBezTo>
                    <a:pt x="12505" y="13354"/>
                    <a:pt x="13074" y="12519"/>
                    <a:pt x="13453" y="11743"/>
                  </a:cubicBezTo>
                  <a:cubicBezTo>
                    <a:pt x="13832" y="10967"/>
                    <a:pt x="14021" y="10251"/>
                    <a:pt x="13547" y="9953"/>
                  </a:cubicBezTo>
                  <a:cubicBezTo>
                    <a:pt x="13074" y="9655"/>
                    <a:pt x="11937" y="9774"/>
                    <a:pt x="10326" y="10729"/>
                  </a:cubicBezTo>
                  <a:cubicBezTo>
                    <a:pt x="8716" y="11683"/>
                    <a:pt x="6632" y="13473"/>
                    <a:pt x="5779" y="15144"/>
                  </a:cubicBezTo>
                  <a:cubicBezTo>
                    <a:pt x="4926" y="16815"/>
                    <a:pt x="5305" y="18366"/>
                    <a:pt x="7674" y="19440"/>
                  </a:cubicBezTo>
                  <a:cubicBezTo>
                    <a:pt x="10042" y="20514"/>
                    <a:pt x="14400" y="21111"/>
                    <a:pt x="17053" y="21230"/>
                  </a:cubicBezTo>
                  <a:cubicBezTo>
                    <a:pt x="19705" y="21350"/>
                    <a:pt x="20653" y="20992"/>
                    <a:pt x="21600" y="20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044016" y="151271"/>
              <a:ext cx="44451" cy="426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340"/>
                  </a:moveTo>
                  <a:cubicBezTo>
                    <a:pt x="3086" y="699"/>
                    <a:pt x="6171" y="57"/>
                    <a:pt x="8229" y="3"/>
                  </a:cubicBezTo>
                  <a:cubicBezTo>
                    <a:pt x="10286" y="-50"/>
                    <a:pt x="11314" y="485"/>
                    <a:pt x="13371" y="2730"/>
                  </a:cubicBezTo>
                  <a:cubicBezTo>
                    <a:pt x="15429" y="4976"/>
                    <a:pt x="18514" y="8932"/>
                    <a:pt x="20057" y="12354"/>
                  </a:cubicBezTo>
                  <a:cubicBezTo>
                    <a:pt x="21600" y="15776"/>
                    <a:pt x="21600" y="18663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090138" y="233818"/>
              <a:ext cx="169779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24" fill="norm" stroke="1" extrusionOk="0">
                  <a:moveTo>
                    <a:pt x="13389" y="1548"/>
                  </a:moveTo>
                  <a:cubicBezTo>
                    <a:pt x="14722" y="736"/>
                    <a:pt x="16056" y="-76"/>
                    <a:pt x="16456" y="5"/>
                  </a:cubicBezTo>
                  <a:cubicBezTo>
                    <a:pt x="16856" y="86"/>
                    <a:pt x="16322" y="1061"/>
                    <a:pt x="13789" y="3091"/>
                  </a:cubicBezTo>
                  <a:cubicBezTo>
                    <a:pt x="11256" y="5121"/>
                    <a:pt x="6722" y="8207"/>
                    <a:pt x="4056" y="10074"/>
                  </a:cubicBezTo>
                  <a:cubicBezTo>
                    <a:pt x="1389" y="11942"/>
                    <a:pt x="589" y="12592"/>
                    <a:pt x="189" y="13566"/>
                  </a:cubicBezTo>
                  <a:cubicBezTo>
                    <a:pt x="-211" y="14541"/>
                    <a:pt x="-211" y="15840"/>
                    <a:pt x="2589" y="17220"/>
                  </a:cubicBezTo>
                  <a:cubicBezTo>
                    <a:pt x="5389" y="18601"/>
                    <a:pt x="10989" y="20062"/>
                    <a:pt x="14589" y="20793"/>
                  </a:cubicBezTo>
                  <a:cubicBezTo>
                    <a:pt x="18189" y="21524"/>
                    <a:pt x="19789" y="21524"/>
                    <a:pt x="2138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405966" y="133458"/>
              <a:ext cx="131623" cy="38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7" fill="norm" stroke="1" extrusionOk="0">
                  <a:moveTo>
                    <a:pt x="16457" y="3164"/>
                  </a:moveTo>
                  <a:cubicBezTo>
                    <a:pt x="16114" y="2577"/>
                    <a:pt x="15771" y="1990"/>
                    <a:pt x="15086" y="1403"/>
                  </a:cubicBezTo>
                  <a:cubicBezTo>
                    <a:pt x="14400" y="816"/>
                    <a:pt x="13371" y="229"/>
                    <a:pt x="12000" y="53"/>
                  </a:cubicBezTo>
                  <a:cubicBezTo>
                    <a:pt x="10629" y="-123"/>
                    <a:pt x="8914" y="112"/>
                    <a:pt x="6514" y="1227"/>
                  </a:cubicBezTo>
                  <a:cubicBezTo>
                    <a:pt x="4114" y="2342"/>
                    <a:pt x="1029" y="4338"/>
                    <a:pt x="514" y="6334"/>
                  </a:cubicBezTo>
                  <a:cubicBezTo>
                    <a:pt x="0" y="8329"/>
                    <a:pt x="2057" y="10325"/>
                    <a:pt x="5657" y="11968"/>
                  </a:cubicBezTo>
                  <a:cubicBezTo>
                    <a:pt x="9257" y="13612"/>
                    <a:pt x="14400" y="14903"/>
                    <a:pt x="17486" y="15784"/>
                  </a:cubicBezTo>
                  <a:cubicBezTo>
                    <a:pt x="20571" y="16664"/>
                    <a:pt x="21600" y="17134"/>
                    <a:pt x="21257" y="18014"/>
                  </a:cubicBezTo>
                  <a:cubicBezTo>
                    <a:pt x="20914" y="18894"/>
                    <a:pt x="19200" y="20186"/>
                    <a:pt x="15429" y="20831"/>
                  </a:cubicBezTo>
                  <a:cubicBezTo>
                    <a:pt x="11657" y="21477"/>
                    <a:pt x="5829" y="2147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6170871" y="25399"/>
              <a:ext cx="92346" cy="49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12" fill="norm" stroke="1" extrusionOk="0">
                  <a:moveTo>
                    <a:pt x="18472" y="0"/>
                  </a:moveTo>
                  <a:cubicBezTo>
                    <a:pt x="14053" y="1938"/>
                    <a:pt x="9635" y="3877"/>
                    <a:pt x="6690" y="6323"/>
                  </a:cubicBezTo>
                  <a:cubicBezTo>
                    <a:pt x="3744" y="8769"/>
                    <a:pt x="2272" y="11723"/>
                    <a:pt x="1290" y="14123"/>
                  </a:cubicBezTo>
                  <a:cubicBezTo>
                    <a:pt x="308" y="16523"/>
                    <a:pt x="-183" y="18369"/>
                    <a:pt x="62" y="19523"/>
                  </a:cubicBezTo>
                  <a:cubicBezTo>
                    <a:pt x="308" y="20677"/>
                    <a:pt x="1290" y="21138"/>
                    <a:pt x="3008" y="21369"/>
                  </a:cubicBezTo>
                  <a:cubicBezTo>
                    <a:pt x="4726" y="21600"/>
                    <a:pt x="7181" y="21600"/>
                    <a:pt x="10372" y="21000"/>
                  </a:cubicBezTo>
                  <a:cubicBezTo>
                    <a:pt x="13562" y="20400"/>
                    <a:pt x="17490" y="19200"/>
                    <a:pt x="21417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6126198" y="317500"/>
              <a:ext cx="156069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3091" y="21600"/>
                  </a:moveTo>
                  <a:cubicBezTo>
                    <a:pt x="1363" y="21600"/>
                    <a:pt x="-365" y="21600"/>
                    <a:pt x="67" y="20880"/>
                  </a:cubicBezTo>
                  <a:cubicBezTo>
                    <a:pt x="499" y="20160"/>
                    <a:pt x="3091" y="18720"/>
                    <a:pt x="6979" y="15120"/>
                  </a:cubicBezTo>
                  <a:cubicBezTo>
                    <a:pt x="10867" y="11520"/>
                    <a:pt x="16051" y="5760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6280150" y="264392"/>
              <a:ext cx="298450" cy="20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1532" y="7513"/>
                  </a:moveTo>
                  <a:cubicBezTo>
                    <a:pt x="766" y="7954"/>
                    <a:pt x="0" y="8395"/>
                    <a:pt x="0" y="8726"/>
                  </a:cubicBezTo>
                  <a:cubicBezTo>
                    <a:pt x="0" y="9056"/>
                    <a:pt x="766" y="9277"/>
                    <a:pt x="2374" y="8726"/>
                  </a:cubicBezTo>
                  <a:cubicBezTo>
                    <a:pt x="3983" y="8175"/>
                    <a:pt x="6434" y="6852"/>
                    <a:pt x="7966" y="5640"/>
                  </a:cubicBezTo>
                  <a:cubicBezTo>
                    <a:pt x="9498" y="4428"/>
                    <a:pt x="10111" y="3326"/>
                    <a:pt x="10034" y="2664"/>
                  </a:cubicBezTo>
                  <a:cubicBezTo>
                    <a:pt x="9957" y="2003"/>
                    <a:pt x="9191" y="1783"/>
                    <a:pt x="8119" y="2334"/>
                  </a:cubicBezTo>
                  <a:cubicBezTo>
                    <a:pt x="7047" y="2885"/>
                    <a:pt x="5668" y="4207"/>
                    <a:pt x="4672" y="6632"/>
                  </a:cubicBezTo>
                  <a:cubicBezTo>
                    <a:pt x="3677" y="9056"/>
                    <a:pt x="3064" y="12583"/>
                    <a:pt x="3523" y="14787"/>
                  </a:cubicBezTo>
                  <a:cubicBezTo>
                    <a:pt x="3983" y="16991"/>
                    <a:pt x="5515" y="17872"/>
                    <a:pt x="7889" y="17211"/>
                  </a:cubicBezTo>
                  <a:cubicBezTo>
                    <a:pt x="10264" y="16550"/>
                    <a:pt x="13481" y="14346"/>
                    <a:pt x="15626" y="12142"/>
                  </a:cubicBezTo>
                  <a:cubicBezTo>
                    <a:pt x="17770" y="9938"/>
                    <a:pt x="18843" y="7734"/>
                    <a:pt x="19455" y="6081"/>
                  </a:cubicBezTo>
                  <a:cubicBezTo>
                    <a:pt x="20068" y="4428"/>
                    <a:pt x="20221" y="3326"/>
                    <a:pt x="19991" y="2444"/>
                  </a:cubicBezTo>
                  <a:cubicBezTo>
                    <a:pt x="19762" y="1562"/>
                    <a:pt x="19149" y="901"/>
                    <a:pt x="18460" y="460"/>
                  </a:cubicBezTo>
                  <a:cubicBezTo>
                    <a:pt x="17770" y="19"/>
                    <a:pt x="17004" y="-201"/>
                    <a:pt x="16468" y="240"/>
                  </a:cubicBezTo>
                  <a:cubicBezTo>
                    <a:pt x="15932" y="681"/>
                    <a:pt x="15626" y="1783"/>
                    <a:pt x="15702" y="2885"/>
                  </a:cubicBezTo>
                  <a:cubicBezTo>
                    <a:pt x="15779" y="3987"/>
                    <a:pt x="16238" y="5089"/>
                    <a:pt x="17234" y="7072"/>
                  </a:cubicBezTo>
                  <a:cubicBezTo>
                    <a:pt x="18230" y="9056"/>
                    <a:pt x="19762" y="11921"/>
                    <a:pt x="20604" y="13905"/>
                  </a:cubicBezTo>
                  <a:cubicBezTo>
                    <a:pt x="21447" y="15889"/>
                    <a:pt x="21600" y="16991"/>
                    <a:pt x="21600" y="18093"/>
                  </a:cubicBezTo>
                  <a:cubicBezTo>
                    <a:pt x="21600" y="19195"/>
                    <a:pt x="21447" y="20297"/>
                    <a:pt x="20987" y="20848"/>
                  </a:cubicBezTo>
                  <a:cubicBezTo>
                    <a:pt x="20528" y="21399"/>
                    <a:pt x="19762" y="21399"/>
                    <a:pt x="19072" y="20297"/>
                  </a:cubicBezTo>
                  <a:cubicBezTo>
                    <a:pt x="18383" y="19195"/>
                    <a:pt x="17770" y="16991"/>
                    <a:pt x="17157" y="14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698849" y="0"/>
              <a:ext cx="91418" cy="429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509" fill="norm" stroke="1" extrusionOk="0">
                  <a:moveTo>
                    <a:pt x="12366" y="0"/>
                  </a:moveTo>
                  <a:cubicBezTo>
                    <a:pt x="9911" y="2859"/>
                    <a:pt x="7457" y="5718"/>
                    <a:pt x="5247" y="9000"/>
                  </a:cubicBezTo>
                  <a:cubicBezTo>
                    <a:pt x="3038" y="12282"/>
                    <a:pt x="1075" y="15988"/>
                    <a:pt x="338" y="18159"/>
                  </a:cubicBezTo>
                  <a:cubicBezTo>
                    <a:pt x="-398" y="20329"/>
                    <a:pt x="93" y="20965"/>
                    <a:pt x="1566" y="21282"/>
                  </a:cubicBezTo>
                  <a:cubicBezTo>
                    <a:pt x="3038" y="21600"/>
                    <a:pt x="5493" y="21600"/>
                    <a:pt x="8684" y="21176"/>
                  </a:cubicBezTo>
                  <a:cubicBezTo>
                    <a:pt x="11875" y="20753"/>
                    <a:pt x="15802" y="19906"/>
                    <a:pt x="18011" y="19218"/>
                  </a:cubicBezTo>
                  <a:cubicBezTo>
                    <a:pt x="20220" y="18529"/>
                    <a:pt x="20711" y="18000"/>
                    <a:pt x="21202" y="17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688666" y="20955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600"/>
                    <a:pt x="11631" y="9600"/>
                    <a:pt x="15231" y="6000"/>
                  </a:cubicBezTo>
                  <a:cubicBezTo>
                    <a:pt x="18831" y="2400"/>
                    <a:pt x="2021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291166" y="685800"/>
              <a:ext cx="4959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3" y="21420"/>
                    <a:pt x="645" y="21240"/>
                    <a:pt x="963" y="21060"/>
                  </a:cubicBezTo>
                  <a:cubicBezTo>
                    <a:pt x="1281" y="20880"/>
                    <a:pt x="1595" y="20700"/>
                    <a:pt x="1945" y="20250"/>
                  </a:cubicBezTo>
                  <a:cubicBezTo>
                    <a:pt x="2296" y="19800"/>
                    <a:pt x="2683" y="19080"/>
                    <a:pt x="3070" y="18360"/>
                  </a:cubicBezTo>
                  <a:cubicBezTo>
                    <a:pt x="3457" y="17640"/>
                    <a:pt x="3844" y="16920"/>
                    <a:pt x="4190" y="16290"/>
                  </a:cubicBezTo>
                  <a:cubicBezTo>
                    <a:pt x="4536" y="15660"/>
                    <a:pt x="4840" y="15120"/>
                    <a:pt x="5144" y="14490"/>
                  </a:cubicBezTo>
                  <a:cubicBezTo>
                    <a:pt x="5448" y="13860"/>
                    <a:pt x="5753" y="13140"/>
                    <a:pt x="6071" y="12510"/>
                  </a:cubicBezTo>
                  <a:cubicBezTo>
                    <a:pt x="6389" y="11880"/>
                    <a:pt x="6721" y="11340"/>
                    <a:pt x="7080" y="10710"/>
                  </a:cubicBezTo>
                  <a:cubicBezTo>
                    <a:pt x="7440" y="10080"/>
                    <a:pt x="7827" y="9360"/>
                    <a:pt x="8219" y="8730"/>
                  </a:cubicBezTo>
                  <a:cubicBezTo>
                    <a:pt x="8610" y="8100"/>
                    <a:pt x="9007" y="7560"/>
                    <a:pt x="9403" y="7020"/>
                  </a:cubicBezTo>
                  <a:cubicBezTo>
                    <a:pt x="9800" y="6480"/>
                    <a:pt x="10196" y="5940"/>
                    <a:pt x="10496" y="5490"/>
                  </a:cubicBezTo>
                  <a:cubicBezTo>
                    <a:pt x="10795" y="5040"/>
                    <a:pt x="10998" y="4680"/>
                    <a:pt x="11302" y="4320"/>
                  </a:cubicBezTo>
                  <a:cubicBezTo>
                    <a:pt x="11607" y="3960"/>
                    <a:pt x="12012" y="3600"/>
                    <a:pt x="12423" y="3240"/>
                  </a:cubicBezTo>
                  <a:cubicBezTo>
                    <a:pt x="12833" y="2880"/>
                    <a:pt x="13248" y="2520"/>
                    <a:pt x="13667" y="2160"/>
                  </a:cubicBezTo>
                  <a:cubicBezTo>
                    <a:pt x="14087" y="1800"/>
                    <a:pt x="14511" y="1440"/>
                    <a:pt x="14912" y="1170"/>
                  </a:cubicBezTo>
                  <a:cubicBezTo>
                    <a:pt x="15313" y="900"/>
                    <a:pt x="15691" y="720"/>
                    <a:pt x="16059" y="630"/>
                  </a:cubicBezTo>
                  <a:cubicBezTo>
                    <a:pt x="16428" y="540"/>
                    <a:pt x="16788" y="540"/>
                    <a:pt x="17143" y="450"/>
                  </a:cubicBezTo>
                  <a:cubicBezTo>
                    <a:pt x="17498" y="360"/>
                    <a:pt x="17848" y="180"/>
                    <a:pt x="18244" y="90"/>
                  </a:cubicBezTo>
                  <a:cubicBezTo>
                    <a:pt x="18641" y="0"/>
                    <a:pt x="19083" y="0"/>
                    <a:pt x="19526" y="0"/>
                  </a:cubicBezTo>
                  <a:cubicBezTo>
                    <a:pt x="19968" y="0"/>
                    <a:pt x="20411" y="0"/>
                    <a:pt x="20756" y="0"/>
                  </a:cubicBezTo>
                  <a:cubicBezTo>
                    <a:pt x="21102" y="0"/>
                    <a:pt x="2135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16516" y="908050"/>
              <a:ext cx="48641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7" y="20979"/>
                    <a:pt x="714" y="20359"/>
                    <a:pt x="1048" y="19862"/>
                  </a:cubicBezTo>
                  <a:cubicBezTo>
                    <a:pt x="1382" y="19366"/>
                    <a:pt x="1692" y="18993"/>
                    <a:pt x="1997" y="18559"/>
                  </a:cubicBezTo>
                  <a:cubicBezTo>
                    <a:pt x="2303" y="18124"/>
                    <a:pt x="2604" y="17628"/>
                    <a:pt x="2947" y="17131"/>
                  </a:cubicBezTo>
                  <a:cubicBezTo>
                    <a:pt x="3290" y="16634"/>
                    <a:pt x="3675" y="16138"/>
                    <a:pt x="4018" y="15641"/>
                  </a:cubicBezTo>
                  <a:cubicBezTo>
                    <a:pt x="4361" y="15145"/>
                    <a:pt x="4662" y="14648"/>
                    <a:pt x="4968" y="14152"/>
                  </a:cubicBezTo>
                  <a:cubicBezTo>
                    <a:pt x="5273" y="13655"/>
                    <a:pt x="5583" y="13159"/>
                    <a:pt x="5903" y="12662"/>
                  </a:cubicBezTo>
                  <a:cubicBezTo>
                    <a:pt x="6222" y="12166"/>
                    <a:pt x="6551" y="11669"/>
                    <a:pt x="6913" y="11110"/>
                  </a:cubicBezTo>
                  <a:cubicBezTo>
                    <a:pt x="7275" y="10552"/>
                    <a:pt x="7670" y="9931"/>
                    <a:pt x="8074" y="9372"/>
                  </a:cubicBezTo>
                  <a:cubicBezTo>
                    <a:pt x="8478" y="8814"/>
                    <a:pt x="8892" y="8317"/>
                    <a:pt x="9301" y="7821"/>
                  </a:cubicBezTo>
                  <a:cubicBezTo>
                    <a:pt x="9710" y="7324"/>
                    <a:pt x="10114" y="6828"/>
                    <a:pt x="10419" y="6455"/>
                  </a:cubicBezTo>
                  <a:cubicBezTo>
                    <a:pt x="10725" y="6083"/>
                    <a:pt x="10932" y="5834"/>
                    <a:pt x="11148" y="5586"/>
                  </a:cubicBezTo>
                  <a:cubicBezTo>
                    <a:pt x="11364" y="5338"/>
                    <a:pt x="11590" y="5090"/>
                    <a:pt x="11801" y="4841"/>
                  </a:cubicBezTo>
                  <a:cubicBezTo>
                    <a:pt x="12013" y="4593"/>
                    <a:pt x="12210" y="4345"/>
                    <a:pt x="12431" y="4097"/>
                  </a:cubicBezTo>
                  <a:cubicBezTo>
                    <a:pt x="12652" y="3848"/>
                    <a:pt x="12896" y="3600"/>
                    <a:pt x="13112" y="3414"/>
                  </a:cubicBezTo>
                  <a:cubicBezTo>
                    <a:pt x="13328" y="3228"/>
                    <a:pt x="13516" y="3103"/>
                    <a:pt x="13723" y="2917"/>
                  </a:cubicBezTo>
                  <a:cubicBezTo>
                    <a:pt x="13930" y="2731"/>
                    <a:pt x="14156" y="2483"/>
                    <a:pt x="14470" y="2234"/>
                  </a:cubicBezTo>
                  <a:cubicBezTo>
                    <a:pt x="14785" y="1986"/>
                    <a:pt x="15190" y="1738"/>
                    <a:pt x="15589" y="1490"/>
                  </a:cubicBezTo>
                  <a:cubicBezTo>
                    <a:pt x="15989" y="1241"/>
                    <a:pt x="16383" y="993"/>
                    <a:pt x="16745" y="807"/>
                  </a:cubicBezTo>
                  <a:cubicBezTo>
                    <a:pt x="17107" y="621"/>
                    <a:pt x="17436" y="497"/>
                    <a:pt x="17836" y="372"/>
                  </a:cubicBezTo>
                  <a:cubicBezTo>
                    <a:pt x="18235" y="248"/>
                    <a:pt x="18705" y="124"/>
                    <a:pt x="19203" y="62"/>
                  </a:cubicBezTo>
                  <a:cubicBezTo>
                    <a:pt x="19701" y="0"/>
                    <a:pt x="20228" y="0"/>
                    <a:pt x="20632" y="0"/>
                  </a:cubicBezTo>
                  <a:cubicBezTo>
                    <a:pt x="21036" y="0"/>
                    <a:pt x="213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33303" y="1733550"/>
              <a:ext cx="1961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951"/>
                    <a:pt x="-1585" y="5902"/>
                    <a:pt x="575" y="9502"/>
                  </a:cubicBezTo>
                  <a:cubicBezTo>
                    <a:pt x="2735" y="13102"/>
                    <a:pt x="11375" y="1735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0" y="1670741"/>
              <a:ext cx="233258" cy="448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65" fill="norm" stroke="1" extrusionOk="0">
                  <a:moveTo>
                    <a:pt x="190" y="8748"/>
                  </a:moveTo>
                  <a:cubicBezTo>
                    <a:pt x="0" y="6729"/>
                    <a:pt x="-189" y="4711"/>
                    <a:pt x="379" y="3146"/>
                  </a:cubicBezTo>
                  <a:cubicBezTo>
                    <a:pt x="948" y="1582"/>
                    <a:pt x="2274" y="472"/>
                    <a:pt x="4548" y="118"/>
                  </a:cubicBezTo>
                  <a:cubicBezTo>
                    <a:pt x="6822" y="-235"/>
                    <a:pt x="10043" y="169"/>
                    <a:pt x="13074" y="1784"/>
                  </a:cubicBezTo>
                  <a:cubicBezTo>
                    <a:pt x="16106" y="3399"/>
                    <a:pt x="18948" y="6225"/>
                    <a:pt x="20179" y="9001"/>
                  </a:cubicBezTo>
                  <a:cubicBezTo>
                    <a:pt x="21411" y="11776"/>
                    <a:pt x="21032" y="14501"/>
                    <a:pt x="18948" y="16520"/>
                  </a:cubicBezTo>
                  <a:cubicBezTo>
                    <a:pt x="16864" y="18539"/>
                    <a:pt x="13074" y="19851"/>
                    <a:pt x="10327" y="20558"/>
                  </a:cubicBezTo>
                  <a:cubicBezTo>
                    <a:pt x="7579" y="21264"/>
                    <a:pt x="5874" y="21365"/>
                    <a:pt x="4548" y="21365"/>
                  </a:cubicBezTo>
                  <a:cubicBezTo>
                    <a:pt x="3222" y="21365"/>
                    <a:pt x="2274" y="21264"/>
                    <a:pt x="2274" y="21163"/>
                  </a:cubicBezTo>
                  <a:cubicBezTo>
                    <a:pt x="2274" y="21062"/>
                    <a:pt x="3222" y="20961"/>
                    <a:pt x="4169" y="208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81516" y="20320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414866" y="18859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446616" y="1987549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803928" y="1618433"/>
              <a:ext cx="137989" cy="44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72" fill="norm" stroke="1" extrusionOk="0">
                  <a:moveTo>
                    <a:pt x="21335" y="1568"/>
                  </a:moveTo>
                  <a:cubicBezTo>
                    <a:pt x="20353" y="1059"/>
                    <a:pt x="19371" y="549"/>
                    <a:pt x="16917" y="244"/>
                  </a:cubicBezTo>
                  <a:cubicBezTo>
                    <a:pt x="14462" y="-62"/>
                    <a:pt x="10535" y="-164"/>
                    <a:pt x="7426" y="447"/>
                  </a:cubicBezTo>
                  <a:cubicBezTo>
                    <a:pt x="4317" y="1059"/>
                    <a:pt x="2026" y="2383"/>
                    <a:pt x="880" y="3606"/>
                  </a:cubicBezTo>
                  <a:cubicBezTo>
                    <a:pt x="-265" y="4828"/>
                    <a:pt x="-265" y="5949"/>
                    <a:pt x="717" y="7019"/>
                  </a:cubicBezTo>
                  <a:cubicBezTo>
                    <a:pt x="1699" y="8089"/>
                    <a:pt x="3662" y="9108"/>
                    <a:pt x="4808" y="10228"/>
                  </a:cubicBezTo>
                  <a:cubicBezTo>
                    <a:pt x="5953" y="11349"/>
                    <a:pt x="6280" y="12572"/>
                    <a:pt x="5462" y="13947"/>
                  </a:cubicBezTo>
                  <a:cubicBezTo>
                    <a:pt x="4644" y="15323"/>
                    <a:pt x="2680" y="16851"/>
                    <a:pt x="1699" y="17870"/>
                  </a:cubicBezTo>
                  <a:cubicBezTo>
                    <a:pt x="717" y="18889"/>
                    <a:pt x="717" y="19398"/>
                    <a:pt x="717" y="19908"/>
                  </a:cubicBezTo>
                  <a:cubicBezTo>
                    <a:pt x="717" y="20417"/>
                    <a:pt x="717" y="20927"/>
                    <a:pt x="1535" y="21181"/>
                  </a:cubicBezTo>
                  <a:cubicBezTo>
                    <a:pt x="2353" y="21436"/>
                    <a:pt x="3990" y="21436"/>
                    <a:pt x="6608" y="21181"/>
                  </a:cubicBezTo>
                  <a:cubicBezTo>
                    <a:pt x="9226" y="20927"/>
                    <a:pt x="12826" y="20417"/>
                    <a:pt x="16426" y="199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11766" y="1733550"/>
              <a:ext cx="1841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436"/>
                    <a:pt x="8441" y="6873"/>
                    <a:pt x="12041" y="10473"/>
                  </a:cubicBezTo>
                  <a:cubicBezTo>
                    <a:pt x="15641" y="14073"/>
                    <a:pt x="18621" y="178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075266" y="1707586"/>
              <a:ext cx="165101" cy="299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496"/>
                  </a:moveTo>
                  <a:cubicBezTo>
                    <a:pt x="19938" y="192"/>
                    <a:pt x="18277" y="-112"/>
                    <a:pt x="16892" y="40"/>
                  </a:cubicBezTo>
                  <a:cubicBezTo>
                    <a:pt x="15508" y="192"/>
                    <a:pt x="14400" y="801"/>
                    <a:pt x="12046" y="3691"/>
                  </a:cubicBezTo>
                  <a:cubicBezTo>
                    <a:pt x="9692" y="6581"/>
                    <a:pt x="6092" y="11753"/>
                    <a:pt x="3877" y="15099"/>
                  </a:cubicBezTo>
                  <a:cubicBezTo>
                    <a:pt x="1662" y="18446"/>
                    <a:pt x="831" y="19967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1263089" y="1930399"/>
              <a:ext cx="2172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400"/>
                    <a:pt x="-1443" y="10800"/>
                    <a:pt x="1502" y="14400"/>
                  </a:cubicBezTo>
                  <a:cubicBezTo>
                    <a:pt x="4448" y="18000"/>
                    <a:pt x="12302" y="1980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1430866" y="1933293"/>
              <a:ext cx="330201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3462" y="15620"/>
                    <a:pt x="6923" y="9985"/>
                    <a:pt x="10177" y="6229"/>
                  </a:cubicBezTo>
                  <a:cubicBezTo>
                    <a:pt x="13431" y="2472"/>
                    <a:pt x="16477" y="594"/>
                    <a:pt x="18346" y="125"/>
                  </a:cubicBezTo>
                  <a:cubicBezTo>
                    <a:pt x="20215" y="-345"/>
                    <a:pt x="20908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862666" y="194945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2307166" y="1657350"/>
              <a:ext cx="171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4443"/>
                    <a:pt x="8533" y="8885"/>
                    <a:pt x="12133" y="12485"/>
                  </a:cubicBezTo>
                  <a:cubicBezTo>
                    <a:pt x="15733" y="16085"/>
                    <a:pt x="18667" y="18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2377016" y="1644649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848" y="661"/>
                  </a:cubicBezTo>
                  <a:cubicBezTo>
                    <a:pt x="14976" y="1322"/>
                    <a:pt x="12672" y="2645"/>
                    <a:pt x="9792" y="5437"/>
                  </a:cubicBezTo>
                  <a:cubicBezTo>
                    <a:pt x="6912" y="8229"/>
                    <a:pt x="3456" y="12490"/>
                    <a:pt x="1728" y="15429"/>
                  </a:cubicBezTo>
                  <a:cubicBezTo>
                    <a:pt x="0" y="18367"/>
                    <a:pt x="0" y="199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2601383" y="1844273"/>
              <a:ext cx="86784" cy="124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4215" y="3785"/>
                  </a:moveTo>
                  <a:cubicBezTo>
                    <a:pt x="3688" y="7680"/>
                    <a:pt x="3161" y="11575"/>
                    <a:pt x="2634" y="14585"/>
                  </a:cubicBezTo>
                  <a:cubicBezTo>
                    <a:pt x="2107" y="17595"/>
                    <a:pt x="1580" y="19720"/>
                    <a:pt x="1054" y="19897"/>
                  </a:cubicBezTo>
                  <a:cubicBezTo>
                    <a:pt x="527" y="20074"/>
                    <a:pt x="0" y="18303"/>
                    <a:pt x="0" y="15648"/>
                  </a:cubicBezTo>
                  <a:cubicBezTo>
                    <a:pt x="0" y="12992"/>
                    <a:pt x="527" y="9451"/>
                    <a:pt x="1317" y="6795"/>
                  </a:cubicBezTo>
                  <a:cubicBezTo>
                    <a:pt x="2107" y="4139"/>
                    <a:pt x="3161" y="2369"/>
                    <a:pt x="5268" y="1130"/>
                  </a:cubicBezTo>
                  <a:cubicBezTo>
                    <a:pt x="7376" y="-110"/>
                    <a:pt x="10537" y="-818"/>
                    <a:pt x="13171" y="1661"/>
                  </a:cubicBezTo>
                  <a:cubicBezTo>
                    <a:pt x="15805" y="4139"/>
                    <a:pt x="17912" y="9805"/>
                    <a:pt x="19229" y="13523"/>
                  </a:cubicBezTo>
                  <a:cubicBezTo>
                    <a:pt x="20546" y="17241"/>
                    <a:pt x="21073" y="19012"/>
                    <a:pt x="21600" y="20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2844800" y="1462237"/>
              <a:ext cx="100831" cy="53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530" fill="norm" stroke="1" extrusionOk="0">
                  <a:moveTo>
                    <a:pt x="432" y="1211"/>
                  </a:moveTo>
                  <a:cubicBezTo>
                    <a:pt x="0" y="784"/>
                    <a:pt x="-432" y="357"/>
                    <a:pt x="864" y="143"/>
                  </a:cubicBezTo>
                  <a:cubicBezTo>
                    <a:pt x="2160" y="-70"/>
                    <a:pt x="5184" y="-70"/>
                    <a:pt x="8208" y="314"/>
                  </a:cubicBezTo>
                  <a:cubicBezTo>
                    <a:pt x="11232" y="698"/>
                    <a:pt x="14256" y="1467"/>
                    <a:pt x="15552" y="2491"/>
                  </a:cubicBezTo>
                  <a:cubicBezTo>
                    <a:pt x="16848" y="3516"/>
                    <a:pt x="16416" y="4796"/>
                    <a:pt x="14904" y="5778"/>
                  </a:cubicBezTo>
                  <a:cubicBezTo>
                    <a:pt x="13392" y="6760"/>
                    <a:pt x="10800" y="7443"/>
                    <a:pt x="10368" y="8468"/>
                  </a:cubicBezTo>
                  <a:cubicBezTo>
                    <a:pt x="9936" y="9492"/>
                    <a:pt x="11664" y="10858"/>
                    <a:pt x="14040" y="12480"/>
                  </a:cubicBezTo>
                  <a:cubicBezTo>
                    <a:pt x="16416" y="14102"/>
                    <a:pt x="19440" y="15981"/>
                    <a:pt x="20304" y="17475"/>
                  </a:cubicBezTo>
                  <a:cubicBezTo>
                    <a:pt x="21168" y="18969"/>
                    <a:pt x="19872" y="20079"/>
                    <a:pt x="18144" y="20719"/>
                  </a:cubicBezTo>
                  <a:cubicBezTo>
                    <a:pt x="16416" y="21359"/>
                    <a:pt x="14256" y="21530"/>
                    <a:pt x="12096" y="21530"/>
                  </a:cubicBezTo>
                  <a:cubicBezTo>
                    <a:pt x="9936" y="21530"/>
                    <a:pt x="7776" y="21359"/>
                    <a:pt x="5616" y="211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293118" y="1771650"/>
              <a:ext cx="303099" cy="15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27" fill="norm" stroke="1" extrusionOk="0">
                  <a:moveTo>
                    <a:pt x="779" y="17280"/>
                  </a:moveTo>
                  <a:cubicBezTo>
                    <a:pt x="329" y="16128"/>
                    <a:pt x="-121" y="14976"/>
                    <a:pt x="29" y="12528"/>
                  </a:cubicBezTo>
                  <a:cubicBezTo>
                    <a:pt x="179" y="10080"/>
                    <a:pt x="929" y="6336"/>
                    <a:pt x="1979" y="4032"/>
                  </a:cubicBezTo>
                  <a:cubicBezTo>
                    <a:pt x="3029" y="1728"/>
                    <a:pt x="4379" y="864"/>
                    <a:pt x="5654" y="2448"/>
                  </a:cubicBezTo>
                  <a:cubicBezTo>
                    <a:pt x="6929" y="4032"/>
                    <a:pt x="8129" y="8064"/>
                    <a:pt x="9254" y="11664"/>
                  </a:cubicBezTo>
                  <a:cubicBezTo>
                    <a:pt x="10379" y="15264"/>
                    <a:pt x="11429" y="18432"/>
                    <a:pt x="12329" y="20016"/>
                  </a:cubicBezTo>
                  <a:cubicBezTo>
                    <a:pt x="13229" y="21600"/>
                    <a:pt x="13979" y="21600"/>
                    <a:pt x="15179" y="19296"/>
                  </a:cubicBezTo>
                  <a:cubicBezTo>
                    <a:pt x="16379" y="16992"/>
                    <a:pt x="18029" y="12384"/>
                    <a:pt x="19154" y="8784"/>
                  </a:cubicBezTo>
                  <a:cubicBezTo>
                    <a:pt x="20279" y="5184"/>
                    <a:pt x="20879" y="2592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3348566" y="15748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342216" y="14986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443816" y="16128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456516" y="1504950"/>
              <a:ext cx="63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521024" y="1359445"/>
              <a:ext cx="118849" cy="31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19" fill="norm" stroke="1" extrusionOk="0">
                  <a:moveTo>
                    <a:pt x="14599" y="16379"/>
                  </a:moveTo>
                  <a:cubicBezTo>
                    <a:pt x="13462" y="15803"/>
                    <a:pt x="12325" y="15227"/>
                    <a:pt x="10809" y="14795"/>
                  </a:cubicBezTo>
                  <a:cubicBezTo>
                    <a:pt x="9294" y="14363"/>
                    <a:pt x="7399" y="14075"/>
                    <a:pt x="5504" y="14579"/>
                  </a:cubicBezTo>
                  <a:cubicBezTo>
                    <a:pt x="3609" y="15083"/>
                    <a:pt x="1715" y="16379"/>
                    <a:pt x="767" y="17459"/>
                  </a:cubicBezTo>
                  <a:cubicBezTo>
                    <a:pt x="-180" y="18539"/>
                    <a:pt x="-180" y="19403"/>
                    <a:pt x="388" y="20123"/>
                  </a:cubicBezTo>
                  <a:cubicBezTo>
                    <a:pt x="957" y="20843"/>
                    <a:pt x="2094" y="21419"/>
                    <a:pt x="3799" y="21419"/>
                  </a:cubicBezTo>
                  <a:cubicBezTo>
                    <a:pt x="5504" y="21419"/>
                    <a:pt x="7778" y="20843"/>
                    <a:pt x="10431" y="19115"/>
                  </a:cubicBezTo>
                  <a:cubicBezTo>
                    <a:pt x="13083" y="17387"/>
                    <a:pt x="16115" y="14507"/>
                    <a:pt x="18009" y="11483"/>
                  </a:cubicBezTo>
                  <a:cubicBezTo>
                    <a:pt x="19904" y="8459"/>
                    <a:pt x="20662" y="5291"/>
                    <a:pt x="21041" y="3275"/>
                  </a:cubicBezTo>
                  <a:cubicBezTo>
                    <a:pt x="21420" y="1259"/>
                    <a:pt x="21420" y="395"/>
                    <a:pt x="20473" y="107"/>
                  </a:cubicBezTo>
                  <a:cubicBezTo>
                    <a:pt x="19525" y="-181"/>
                    <a:pt x="17631" y="107"/>
                    <a:pt x="16494" y="1043"/>
                  </a:cubicBezTo>
                  <a:cubicBezTo>
                    <a:pt x="15357" y="1979"/>
                    <a:pt x="14978" y="3563"/>
                    <a:pt x="15357" y="6515"/>
                  </a:cubicBezTo>
                  <a:cubicBezTo>
                    <a:pt x="15736" y="9467"/>
                    <a:pt x="16873" y="13787"/>
                    <a:pt x="18009" y="181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951816" y="1600200"/>
              <a:ext cx="1905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3150"/>
                    <a:pt x="6240" y="6300"/>
                    <a:pt x="9840" y="9900"/>
                  </a:cubicBezTo>
                  <a:cubicBezTo>
                    <a:pt x="13440" y="13500"/>
                    <a:pt x="17520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926416" y="1562100"/>
              <a:ext cx="2476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62" y="2434"/>
                    <a:pt x="15323" y="4868"/>
                    <a:pt x="12185" y="7707"/>
                  </a:cubicBezTo>
                  <a:cubicBezTo>
                    <a:pt x="9046" y="10546"/>
                    <a:pt x="5908" y="13792"/>
                    <a:pt x="3877" y="16175"/>
                  </a:cubicBezTo>
                  <a:cubicBezTo>
                    <a:pt x="1846" y="18558"/>
                    <a:pt x="923" y="200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958416" y="1530350"/>
              <a:ext cx="381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367"/>
                    <a:pt x="4800" y="8734"/>
                    <a:pt x="8400" y="12334"/>
                  </a:cubicBezTo>
                  <a:cubicBezTo>
                    <a:pt x="12000" y="15934"/>
                    <a:pt x="16800" y="18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952066" y="1469465"/>
              <a:ext cx="238179" cy="46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71" fill="norm" stroke="1" extrusionOk="0">
                  <a:moveTo>
                    <a:pt x="0" y="4820"/>
                  </a:moveTo>
                  <a:cubicBezTo>
                    <a:pt x="0" y="3851"/>
                    <a:pt x="0" y="2883"/>
                    <a:pt x="0" y="2059"/>
                  </a:cubicBezTo>
                  <a:cubicBezTo>
                    <a:pt x="0" y="1236"/>
                    <a:pt x="0" y="558"/>
                    <a:pt x="669" y="219"/>
                  </a:cubicBezTo>
                  <a:cubicBezTo>
                    <a:pt x="1338" y="-120"/>
                    <a:pt x="2676" y="-120"/>
                    <a:pt x="5830" y="606"/>
                  </a:cubicBezTo>
                  <a:cubicBezTo>
                    <a:pt x="8984" y="1333"/>
                    <a:pt x="13954" y="2786"/>
                    <a:pt x="17108" y="4723"/>
                  </a:cubicBezTo>
                  <a:cubicBezTo>
                    <a:pt x="20262" y="6660"/>
                    <a:pt x="21600" y="9082"/>
                    <a:pt x="21504" y="11310"/>
                  </a:cubicBezTo>
                  <a:cubicBezTo>
                    <a:pt x="21409" y="13537"/>
                    <a:pt x="19880" y="15571"/>
                    <a:pt x="16726" y="17267"/>
                  </a:cubicBezTo>
                  <a:cubicBezTo>
                    <a:pt x="13572" y="18962"/>
                    <a:pt x="8793" y="20318"/>
                    <a:pt x="5830" y="20899"/>
                  </a:cubicBezTo>
                  <a:cubicBezTo>
                    <a:pt x="2867" y="21480"/>
                    <a:pt x="1720" y="21286"/>
                    <a:pt x="1338" y="20947"/>
                  </a:cubicBezTo>
                  <a:cubicBezTo>
                    <a:pt x="956" y="20608"/>
                    <a:pt x="1338" y="20124"/>
                    <a:pt x="1720" y="196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212416" y="1809040"/>
              <a:ext cx="114301" cy="18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0" y="3764"/>
                  </a:moveTo>
                  <a:cubicBezTo>
                    <a:pt x="1200" y="2536"/>
                    <a:pt x="2400" y="1309"/>
                    <a:pt x="4600" y="573"/>
                  </a:cubicBezTo>
                  <a:cubicBezTo>
                    <a:pt x="6800" y="-164"/>
                    <a:pt x="10000" y="-409"/>
                    <a:pt x="12000" y="1186"/>
                  </a:cubicBezTo>
                  <a:cubicBezTo>
                    <a:pt x="14000" y="2782"/>
                    <a:pt x="14800" y="6218"/>
                    <a:pt x="13600" y="9041"/>
                  </a:cubicBezTo>
                  <a:cubicBezTo>
                    <a:pt x="12400" y="11864"/>
                    <a:pt x="9200" y="14073"/>
                    <a:pt x="6600" y="16036"/>
                  </a:cubicBezTo>
                  <a:cubicBezTo>
                    <a:pt x="4000" y="18000"/>
                    <a:pt x="2000" y="19718"/>
                    <a:pt x="2200" y="20455"/>
                  </a:cubicBezTo>
                  <a:cubicBezTo>
                    <a:pt x="2400" y="21191"/>
                    <a:pt x="4800" y="20946"/>
                    <a:pt x="8400" y="19841"/>
                  </a:cubicBezTo>
                  <a:cubicBezTo>
                    <a:pt x="12000" y="18736"/>
                    <a:pt x="16800" y="16773"/>
                    <a:pt x="21600" y="14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485466" y="161925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6479116" y="173989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6951936" y="1454177"/>
              <a:ext cx="111381" cy="44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1" fill="norm" stroke="1" extrusionOk="0">
                  <a:moveTo>
                    <a:pt x="21445" y="2762"/>
                  </a:moveTo>
                  <a:cubicBezTo>
                    <a:pt x="21445" y="2251"/>
                    <a:pt x="21445" y="1739"/>
                    <a:pt x="21241" y="1227"/>
                  </a:cubicBezTo>
                  <a:cubicBezTo>
                    <a:pt x="21037" y="715"/>
                    <a:pt x="20630" y="203"/>
                    <a:pt x="18185" y="50"/>
                  </a:cubicBezTo>
                  <a:cubicBezTo>
                    <a:pt x="15739" y="-104"/>
                    <a:pt x="11256" y="101"/>
                    <a:pt x="7588" y="613"/>
                  </a:cubicBezTo>
                  <a:cubicBezTo>
                    <a:pt x="3920" y="1124"/>
                    <a:pt x="1068" y="1943"/>
                    <a:pt x="1068" y="3428"/>
                  </a:cubicBezTo>
                  <a:cubicBezTo>
                    <a:pt x="1068" y="4912"/>
                    <a:pt x="3920" y="7062"/>
                    <a:pt x="5551" y="8393"/>
                  </a:cubicBezTo>
                  <a:cubicBezTo>
                    <a:pt x="7181" y="9723"/>
                    <a:pt x="7588" y="10235"/>
                    <a:pt x="6773" y="10696"/>
                  </a:cubicBezTo>
                  <a:cubicBezTo>
                    <a:pt x="5958" y="11157"/>
                    <a:pt x="3920" y="11566"/>
                    <a:pt x="3309" y="12027"/>
                  </a:cubicBezTo>
                  <a:cubicBezTo>
                    <a:pt x="2698" y="12487"/>
                    <a:pt x="3513" y="12999"/>
                    <a:pt x="3513" y="14074"/>
                  </a:cubicBezTo>
                  <a:cubicBezTo>
                    <a:pt x="3513" y="15149"/>
                    <a:pt x="2698" y="16787"/>
                    <a:pt x="1883" y="17862"/>
                  </a:cubicBezTo>
                  <a:cubicBezTo>
                    <a:pt x="1068" y="18937"/>
                    <a:pt x="253" y="19449"/>
                    <a:pt x="49" y="19960"/>
                  </a:cubicBezTo>
                  <a:cubicBezTo>
                    <a:pt x="-155" y="20472"/>
                    <a:pt x="253" y="20984"/>
                    <a:pt x="1679" y="21240"/>
                  </a:cubicBezTo>
                  <a:cubicBezTo>
                    <a:pt x="3105" y="21496"/>
                    <a:pt x="5551" y="21496"/>
                    <a:pt x="8811" y="21138"/>
                  </a:cubicBezTo>
                  <a:cubicBezTo>
                    <a:pt x="12071" y="20779"/>
                    <a:pt x="16147" y="20063"/>
                    <a:pt x="20222" y="193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7126816" y="1536700"/>
              <a:ext cx="152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3086"/>
                    <a:pt x="5400" y="6171"/>
                    <a:pt x="9000" y="9771"/>
                  </a:cubicBezTo>
                  <a:cubicBezTo>
                    <a:pt x="12600" y="13371"/>
                    <a:pt x="171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7237703" y="1536649"/>
              <a:ext cx="124064" cy="27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094" fill="norm" stroke="1" extrusionOk="0">
                  <a:moveTo>
                    <a:pt x="21101" y="499"/>
                  </a:moveTo>
                  <a:cubicBezTo>
                    <a:pt x="19301" y="169"/>
                    <a:pt x="17501" y="-161"/>
                    <a:pt x="16061" y="86"/>
                  </a:cubicBezTo>
                  <a:cubicBezTo>
                    <a:pt x="14621" y="334"/>
                    <a:pt x="13541" y="1158"/>
                    <a:pt x="11201" y="4044"/>
                  </a:cubicBezTo>
                  <a:cubicBezTo>
                    <a:pt x="8861" y="6929"/>
                    <a:pt x="5261" y="11876"/>
                    <a:pt x="2921" y="15256"/>
                  </a:cubicBezTo>
                  <a:cubicBezTo>
                    <a:pt x="581" y="18636"/>
                    <a:pt x="-499" y="20450"/>
                    <a:pt x="221" y="20944"/>
                  </a:cubicBezTo>
                  <a:cubicBezTo>
                    <a:pt x="941" y="21439"/>
                    <a:pt x="3461" y="20615"/>
                    <a:pt x="5981" y="197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209366" y="1708150"/>
              <a:ext cx="63501" cy="211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8000" y="5133"/>
                    <a:pt x="14400" y="10265"/>
                    <a:pt x="11520" y="13366"/>
                  </a:cubicBezTo>
                  <a:cubicBezTo>
                    <a:pt x="8640" y="16467"/>
                    <a:pt x="6480" y="17537"/>
                    <a:pt x="4320" y="18606"/>
                  </a:cubicBezTo>
                  <a:cubicBezTo>
                    <a:pt x="2160" y="19675"/>
                    <a:pt x="0" y="20745"/>
                    <a:pt x="0" y="21172"/>
                  </a:cubicBezTo>
                  <a:cubicBezTo>
                    <a:pt x="0" y="21600"/>
                    <a:pt x="2160" y="21386"/>
                    <a:pt x="4320" y="211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310966" y="18351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444316" y="187325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7793566" y="18478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8263466" y="148590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58"/>
                    <a:pt x="8640" y="8716"/>
                    <a:pt x="11520" y="12032"/>
                  </a:cubicBezTo>
                  <a:cubicBezTo>
                    <a:pt x="14400" y="15347"/>
                    <a:pt x="15840" y="17621"/>
                    <a:pt x="17280" y="19042"/>
                  </a:cubicBezTo>
                  <a:cubicBezTo>
                    <a:pt x="18720" y="20463"/>
                    <a:pt x="20160" y="210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8360425" y="1550560"/>
              <a:ext cx="128286" cy="39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53" fill="norm" stroke="1" extrusionOk="0">
                  <a:moveTo>
                    <a:pt x="20622" y="971"/>
                  </a:moveTo>
                  <a:cubicBezTo>
                    <a:pt x="20971" y="396"/>
                    <a:pt x="21319" y="-178"/>
                    <a:pt x="20971" y="52"/>
                  </a:cubicBezTo>
                  <a:cubicBezTo>
                    <a:pt x="20622" y="282"/>
                    <a:pt x="19577" y="1316"/>
                    <a:pt x="17313" y="3728"/>
                  </a:cubicBezTo>
                  <a:cubicBezTo>
                    <a:pt x="15048" y="6141"/>
                    <a:pt x="11564" y="9933"/>
                    <a:pt x="8777" y="12690"/>
                  </a:cubicBezTo>
                  <a:cubicBezTo>
                    <a:pt x="5990" y="15448"/>
                    <a:pt x="3900" y="17171"/>
                    <a:pt x="2332" y="18492"/>
                  </a:cubicBezTo>
                  <a:cubicBezTo>
                    <a:pt x="764" y="19813"/>
                    <a:pt x="-281" y="20733"/>
                    <a:pt x="67" y="21077"/>
                  </a:cubicBezTo>
                  <a:cubicBezTo>
                    <a:pt x="416" y="21422"/>
                    <a:pt x="2158" y="21192"/>
                    <a:pt x="3900" y="209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8514519" y="1826793"/>
              <a:ext cx="174398" cy="14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80" fill="norm" stroke="1" extrusionOk="0">
                  <a:moveTo>
                    <a:pt x="362" y="3939"/>
                  </a:moveTo>
                  <a:cubicBezTo>
                    <a:pt x="883" y="7590"/>
                    <a:pt x="1403" y="11241"/>
                    <a:pt x="1273" y="13979"/>
                  </a:cubicBezTo>
                  <a:cubicBezTo>
                    <a:pt x="1143" y="16717"/>
                    <a:pt x="362" y="18542"/>
                    <a:pt x="102" y="18542"/>
                  </a:cubicBezTo>
                  <a:cubicBezTo>
                    <a:pt x="-158" y="18542"/>
                    <a:pt x="102" y="16717"/>
                    <a:pt x="623" y="14891"/>
                  </a:cubicBezTo>
                  <a:cubicBezTo>
                    <a:pt x="1143" y="13066"/>
                    <a:pt x="1924" y="11241"/>
                    <a:pt x="2835" y="8959"/>
                  </a:cubicBezTo>
                  <a:cubicBezTo>
                    <a:pt x="3746" y="6677"/>
                    <a:pt x="4787" y="3939"/>
                    <a:pt x="5828" y="3026"/>
                  </a:cubicBezTo>
                  <a:cubicBezTo>
                    <a:pt x="6869" y="2114"/>
                    <a:pt x="7909" y="3026"/>
                    <a:pt x="8430" y="4243"/>
                  </a:cubicBezTo>
                  <a:cubicBezTo>
                    <a:pt x="8950" y="5460"/>
                    <a:pt x="8950" y="6981"/>
                    <a:pt x="9471" y="6981"/>
                  </a:cubicBezTo>
                  <a:cubicBezTo>
                    <a:pt x="9991" y="6981"/>
                    <a:pt x="11032" y="5460"/>
                    <a:pt x="12073" y="4091"/>
                  </a:cubicBezTo>
                  <a:cubicBezTo>
                    <a:pt x="13114" y="2722"/>
                    <a:pt x="14155" y="1505"/>
                    <a:pt x="15326" y="745"/>
                  </a:cubicBezTo>
                  <a:cubicBezTo>
                    <a:pt x="16497" y="-16"/>
                    <a:pt x="17799" y="-320"/>
                    <a:pt x="18579" y="441"/>
                  </a:cubicBezTo>
                  <a:cubicBezTo>
                    <a:pt x="19360" y="1201"/>
                    <a:pt x="19620" y="3026"/>
                    <a:pt x="20011" y="6677"/>
                  </a:cubicBezTo>
                  <a:cubicBezTo>
                    <a:pt x="20401" y="10328"/>
                    <a:pt x="20922" y="15804"/>
                    <a:pt x="21442" y="21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8822266" y="1435099"/>
              <a:ext cx="75256" cy="53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00" fill="norm" stroke="1" extrusionOk="0">
                  <a:moveTo>
                    <a:pt x="5400" y="0"/>
                  </a:moveTo>
                  <a:cubicBezTo>
                    <a:pt x="8400" y="256"/>
                    <a:pt x="11400" y="512"/>
                    <a:pt x="13500" y="1409"/>
                  </a:cubicBezTo>
                  <a:cubicBezTo>
                    <a:pt x="15600" y="2305"/>
                    <a:pt x="16800" y="3842"/>
                    <a:pt x="15300" y="5336"/>
                  </a:cubicBezTo>
                  <a:cubicBezTo>
                    <a:pt x="13800" y="6830"/>
                    <a:pt x="9600" y="8281"/>
                    <a:pt x="9300" y="9946"/>
                  </a:cubicBezTo>
                  <a:cubicBezTo>
                    <a:pt x="9000" y="11611"/>
                    <a:pt x="12600" y="13489"/>
                    <a:pt x="15600" y="15240"/>
                  </a:cubicBezTo>
                  <a:cubicBezTo>
                    <a:pt x="18600" y="16990"/>
                    <a:pt x="21000" y="18612"/>
                    <a:pt x="21300" y="19679"/>
                  </a:cubicBezTo>
                  <a:cubicBezTo>
                    <a:pt x="21600" y="20746"/>
                    <a:pt x="19800" y="21258"/>
                    <a:pt x="15900" y="21429"/>
                  </a:cubicBezTo>
                  <a:cubicBezTo>
                    <a:pt x="12000" y="21600"/>
                    <a:pt x="6000" y="21429"/>
                    <a:pt x="0" y="21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9131903" y="1688929"/>
              <a:ext cx="306314" cy="11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405" fill="norm" stroke="1" extrusionOk="0">
                  <a:moveTo>
                    <a:pt x="2769" y="12536"/>
                  </a:moveTo>
                  <a:cubicBezTo>
                    <a:pt x="1733" y="14810"/>
                    <a:pt x="698" y="17084"/>
                    <a:pt x="254" y="16894"/>
                  </a:cubicBezTo>
                  <a:cubicBezTo>
                    <a:pt x="-190" y="16705"/>
                    <a:pt x="-42" y="14052"/>
                    <a:pt x="624" y="10831"/>
                  </a:cubicBezTo>
                  <a:cubicBezTo>
                    <a:pt x="1289" y="7610"/>
                    <a:pt x="2473" y="3820"/>
                    <a:pt x="3435" y="1736"/>
                  </a:cubicBezTo>
                  <a:cubicBezTo>
                    <a:pt x="4396" y="-348"/>
                    <a:pt x="5136" y="-727"/>
                    <a:pt x="6172" y="1547"/>
                  </a:cubicBezTo>
                  <a:cubicBezTo>
                    <a:pt x="7207" y="3820"/>
                    <a:pt x="8539" y="8747"/>
                    <a:pt x="10166" y="12726"/>
                  </a:cubicBezTo>
                  <a:cubicBezTo>
                    <a:pt x="11794" y="16705"/>
                    <a:pt x="13717" y="19736"/>
                    <a:pt x="15418" y="20305"/>
                  </a:cubicBezTo>
                  <a:cubicBezTo>
                    <a:pt x="17120" y="20873"/>
                    <a:pt x="18599" y="18978"/>
                    <a:pt x="19561" y="16136"/>
                  </a:cubicBezTo>
                  <a:cubicBezTo>
                    <a:pt x="20522" y="13294"/>
                    <a:pt x="20966" y="9505"/>
                    <a:pt x="21410" y="5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9196916" y="14605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9190566" y="14224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9285816" y="15113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9308539" y="1439004"/>
              <a:ext cx="21728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297" fill="norm" stroke="1" extrusionOk="0">
                  <a:moveTo>
                    <a:pt x="2484" y="20297"/>
                  </a:moveTo>
                  <a:cubicBezTo>
                    <a:pt x="521" y="11040"/>
                    <a:pt x="-1443" y="1783"/>
                    <a:pt x="1502" y="240"/>
                  </a:cubicBezTo>
                  <a:cubicBezTo>
                    <a:pt x="4448" y="-1303"/>
                    <a:pt x="12302" y="4868"/>
                    <a:pt x="20157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9372514" y="1296398"/>
              <a:ext cx="124473" cy="31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321" fill="norm" stroke="1" extrusionOk="0">
                  <a:moveTo>
                    <a:pt x="14178" y="13149"/>
                  </a:moveTo>
                  <a:cubicBezTo>
                    <a:pt x="12762" y="12722"/>
                    <a:pt x="11345" y="12296"/>
                    <a:pt x="9752" y="12083"/>
                  </a:cubicBezTo>
                  <a:cubicBezTo>
                    <a:pt x="8158" y="11870"/>
                    <a:pt x="6388" y="11870"/>
                    <a:pt x="4617" y="13007"/>
                  </a:cubicBezTo>
                  <a:cubicBezTo>
                    <a:pt x="2847" y="14144"/>
                    <a:pt x="1076" y="16417"/>
                    <a:pt x="368" y="17980"/>
                  </a:cubicBezTo>
                  <a:cubicBezTo>
                    <a:pt x="-340" y="19544"/>
                    <a:pt x="14" y="20396"/>
                    <a:pt x="1076" y="20894"/>
                  </a:cubicBezTo>
                  <a:cubicBezTo>
                    <a:pt x="2139" y="21391"/>
                    <a:pt x="3909" y="21533"/>
                    <a:pt x="6034" y="20894"/>
                  </a:cubicBezTo>
                  <a:cubicBezTo>
                    <a:pt x="8158" y="20254"/>
                    <a:pt x="10637" y="18833"/>
                    <a:pt x="13293" y="15494"/>
                  </a:cubicBezTo>
                  <a:cubicBezTo>
                    <a:pt x="15949" y="12154"/>
                    <a:pt x="18781" y="6896"/>
                    <a:pt x="20021" y="3841"/>
                  </a:cubicBezTo>
                  <a:cubicBezTo>
                    <a:pt x="21260" y="786"/>
                    <a:pt x="20906" y="-67"/>
                    <a:pt x="20021" y="4"/>
                  </a:cubicBezTo>
                  <a:cubicBezTo>
                    <a:pt x="19135" y="75"/>
                    <a:pt x="17719" y="1070"/>
                    <a:pt x="16303" y="3486"/>
                  </a:cubicBezTo>
                  <a:cubicBezTo>
                    <a:pt x="14886" y="5901"/>
                    <a:pt x="13470" y="9738"/>
                    <a:pt x="13470" y="12794"/>
                  </a:cubicBezTo>
                  <a:cubicBezTo>
                    <a:pt x="13470" y="15849"/>
                    <a:pt x="14886" y="18122"/>
                    <a:pt x="16303" y="203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831916" y="1416049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4937"/>
                    <a:pt x="7754" y="9874"/>
                    <a:pt x="11354" y="13474"/>
                  </a:cubicBezTo>
                  <a:cubicBezTo>
                    <a:pt x="14954" y="17074"/>
                    <a:pt x="18277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825566" y="1485900"/>
              <a:ext cx="1714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27"/>
                    <a:pt x="12000" y="8054"/>
                    <a:pt x="8400" y="11654"/>
                  </a:cubicBezTo>
                  <a:cubicBezTo>
                    <a:pt x="4800" y="15254"/>
                    <a:pt x="2400" y="184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280517" y="2910416"/>
              <a:ext cx="242550" cy="330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83" fill="norm" stroke="1" extrusionOk="0">
                  <a:moveTo>
                    <a:pt x="2345" y="1926"/>
                  </a:moveTo>
                  <a:cubicBezTo>
                    <a:pt x="2345" y="963"/>
                    <a:pt x="2345" y="0"/>
                    <a:pt x="2252" y="0"/>
                  </a:cubicBezTo>
                  <a:cubicBezTo>
                    <a:pt x="2159" y="0"/>
                    <a:pt x="1972" y="963"/>
                    <a:pt x="2252" y="3990"/>
                  </a:cubicBezTo>
                  <a:cubicBezTo>
                    <a:pt x="2531" y="7017"/>
                    <a:pt x="3276" y="12107"/>
                    <a:pt x="3741" y="15065"/>
                  </a:cubicBezTo>
                  <a:cubicBezTo>
                    <a:pt x="4207" y="18023"/>
                    <a:pt x="4393" y="18848"/>
                    <a:pt x="4579" y="19674"/>
                  </a:cubicBezTo>
                  <a:cubicBezTo>
                    <a:pt x="4766" y="20499"/>
                    <a:pt x="4952" y="21325"/>
                    <a:pt x="4766" y="21462"/>
                  </a:cubicBezTo>
                  <a:cubicBezTo>
                    <a:pt x="4579" y="21600"/>
                    <a:pt x="4021" y="21050"/>
                    <a:pt x="3183" y="20018"/>
                  </a:cubicBezTo>
                  <a:cubicBezTo>
                    <a:pt x="2345" y="18986"/>
                    <a:pt x="1228" y="17473"/>
                    <a:pt x="576" y="16372"/>
                  </a:cubicBezTo>
                  <a:cubicBezTo>
                    <a:pt x="-76" y="15271"/>
                    <a:pt x="-262" y="14583"/>
                    <a:pt x="483" y="14239"/>
                  </a:cubicBezTo>
                  <a:cubicBezTo>
                    <a:pt x="1228" y="13896"/>
                    <a:pt x="2904" y="13896"/>
                    <a:pt x="4766" y="13620"/>
                  </a:cubicBezTo>
                  <a:cubicBezTo>
                    <a:pt x="6628" y="13345"/>
                    <a:pt x="8676" y="12795"/>
                    <a:pt x="10817" y="11075"/>
                  </a:cubicBezTo>
                  <a:cubicBezTo>
                    <a:pt x="12959" y="9355"/>
                    <a:pt x="15193" y="6466"/>
                    <a:pt x="16497" y="4471"/>
                  </a:cubicBezTo>
                  <a:cubicBezTo>
                    <a:pt x="17800" y="2476"/>
                    <a:pt x="18172" y="1376"/>
                    <a:pt x="18359" y="1307"/>
                  </a:cubicBezTo>
                  <a:cubicBezTo>
                    <a:pt x="18545" y="1238"/>
                    <a:pt x="18545" y="2201"/>
                    <a:pt x="18452" y="4540"/>
                  </a:cubicBezTo>
                  <a:cubicBezTo>
                    <a:pt x="18359" y="6879"/>
                    <a:pt x="18172" y="10594"/>
                    <a:pt x="18638" y="13139"/>
                  </a:cubicBezTo>
                  <a:cubicBezTo>
                    <a:pt x="19104" y="15684"/>
                    <a:pt x="20221" y="17060"/>
                    <a:pt x="21338" y="18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2536271" y="3105150"/>
              <a:ext cx="66261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75" fill="norm" stroke="1" extrusionOk="0">
                  <a:moveTo>
                    <a:pt x="9964" y="6590"/>
                  </a:moveTo>
                  <a:cubicBezTo>
                    <a:pt x="6589" y="7688"/>
                    <a:pt x="3214" y="8786"/>
                    <a:pt x="1526" y="10251"/>
                  </a:cubicBezTo>
                  <a:cubicBezTo>
                    <a:pt x="-161" y="11715"/>
                    <a:pt x="-161" y="13546"/>
                    <a:pt x="176" y="15376"/>
                  </a:cubicBezTo>
                  <a:cubicBezTo>
                    <a:pt x="514" y="17207"/>
                    <a:pt x="1189" y="19037"/>
                    <a:pt x="3551" y="20136"/>
                  </a:cubicBezTo>
                  <a:cubicBezTo>
                    <a:pt x="5914" y="21234"/>
                    <a:pt x="9964" y="21600"/>
                    <a:pt x="13676" y="19953"/>
                  </a:cubicBezTo>
                  <a:cubicBezTo>
                    <a:pt x="17389" y="18305"/>
                    <a:pt x="20764" y="14644"/>
                    <a:pt x="21101" y="10983"/>
                  </a:cubicBezTo>
                  <a:cubicBezTo>
                    <a:pt x="21439" y="7322"/>
                    <a:pt x="18739" y="3661"/>
                    <a:pt x="160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2732616" y="2927350"/>
              <a:ext cx="1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2745316" y="31242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2992966" y="2908300"/>
              <a:ext cx="2286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1662"/>
                    <a:pt x="4000" y="3323"/>
                    <a:pt x="6900" y="6438"/>
                  </a:cubicBezTo>
                  <a:cubicBezTo>
                    <a:pt x="9800" y="9554"/>
                    <a:pt x="13600" y="14123"/>
                    <a:pt x="16200" y="16892"/>
                  </a:cubicBezTo>
                  <a:cubicBezTo>
                    <a:pt x="18800" y="19662"/>
                    <a:pt x="20200" y="206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3075516" y="2863850"/>
              <a:ext cx="1524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914"/>
                    <a:pt x="16800" y="1829"/>
                    <a:pt x="13950" y="4514"/>
                  </a:cubicBezTo>
                  <a:cubicBezTo>
                    <a:pt x="11100" y="7200"/>
                    <a:pt x="7800" y="11657"/>
                    <a:pt x="5400" y="14800"/>
                  </a:cubicBezTo>
                  <a:cubicBezTo>
                    <a:pt x="3000" y="17943"/>
                    <a:pt x="1500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3380316" y="29781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3405716" y="306705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3404585" y="3143250"/>
              <a:ext cx="134482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14" fill="norm" stroke="1" extrusionOk="0">
                  <a:moveTo>
                    <a:pt x="3218" y="8640"/>
                  </a:moveTo>
                  <a:cubicBezTo>
                    <a:pt x="1530" y="12960"/>
                    <a:pt x="-157" y="17280"/>
                    <a:pt x="12" y="19440"/>
                  </a:cubicBezTo>
                  <a:cubicBezTo>
                    <a:pt x="180" y="21600"/>
                    <a:pt x="2205" y="21600"/>
                    <a:pt x="6087" y="18000"/>
                  </a:cubicBezTo>
                  <a:cubicBezTo>
                    <a:pt x="9968" y="14400"/>
                    <a:pt x="15706" y="72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3666066" y="2870200"/>
              <a:ext cx="133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6048"/>
                    <a:pt x="12343" y="12096"/>
                    <a:pt x="15943" y="15696"/>
                  </a:cubicBezTo>
                  <a:cubicBezTo>
                    <a:pt x="19543" y="19296"/>
                    <a:pt x="20571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3761316" y="2832100"/>
              <a:ext cx="13335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322"/>
                    <a:pt x="18171" y="645"/>
                    <a:pt x="16629" y="1881"/>
                  </a:cubicBezTo>
                  <a:cubicBezTo>
                    <a:pt x="15086" y="3116"/>
                    <a:pt x="13714" y="5266"/>
                    <a:pt x="11829" y="8113"/>
                  </a:cubicBezTo>
                  <a:cubicBezTo>
                    <a:pt x="9943" y="10961"/>
                    <a:pt x="7543" y="14507"/>
                    <a:pt x="5486" y="16872"/>
                  </a:cubicBezTo>
                  <a:cubicBezTo>
                    <a:pt x="3429" y="19236"/>
                    <a:pt x="1714" y="20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4478866" y="3048000"/>
              <a:ext cx="165101" cy="19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704"/>
                  </a:moveTo>
                  <a:cubicBezTo>
                    <a:pt x="2215" y="3522"/>
                    <a:pt x="4431" y="6339"/>
                    <a:pt x="5815" y="9157"/>
                  </a:cubicBezTo>
                  <a:cubicBezTo>
                    <a:pt x="7200" y="11974"/>
                    <a:pt x="7754" y="14791"/>
                    <a:pt x="8446" y="17022"/>
                  </a:cubicBezTo>
                  <a:cubicBezTo>
                    <a:pt x="9138" y="19252"/>
                    <a:pt x="9969" y="20896"/>
                    <a:pt x="10800" y="21248"/>
                  </a:cubicBezTo>
                  <a:cubicBezTo>
                    <a:pt x="11631" y="21600"/>
                    <a:pt x="12462" y="20661"/>
                    <a:pt x="13569" y="17139"/>
                  </a:cubicBezTo>
                  <a:cubicBezTo>
                    <a:pt x="14677" y="13617"/>
                    <a:pt x="16062" y="7513"/>
                    <a:pt x="17446" y="4226"/>
                  </a:cubicBezTo>
                  <a:cubicBezTo>
                    <a:pt x="18831" y="939"/>
                    <a:pt x="20215" y="4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4661736" y="2995677"/>
              <a:ext cx="90181" cy="20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34" fill="norm" stroke="1" extrusionOk="0">
                  <a:moveTo>
                    <a:pt x="20915" y="3501"/>
                  </a:moveTo>
                  <a:cubicBezTo>
                    <a:pt x="19933" y="2387"/>
                    <a:pt x="18951" y="1274"/>
                    <a:pt x="17233" y="606"/>
                  </a:cubicBezTo>
                  <a:cubicBezTo>
                    <a:pt x="15515" y="-62"/>
                    <a:pt x="13060" y="-285"/>
                    <a:pt x="9870" y="494"/>
                  </a:cubicBezTo>
                  <a:cubicBezTo>
                    <a:pt x="6679" y="1274"/>
                    <a:pt x="2751" y="3055"/>
                    <a:pt x="1033" y="5059"/>
                  </a:cubicBezTo>
                  <a:cubicBezTo>
                    <a:pt x="-685" y="7063"/>
                    <a:pt x="-194" y="9290"/>
                    <a:pt x="2015" y="11406"/>
                  </a:cubicBezTo>
                  <a:cubicBezTo>
                    <a:pt x="4224" y="13521"/>
                    <a:pt x="8151" y="15525"/>
                    <a:pt x="10606" y="17084"/>
                  </a:cubicBezTo>
                  <a:cubicBezTo>
                    <a:pt x="13060" y="18643"/>
                    <a:pt x="14042" y="19756"/>
                    <a:pt x="12815" y="20424"/>
                  </a:cubicBezTo>
                  <a:cubicBezTo>
                    <a:pt x="11588" y="21092"/>
                    <a:pt x="8151" y="21315"/>
                    <a:pt x="5697" y="20981"/>
                  </a:cubicBezTo>
                  <a:cubicBezTo>
                    <a:pt x="3242" y="20647"/>
                    <a:pt x="1770" y="19756"/>
                    <a:pt x="297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4840816" y="31432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518003" y="2869068"/>
              <a:ext cx="192123" cy="31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32" fill="norm" stroke="1" extrusionOk="0">
                  <a:moveTo>
                    <a:pt x="2364" y="1391"/>
                  </a:moveTo>
                  <a:cubicBezTo>
                    <a:pt x="2833" y="662"/>
                    <a:pt x="3303" y="-68"/>
                    <a:pt x="3538" y="5"/>
                  </a:cubicBezTo>
                  <a:cubicBezTo>
                    <a:pt x="3772" y="78"/>
                    <a:pt x="3772" y="954"/>
                    <a:pt x="3890" y="3800"/>
                  </a:cubicBezTo>
                  <a:cubicBezTo>
                    <a:pt x="4007" y="6646"/>
                    <a:pt x="4242" y="11462"/>
                    <a:pt x="4359" y="14308"/>
                  </a:cubicBezTo>
                  <a:cubicBezTo>
                    <a:pt x="4477" y="17154"/>
                    <a:pt x="4477" y="18029"/>
                    <a:pt x="4477" y="18905"/>
                  </a:cubicBezTo>
                  <a:cubicBezTo>
                    <a:pt x="4477" y="19781"/>
                    <a:pt x="4477" y="20656"/>
                    <a:pt x="3890" y="21094"/>
                  </a:cubicBezTo>
                  <a:cubicBezTo>
                    <a:pt x="3303" y="21532"/>
                    <a:pt x="2129" y="21532"/>
                    <a:pt x="1424" y="21167"/>
                  </a:cubicBezTo>
                  <a:cubicBezTo>
                    <a:pt x="720" y="20802"/>
                    <a:pt x="485" y="20073"/>
                    <a:pt x="251" y="19270"/>
                  </a:cubicBezTo>
                  <a:cubicBezTo>
                    <a:pt x="16" y="18467"/>
                    <a:pt x="-219" y="17591"/>
                    <a:pt x="368" y="17008"/>
                  </a:cubicBezTo>
                  <a:cubicBezTo>
                    <a:pt x="955" y="16424"/>
                    <a:pt x="2364" y="16132"/>
                    <a:pt x="5064" y="14964"/>
                  </a:cubicBezTo>
                  <a:cubicBezTo>
                    <a:pt x="7764" y="13797"/>
                    <a:pt x="11755" y="11754"/>
                    <a:pt x="14338" y="9929"/>
                  </a:cubicBezTo>
                  <a:cubicBezTo>
                    <a:pt x="16920" y="8105"/>
                    <a:pt x="18094" y="6500"/>
                    <a:pt x="19033" y="5259"/>
                  </a:cubicBezTo>
                  <a:cubicBezTo>
                    <a:pt x="19972" y="4018"/>
                    <a:pt x="20677" y="3143"/>
                    <a:pt x="21029" y="3070"/>
                  </a:cubicBezTo>
                  <a:cubicBezTo>
                    <a:pt x="21381" y="2997"/>
                    <a:pt x="21381" y="3727"/>
                    <a:pt x="21146" y="5989"/>
                  </a:cubicBezTo>
                  <a:cubicBezTo>
                    <a:pt x="20911" y="8251"/>
                    <a:pt x="20442" y="12046"/>
                    <a:pt x="19972" y="14818"/>
                  </a:cubicBezTo>
                  <a:cubicBezTo>
                    <a:pt x="19503" y="17591"/>
                    <a:pt x="19033" y="19343"/>
                    <a:pt x="18564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767916" y="3117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5888566" y="297180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5894916" y="30988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142566" y="2889250"/>
              <a:ext cx="133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304"/>
                    <a:pt x="6171" y="4608"/>
                    <a:pt x="9086" y="7416"/>
                  </a:cubicBezTo>
                  <a:cubicBezTo>
                    <a:pt x="12000" y="10224"/>
                    <a:pt x="14743" y="13536"/>
                    <a:pt x="16800" y="15984"/>
                  </a:cubicBezTo>
                  <a:cubicBezTo>
                    <a:pt x="18857" y="18432"/>
                    <a:pt x="20229" y="20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6136216" y="2920999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628" y="1102"/>
                  </a:cubicBezTo>
                  <a:cubicBezTo>
                    <a:pt x="16138" y="2204"/>
                    <a:pt x="14400" y="4408"/>
                    <a:pt x="11545" y="7641"/>
                  </a:cubicBezTo>
                  <a:cubicBezTo>
                    <a:pt x="8690" y="10873"/>
                    <a:pt x="4717" y="15135"/>
                    <a:pt x="2607" y="17633"/>
                  </a:cubicBezTo>
                  <a:cubicBezTo>
                    <a:pt x="497" y="20131"/>
                    <a:pt x="248" y="208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6425051" y="2971800"/>
              <a:ext cx="15566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201" y="21600"/>
                  </a:moveTo>
                  <a:cubicBezTo>
                    <a:pt x="1034" y="18514"/>
                    <a:pt x="-134" y="15429"/>
                    <a:pt x="12" y="11829"/>
                  </a:cubicBezTo>
                  <a:cubicBezTo>
                    <a:pt x="158" y="8229"/>
                    <a:pt x="1617" y="4114"/>
                    <a:pt x="5412" y="2057"/>
                  </a:cubicBezTo>
                  <a:cubicBezTo>
                    <a:pt x="9207" y="0"/>
                    <a:pt x="15336" y="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6421966" y="308610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6434666" y="3117850"/>
              <a:ext cx="1841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6434666" y="2813050"/>
              <a:ext cx="1524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00" y="3008"/>
                    <a:pt x="13800" y="6015"/>
                    <a:pt x="10350" y="8749"/>
                  </a:cubicBezTo>
                  <a:cubicBezTo>
                    <a:pt x="6900" y="11484"/>
                    <a:pt x="3900" y="13944"/>
                    <a:pt x="2250" y="16041"/>
                  </a:cubicBezTo>
                  <a:cubicBezTo>
                    <a:pt x="600" y="18137"/>
                    <a:pt x="300" y="19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6701366" y="2863849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6701366" y="2863850"/>
              <a:ext cx="2095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9" y="2685"/>
                    <a:pt x="14618" y="5369"/>
                    <a:pt x="11127" y="8603"/>
                  </a:cubicBezTo>
                  <a:cubicBezTo>
                    <a:pt x="7636" y="11837"/>
                    <a:pt x="4145" y="15620"/>
                    <a:pt x="2291" y="17878"/>
                  </a:cubicBezTo>
                  <a:cubicBezTo>
                    <a:pt x="436" y="20136"/>
                    <a:pt x="218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1880362" y="4340139"/>
              <a:ext cx="217255" cy="524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16" fill="norm" stroke="1" extrusionOk="0">
                  <a:moveTo>
                    <a:pt x="13840" y="14130"/>
                  </a:moveTo>
                  <a:cubicBezTo>
                    <a:pt x="13425" y="13698"/>
                    <a:pt x="13009" y="13266"/>
                    <a:pt x="12490" y="12790"/>
                  </a:cubicBezTo>
                  <a:cubicBezTo>
                    <a:pt x="11971" y="12315"/>
                    <a:pt x="11348" y="11797"/>
                    <a:pt x="9998" y="11840"/>
                  </a:cubicBezTo>
                  <a:cubicBezTo>
                    <a:pt x="8648" y="11883"/>
                    <a:pt x="6571" y="12488"/>
                    <a:pt x="4702" y="13957"/>
                  </a:cubicBezTo>
                  <a:cubicBezTo>
                    <a:pt x="2832" y="15426"/>
                    <a:pt x="1171" y="17758"/>
                    <a:pt x="444" y="19141"/>
                  </a:cubicBezTo>
                  <a:cubicBezTo>
                    <a:pt x="-283" y="20523"/>
                    <a:pt x="-75" y="20955"/>
                    <a:pt x="755" y="21214"/>
                  </a:cubicBezTo>
                  <a:cubicBezTo>
                    <a:pt x="1586" y="21474"/>
                    <a:pt x="3040" y="21560"/>
                    <a:pt x="5013" y="20998"/>
                  </a:cubicBezTo>
                  <a:cubicBezTo>
                    <a:pt x="6986" y="20437"/>
                    <a:pt x="9479" y="19227"/>
                    <a:pt x="11867" y="17154"/>
                  </a:cubicBezTo>
                  <a:cubicBezTo>
                    <a:pt x="14255" y="15080"/>
                    <a:pt x="16540" y="12142"/>
                    <a:pt x="17890" y="9507"/>
                  </a:cubicBezTo>
                  <a:cubicBezTo>
                    <a:pt x="19240" y="6872"/>
                    <a:pt x="19655" y="4539"/>
                    <a:pt x="19863" y="3157"/>
                  </a:cubicBezTo>
                  <a:cubicBezTo>
                    <a:pt x="20071" y="1774"/>
                    <a:pt x="20071" y="1342"/>
                    <a:pt x="19863" y="910"/>
                  </a:cubicBezTo>
                  <a:cubicBezTo>
                    <a:pt x="19655" y="478"/>
                    <a:pt x="19240" y="46"/>
                    <a:pt x="18617" y="3"/>
                  </a:cubicBezTo>
                  <a:cubicBezTo>
                    <a:pt x="17994" y="-40"/>
                    <a:pt x="17163" y="306"/>
                    <a:pt x="16436" y="1818"/>
                  </a:cubicBezTo>
                  <a:cubicBezTo>
                    <a:pt x="15709" y="3330"/>
                    <a:pt x="15086" y="6008"/>
                    <a:pt x="15086" y="8600"/>
                  </a:cubicBezTo>
                  <a:cubicBezTo>
                    <a:pt x="15086" y="11192"/>
                    <a:pt x="15709" y="13698"/>
                    <a:pt x="16332" y="15382"/>
                  </a:cubicBezTo>
                  <a:cubicBezTo>
                    <a:pt x="16955" y="17067"/>
                    <a:pt x="17579" y="17931"/>
                    <a:pt x="18409" y="18363"/>
                  </a:cubicBezTo>
                  <a:cubicBezTo>
                    <a:pt x="19240" y="18795"/>
                    <a:pt x="20279" y="18795"/>
                    <a:pt x="21317" y="187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275416" y="4641849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256366" y="4737100"/>
              <a:ext cx="196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20160"/>
                    <a:pt x="9290" y="18720"/>
                    <a:pt x="12890" y="15120"/>
                  </a:cubicBezTo>
                  <a:cubicBezTo>
                    <a:pt x="16490" y="11520"/>
                    <a:pt x="19045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2983939" y="4579297"/>
              <a:ext cx="231278" cy="21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3" fill="norm" stroke="1" extrusionOk="0">
                  <a:moveTo>
                    <a:pt x="249" y="3791"/>
                  </a:moveTo>
                  <a:cubicBezTo>
                    <a:pt x="52" y="2711"/>
                    <a:pt x="-144" y="1631"/>
                    <a:pt x="151" y="1739"/>
                  </a:cubicBezTo>
                  <a:cubicBezTo>
                    <a:pt x="445" y="1847"/>
                    <a:pt x="1231" y="3143"/>
                    <a:pt x="1820" y="6275"/>
                  </a:cubicBezTo>
                  <a:cubicBezTo>
                    <a:pt x="2409" y="9407"/>
                    <a:pt x="2801" y="14375"/>
                    <a:pt x="2998" y="17399"/>
                  </a:cubicBezTo>
                  <a:cubicBezTo>
                    <a:pt x="3194" y="20423"/>
                    <a:pt x="3194" y="21503"/>
                    <a:pt x="3194" y="21503"/>
                  </a:cubicBezTo>
                  <a:cubicBezTo>
                    <a:pt x="3194" y="21503"/>
                    <a:pt x="3194" y="20423"/>
                    <a:pt x="3881" y="17399"/>
                  </a:cubicBezTo>
                  <a:cubicBezTo>
                    <a:pt x="4569" y="14375"/>
                    <a:pt x="5943" y="9407"/>
                    <a:pt x="6925" y="6491"/>
                  </a:cubicBezTo>
                  <a:cubicBezTo>
                    <a:pt x="7907" y="3575"/>
                    <a:pt x="8496" y="2711"/>
                    <a:pt x="8889" y="2819"/>
                  </a:cubicBezTo>
                  <a:cubicBezTo>
                    <a:pt x="9281" y="2927"/>
                    <a:pt x="9478" y="4007"/>
                    <a:pt x="9576" y="5519"/>
                  </a:cubicBezTo>
                  <a:cubicBezTo>
                    <a:pt x="9674" y="7031"/>
                    <a:pt x="9674" y="8975"/>
                    <a:pt x="9674" y="10595"/>
                  </a:cubicBezTo>
                  <a:cubicBezTo>
                    <a:pt x="9674" y="12215"/>
                    <a:pt x="9674" y="13511"/>
                    <a:pt x="10067" y="13619"/>
                  </a:cubicBezTo>
                  <a:cubicBezTo>
                    <a:pt x="10460" y="13727"/>
                    <a:pt x="11245" y="12647"/>
                    <a:pt x="12325" y="10379"/>
                  </a:cubicBezTo>
                  <a:cubicBezTo>
                    <a:pt x="13405" y="8111"/>
                    <a:pt x="14780" y="4655"/>
                    <a:pt x="15958" y="2603"/>
                  </a:cubicBezTo>
                  <a:cubicBezTo>
                    <a:pt x="17136" y="551"/>
                    <a:pt x="18118" y="-97"/>
                    <a:pt x="18903" y="11"/>
                  </a:cubicBezTo>
                  <a:cubicBezTo>
                    <a:pt x="19689" y="119"/>
                    <a:pt x="20278" y="983"/>
                    <a:pt x="20671" y="4007"/>
                  </a:cubicBezTo>
                  <a:cubicBezTo>
                    <a:pt x="21063" y="7031"/>
                    <a:pt x="21260" y="12215"/>
                    <a:pt x="21456" y="17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3262025" y="4593798"/>
              <a:ext cx="150042" cy="150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716" fill="norm" stroke="1" extrusionOk="0">
                  <a:moveTo>
                    <a:pt x="16766" y="5751"/>
                  </a:moveTo>
                  <a:cubicBezTo>
                    <a:pt x="15866" y="3707"/>
                    <a:pt x="14966" y="1664"/>
                    <a:pt x="13616" y="643"/>
                  </a:cubicBezTo>
                  <a:cubicBezTo>
                    <a:pt x="12266" y="-379"/>
                    <a:pt x="10466" y="-379"/>
                    <a:pt x="8066" y="2102"/>
                  </a:cubicBezTo>
                  <a:cubicBezTo>
                    <a:pt x="5666" y="4583"/>
                    <a:pt x="2666" y="9545"/>
                    <a:pt x="1166" y="12756"/>
                  </a:cubicBezTo>
                  <a:cubicBezTo>
                    <a:pt x="-334" y="15967"/>
                    <a:pt x="-334" y="17426"/>
                    <a:pt x="866" y="18740"/>
                  </a:cubicBezTo>
                  <a:cubicBezTo>
                    <a:pt x="2066" y="20053"/>
                    <a:pt x="4466" y="21221"/>
                    <a:pt x="6716" y="20491"/>
                  </a:cubicBezTo>
                  <a:cubicBezTo>
                    <a:pt x="8966" y="19762"/>
                    <a:pt x="11066" y="17135"/>
                    <a:pt x="12416" y="14799"/>
                  </a:cubicBezTo>
                  <a:cubicBezTo>
                    <a:pt x="13766" y="12464"/>
                    <a:pt x="14366" y="10421"/>
                    <a:pt x="14516" y="10421"/>
                  </a:cubicBezTo>
                  <a:cubicBezTo>
                    <a:pt x="14666" y="10421"/>
                    <a:pt x="14366" y="12464"/>
                    <a:pt x="14666" y="14070"/>
                  </a:cubicBezTo>
                  <a:cubicBezTo>
                    <a:pt x="14966" y="15675"/>
                    <a:pt x="15866" y="16843"/>
                    <a:pt x="17066" y="17426"/>
                  </a:cubicBezTo>
                  <a:cubicBezTo>
                    <a:pt x="18266" y="18010"/>
                    <a:pt x="19766" y="18010"/>
                    <a:pt x="21266" y="18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3443816" y="4591049"/>
              <a:ext cx="1206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3019"/>
                    <a:pt x="5305" y="6039"/>
                    <a:pt x="8905" y="9639"/>
                  </a:cubicBezTo>
                  <a:cubicBezTo>
                    <a:pt x="12505" y="13239"/>
                    <a:pt x="17053" y="17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3431116" y="4610100"/>
              <a:ext cx="1587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272" y="1800"/>
                  </a:cubicBezTo>
                  <a:cubicBezTo>
                    <a:pt x="13824" y="3600"/>
                    <a:pt x="10368" y="7200"/>
                    <a:pt x="7488" y="10800"/>
                  </a:cubicBezTo>
                  <a:cubicBezTo>
                    <a:pt x="4608" y="14400"/>
                    <a:pt x="230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3041459" y="4984750"/>
              <a:ext cx="21185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7555" y="0"/>
                  </a:moveTo>
                  <a:cubicBezTo>
                    <a:pt x="15203" y="4800"/>
                    <a:pt x="12851" y="9600"/>
                    <a:pt x="10284" y="12750"/>
                  </a:cubicBezTo>
                  <a:cubicBezTo>
                    <a:pt x="7718" y="15900"/>
                    <a:pt x="4938" y="17400"/>
                    <a:pt x="3227" y="17550"/>
                  </a:cubicBezTo>
                  <a:cubicBezTo>
                    <a:pt x="1516" y="17700"/>
                    <a:pt x="874" y="16500"/>
                    <a:pt x="447" y="15000"/>
                  </a:cubicBezTo>
                  <a:cubicBezTo>
                    <a:pt x="19" y="13500"/>
                    <a:pt x="-195" y="11700"/>
                    <a:pt x="233" y="10350"/>
                  </a:cubicBezTo>
                  <a:cubicBezTo>
                    <a:pt x="660" y="9000"/>
                    <a:pt x="1730" y="8100"/>
                    <a:pt x="4617" y="9300"/>
                  </a:cubicBezTo>
                  <a:cubicBezTo>
                    <a:pt x="7504" y="10500"/>
                    <a:pt x="12209" y="13800"/>
                    <a:pt x="15310" y="16200"/>
                  </a:cubicBezTo>
                  <a:cubicBezTo>
                    <a:pt x="18411" y="18600"/>
                    <a:pt x="19908" y="20100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3834523" y="4267685"/>
              <a:ext cx="41094" cy="916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539" fill="norm" stroke="1" extrusionOk="0">
                  <a:moveTo>
                    <a:pt x="20967" y="1183"/>
                  </a:moveTo>
                  <a:cubicBezTo>
                    <a:pt x="20967" y="934"/>
                    <a:pt x="20967" y="686"/>
                    <a:pt x="20427" y="437"/>
                  </a:cubicBezTo>
                  <a:cubicBezTo>
                    <a:pt x="19887" y="188"/>
                    <a:pt x="18807" y="-61"/>
                    <a:pt x="18267" y="14"/>
                  </a:cubicBezTo>
                  <a:cubicBezTo>
                    <a:pt x="17727" y="88"/>
                    <a:pt x="17727" y="486"/>
                    <a:pt x="17727" y="1681"/>
                  </a:cubicBezTo>
                  <a:cubicBezTo>
                    <a:pt x="17727" y="2875"/>
                    <a:pt x="17727" y="4866"/>
                    <a:pt x="18267" y="6907"/>
                  </a:cubicBezTo>
                  <a:cubicBezTo>
                    <a:pt x="18807" y="8947"/>
                    <a:pt x="19887" y="11038"/>
                    <a:pt x="19887" y="12929"/>
                  </a:cubicBezTo>
                  <a:cubicBezTo>
                    <a:pt x="19887" y="14820"/>
                    <a:pt x="18807" y="16512"/>
                    <a:pt x="16647" y="17831"/>
                  </a:cubicBezTo>
                  <a:cubicBezTo>
                    <a:pt x="14487" y="19150"/>
                    <a:pt x="11247" y="20096"/>
                    <a:pt x="8007" y="20693"/>
                  </a:cubicBezTo>
                  <a:cubicBezTo>
                    <a:pt x="4767" y="21290"/>
                    <a:pt x="1527" y="21539"/>
                    <a:pt x="447" y="21539"/>
                  </a:cubicBezTo>
                  <a:cubicBezTo>
                    <a:pt x="-633" y="21539"/>
                    <a:pt x="447" y="21290"/>
                    <a:pt x="1527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246816" y="4495800"/>
              <a:ext cx="43995" cy="50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522" fill="norm" stroke="1" extrusionOk="0">
                  <a:moveTo>
                    <a:pt x="19273" y="0"/>
                  </a:moveTo>
                  <a:cubicBezTo>
                    <a:pt x="20255" y="1793"/>
                    <a:pt x="21237" y="3585"/>
                    <a:pt x="19273" y="6229"/>
                  </a:cubicBezTo>
                  <a:cubicBezTo>
                    <a:pt x="17310" y="8873"/>
                    <a:pt x="12401" y="12368"/>
                    <a:pt x="8964" y="14923"/>
                  </a:cubicBezTo>
                  <a:cubicBezTo>
                    <a:pt x="5528" y="17477"/>
                    <a:pt x="3564" y="19090"/>
                    <a:pt x="2092" y="20121"/>
                  </a:cubicBezTo>
                  <a:cubicBezTo>
                    <a:pt x="619" y="21152"/>
                    <a:pt x="-363" y="21600"/>
                    <a:pt x="128" y="21510"/>
                  </a:cubicBezTo>
                  <a:cubicBezTo>
                    <a:pt x="619" y="21421"/>
                    <a:pt x="2582" y="20793"/>
                    <a:pt x="4546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288366" y="4483100"/>
              <a:ext cx="298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3" y="15508"/>
                    <a:pt x="8885" y="9415"/>
                    <a:pt x="12485" y="5815"/>
                  </a:cubicBezTo>
                  <a:cubicBezTo>
                    <a:pt x="16085" y="2215"/>
                    <a:pt x="18843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282016" y="4686300"/>
              <a:ext cx="260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93" y="15840"/>
                    <a:pt x="10185" y="10080"/>
                    <a:pt x="13785" y="6480"/>
                  </a:cubicBezTo>
                  <a:cubicBezTo>
                    <a:pt x="17385" y="2880"/>
                    <a:pt x="1949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4459253" y="4946650"/>
              <a:ext cx="1961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895"/>
                    <a:pt x="2735" y="3789"/>
                    <a:pt x="575" y="7389"/>
                  </a:cubicBezTo>
                  <a:cubicBezTo>
                    <a:pt x="-1585" y="10989"/>
                    <a:pt x="2735" y="1629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4452903" y="4898786"/>
              <a:ext cx="154339" cy="26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153" fill="norm" stroke="1" extrusionOk="0">
                  <a:moveTo>
                    <a:pt x="941" y="7246"/>
                  </a:moveTo>
                  <a:cubicBezTo>
                    <a:pt x="365" y="6249"/>
                    <a:pt x="-211" y="5252"/>
                    <a:pt x="77" y="4089"/>
                  </a:cubicBezTo>
                  <a:cubicBezTo>
                    <a:pt x="365" y="2926"/>
                    <a:pt x="1517" y="1597"/>
                    <a:pt x="4253" y="766"/>
                  </a:cubicBezTo>
                  <a:cubicBezTo>
                    <a:pt x="6989" y="-65"/>
                    <a:pt x="11309" y="-397"/>
                    <a:pt x="14909" y="683"/>
                  </a:cubicBezTo>
                  <a:cubicBezTo>
                    <a:pt x="18509" y="1763"/>
                    <a:pt x="21389" y="4255"/>
                    <a:pt x="20957" y="7661"/>
                  </a:cubicBezTo>
                  <a:cubicBezTo>
                    <a:pt x="20525" y="11068"/>
                    <a:pt x="16781" y="15388"/>
                    <a:pt x="14189" y="17797"/>
                  </a:cubicBezTo>
                  <a:cubicBezTo>
                    <a:pt x="11597" y="20206"/>
                    <a:pt x="10157" y="20705"/>
                    <a:pt x="8285" y="20954"/>
                  </a:cubicBezTo>
                  <a:cubicBezTo>
                    <a:pt x="6413" y="21203"/>
                    <a:pt x="4109" y="21203"/>
                    <a:pt x="3821" y="21037"/>
                  </a:cubicBezTo>
                  <a:cubicBezTo>
                    <a:pt x="3533" y="20871"/>
                    <a:pt x="5261" y="20538"/>
                    <a:pt x="6989" y="20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618566" y="51625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4385733" y="4268197"/>
              <a:ext cx="162984" cy="19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5610" y="10232"/>
                  </a:moveTo>
                  <a:cubicBezTo>
                    <a:pt x="3927" y="12990"/>
                    <a:pt x="2244" y="15747"/>
                    <a:pt x="1262" y="17815"/>
                  </a:cubicBezTo>
                  <a:cubicBezTo>
                    <a:pt x="281" y="19883"/>
                    <a:pt x="0" y="21262"/>
                    <a:pt x="0" y="21377"/>
                  </a:cubicBezTo>
                  <a:cubicBezTo>
                    <a:pt x="0" y="21492"/>
                    <a:pt x="281" y="20343"/>
                    <a:pt x="1823" y="17126"/>
                  </a:cubicBezTo>
                  <a:cubicBezTo>
                    <a:pt x="3366" y="13909"/>
                    <a:pt x="6171" y="8624"/>
                    <a:pt x="8135" y="5177"/>
                  </a:cubicBezTo>
                  <a:cubicBezTo>
                    <a:pt x="10099" y="1730"/>
                    <a:pt x="11221" y="122"/>
                    <a:pt x="12062" y="7"/>
                  </a:cubicBezTo>
                  <a:cubicBezTo>
                    <a:pt x="12904" y="-108"/>
                    <a:pt x="13465" y="1271"/>
                    <a:pt x="14306" y="3798"/>
                  </a:cubicBezTo>
                  <a:cubicBezTo>
                    <a:pt x="15148" y="6326"/>
                    <a:pt x="16270" y="10003"/>
                    <a:pt x="17532" y="12530"/>
                  </a:cubicBezTo>
                  <a:cubicBezTo>
                    <a:pt x="18795" y="15058"/>
                    <a:pt x="20197" y="16437"/>
                    <a:pt x="21600" y="17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772146" y="4546599"/>
              <a:ext cx="125821" cy="3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2" fill="norm" stroke="1" extrusionOk="0">
                  <a:moveTo>
                    <a:pt x="21399" y="0"/>
                  </a:moveTo>
                  <a:cubicBezTo>
                    <a:pt x="18879" y="0"/>
                    <a:pt x="16359" y="0"/>
                    <a:pt x="13659" y="679"/>
                  </a:cubicBezTo>
                  <a:cubicBezTo>
                    <a:pt x="10959" y="1358"/>
                    <a:pt x="8079" y="2715"/>
                    <a:pt x="5739" y="4814"/>
                  </a:cubicBezTo>
                  <a:cubicBezTo>
                    <a:pt x="3399" y="6912"/>
                    <a:pt x="1599" y="9751"/>
                    <a:pt x="699" y="12466"/>
                  </a:cubicBezTo>
                  <a:cubicBezTo>
                    <a:pt x="-201" y="15182"/>
                    <a:pt x="-201" y="17774"/>
                    <a:pt x="519" y="19378"/>
                  </a:cubicBezTo>
                  <a:cubicBezTo>
                    <a:pt x="1239" y="20983"/>
                    <a:pt x="2679" y="21600"/>
                    <a:pt x="5559" y="21477"/>
                  </a:cubicBezTo>
                  <a:cubicBezTo>
                    <a:pt x="8439" y="21353"/>
                    <a:pt x="12759" y="20489"/>
                    <a:pt x="17079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867067" y="4629150"/>
              <a:ext cx="2023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9485" y="0"/>
                  </a:moveTo>
                  <a:cubicBezTo>
                    <a:pt x="17910" y="5400"/>
                    <a:pt x="16335" y="10800"/>
                    <a:pt x="14760" y="14200"/>
                  </a:cubicBezTo>
                  <a:cubicBezTo>
                    <a:pt x="13185" y="17600"/>
                    <a:pt x="11610" y="19000"/>
                    <a:pt x="10260" y="19800"/>
                  </a:cubicBezTo>
                  <a:cubicBezTo>
                    <a:pt x="8910" y="20600"/>
                    <a:pt x="7785" y="20800"/>
                    <a:pt x="6322" y="20200"/>
                  </a:cubicBezTo>
                  <a:cubicBezTo>
                    <a:pt x="4860" y="19600"/>
                    <a:pt x="3060" y="18200"/>
                    <a:pt x="1935" y="16900"/>
                  </a:cubicBezTo>
                  <a:cubicBezTo>
                    <a:pt x="810" y="15600"/>
                    <a:pt x="360" y="14400"/>
                    <a:pt x="135" y="13200"/>
                  </a:cubicBezTo>
                  <a:cubicBezTo>
                    <a:pt x="-90" y="12000"/>
                    <a:pt x="-90" y="10800"/>
                    <a:pt x="585" y="10400"/>
                  </a:cubicBezTo>
                  <a:cubicBezTo>
                    <a:pt x="1260" y="10000"/>
                    <a:pt x="2610" y="10400"/>
                    <a:pt x="5647" y="12300"/>
                  </a:cubicBezTo>
                  <a:cubicBezTo>
                    <a:pt x="8685" y="14200"/>
                    <a:pt x="13410" y="17600"/>
                    <a:pt x="16335" y="19400"/>
                  </a:cubicBezTo>
                  <a:cubicBezTo>
                    <a:pt x="19260" y="21200"/>
                    <a:pt x="20385" y="21400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5145616" y="4457700"/>
              <a:ext cx="129804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600" fill="norm" stroke="1" extrusionOk="0">
                  <a:moveTo>
                    <a:pt x="8100" y="0"/>
                  </a:moveTo>
                  <a:cubicBezTo>
                    <a:pt x="12825" y="3072"/>
                    <a:pt x="17550" y="6144"/>
                    <a:pt x="19575" y="8880"/>
                  </a:cubicBezTo>
                  <a:cubicBezTo>
                    <a:pt x="21600" y="11616"/>
                    <a:pt x="20925" y="14016"/>
                    <a:pt x="17212" y="16080"/>
                  </a:cubicBezTo>
                  <a:cubicBezTo>
                    <a:pt x="13500" y="18144"/>
                    <a:pt x="675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5698066" y="4781550"/>
              <a:ext cx="2921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696" y="15429"/>
                    <a:pt x="9391" y="21600"/>
                    <a:pt x="12991" y="20057"/>
                  </a:cubicBezTo>
                  <a:cubicBezTo>
                    <a:pt x="16591" y="18514"/>
                    <a:pt x="19096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6356349" y="4521199"/>
              <a:ext cx="46568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3042"/>
                    <a:pt x="17673" y="6085"/>
                    <a:pt x="14727" y="9482"/>
                  </a:cubicBezTo>
                  <a:cubicBezTo>
                    <a:pt x="11782" y="12879"/>
                    <a:pt x="7855" y="16631"/>
                    <a:pt x="4909" y="18811"/>
                  </a:cubicBezTo>
                  <a:cubicBezTo>
                    <a:pt x="1964" y="20992"/>
                    <a:pt x="0" y="21600"/>
                    <a:pt x="0" y="21600"/>
                  </a:cubicBezTo>
                  <a:cubicBezTo>
                    <a:pt x="0" y="21600"/>
                    <a:pt x="1964" y="20992"/>
                    <a:pt x="3927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6371166" y="4521199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6383866" y="4673600"/>
              <a:ext cx="254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40" y="16800"/>
                    <a:pt x="10080" y="12000"/>
                    <a:pt x="13680" y="8400"/>
                  </a:cubicBezTo>
                  <a:cubicBezTo>
                    <a:pt x="17280" y="4800"/>
                    <a:pt x="1944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6511292" y="4311650"/>
              <a:ext cx="10117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6660" y="0"/>
                  </a:moveTo>
                  <a:cubicBezTo>
                    <a:pt x="5310" y="1309"/>
                    <a:pt x="3960" y="2618"/>
                    <a:pt x="3060" y="4909"/>
                  </a:cubicBezTo>
                  <a:cubicBezTo>
                    <a:pt x="2160" y="7200"/>
                    <a:pt x="1710" y="10473"/>
                    <a:pt x="1260" y="13255"/>
                  </a:cubicBezTo>
                  <a:cubicBezTo>
                    <a:pt x="810" y="16036"/>
                    <a:pt x="360" y="18327"/>
                    <a:pt x="135" y="18491"/>
                  </a:cubicBezTo>
                  <a:cubicBezTo>
                    <a:pt x="-90" y="18655"/>
                    <a:pt x="-90" y="16691"/>
                    <a:pt x="585" y="14564"/>
                  </a:cubicBezTo>
                  <a:cubicBezTo>
                    <a:pt x="1260" y="12436"/>
                    <a:pt x="2610" y="10145"/>
                    <a:pt x="4410" y="7855"/>
                  </a:cubicBezTo>
                  <a:cubicBezTo>
                    <a:pt x="6210" y="5564"/>
                    <a:pt x="8460" y="3273"/>
                    <a:pt x="10260" y="2945"/>
                  </a:cubicBezTo>
                  <a:cubicBezTo>
                    <a:pt x="12060" y="2618"/>
                    <a:pt x="13410" y="4255"/>
                    <a:pt x="15210" y="7691"/>
                  </a:cubicBezTo>
                  <a:cubicBezTo>
                    <a:pt x="17010" y="11127"/>
                    <a:pt x="19260" y="16364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6548966" y="4921250"/>
              <a:ext cx="635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0" y="6434"/>
                    <a:pt x="0" y="12868"/>
                    <a:pt x="3600" y="16660"/>
                  </a:cubicBezTo>
                  <a:cubicBezTo>
                    <a:pt x="7200" y="20451"/>
                    <a:pt x="14400" y="21600"/>
                    <a:pt x="18000" y="21485"/>
                  </a:cubicBezTo>
                  <a:cubicBezTo>
                    <a:pt x="21600" y="21370"/>
                    <a:pt x="21600" y="19991"/>
                    <a:pt x="21600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6512588" y="4878586"/>
              <a:ext cx="154281" cy="30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199" fill="norm" stroke="1" extrusionOk="0">
                  <a:moveTo>
                    <a:pt x="5737" y="4790"/>
                  </a:moveTo>
                  <a:cubicBezTo>
                    <a:pt x="5737" y="3598"/>
                    <a:pt x="5737" y="2406"/>
                    <a:pt x="6022" y="1438"/>
                  </a:cubicBezTo>
                  <a:cubicBezTo>
                    <a:pt x="6306" y="470"/>
                    <a:pt x="6874" y="-275"/>
                    <a:pt x="9290" y="97"/>
                  </a:cubicBezTo>
                  <a:cubicBezTo>
                    <a:pt x="11706" y="470"/>
                    <a:pt x="15969" y="1959"/>
                    <a:pt x="18385" y="4641"/>
                  </a:cubicBezTo>
                  <a:cubicBezTo>
                    <a:pt x="20801" y="7322"/>
                    <a:pt x="21369" y="11195"/>
                    <a:pt x="19948" y="14175"/>
                  </a:cubicBezTo>
                  <a:cubicBezTo>
                    <a:pt x="18527" y="17154"/>
                    <a:pt x="15116" y="19239"/>
                    <a:pt x="11706" y="20282"/>
                  </a:cubicBezTo>
                  <a:cubicBezTo>
                    <a:pt x="8295" y="21325"/>
                    <a:pt x="4885" y="21325"/>
                    <a:pt x="2753" y="21027"/>
                  </a:cubicBezTo>
                  <a:cubicBezTo>
                    <a:pt x="622" y="20729"/>
                    <a:pt x="-231" y="20133"/>
                    <a:pt x="53" y="19537"/>
                  </a:cubicBezTo>
                  <a:cubicBezTo>
                    <a:pt x="337" y="18942"/>
                    <a:pt x="1758" y="18346"/>
                    <a:pt x="3180" y="17899"/>
                  </a:cubicBezTo>
                  <a:cubicBezTo>
                    <a:pt x="4601" y="17452"/>
                    <a:pt x="6022" y="17154"/>
                    <a:pt x="7443" y="16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675966" y="5125361"/>
              <a:ext cx="171451" cy="12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4165"/>
                  </a:moveTo>
                  <a:cubicBezTo>
                    <a:pt x="800" y="2725"/>
                    <a:pt x="1600" y="1285"/>
                    <a:pt x="2667" y="565"/>
                  </a:cubicBezTo>
                  <a:cubicBezTo>
                    <a:pt x="3733" y="-155"/>
                    <a:pt x="5067" y="-155"/>
                    <a:pt x="6267" y="385"/>
                  </a:cubicBezTo>
                  <a:cubicBezTo>
                    <a:pt x="7467" y="925"/>
                    <a:pt x="8533" y="2005"/>
                    <a:pt x="8267" y="5065"/>
                  </a:cubicBezTo>
                  <a:cubicBezTo>
                    <a:pt x="8000" y="8125"/>
                    <a:pt x="6400" y="13165"/>
                    <a:pt x="5067" y="16225"/>
                  </a:cubicBezTo>
                  <a:cubicBezTo>
                    <a:pt x="3733" y="19285"/>
                    <a:pt x="2667" y="20365"/>
                    <a:pt x="3333" y="20905"/>
                  </a:cubicBezTo>
                  <a:cubicBezTo>
                    <a:pt x="4000" y="21445"/>
                    <a:pt x="6400" y="21445"/>
                    <a:pt x="9733" y="21085"/>
                  </a:cubicBezTo>
                  <a:cubicBezTo>
                    <a:pt x="13067" y="20725"/>
                    <a:pt x="17333" y="20005"/>
                    <a:pt x="21600" y="1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908074" y="4577223"/>
              <a:ext cx="155243" cy="33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40" fill="norm" stroke="1" extrusionOk="0">
                  <a:moveTo>
                    <a:pt x="16154" y="882"/>
                  </a:moveTo>
                  <a:cubicBezTo>
                    <a:pt x="15278" y="342"/>
                    <a:pt x="14403" y="-198"/>
                    <a:pt x="13235" y="72"/>
                  </a:cubicBezTo>
                  <a:cubicBezTo>
                    <a:pt x="12067" y="342"/>
                    <a:pt x="10608" y="1422"/>
                    <a:pt x="8419" y="3717"/>
                  </a:cubicBezTo>
                  <a:cubicBezTo>
                    <a:pt x="6230" y="6012"/>
                    <a:pt x="3311" y="9522"/>
                    <a:pt x="1705" y="12492"/>
                  </a:cubicBezTo>
                  <a:cubicBezTo>
                    <a:pt x="100" y="15462"/>
                    <a:pt x="-192" y="17892"/>
                    <a:pt x="100" y="19377"/>
                  </a:cubicBezTo>
                  <a:cubicBezTo>
                    <a:pt x="392" y="20862"/>
                    <a:pt x="1267" y="21402"/>
                    <a:pt x="4916" y="21199"/>
                  </a:cubicBezTo>
                  <a:cubicBezTo>
                    <a:pt x="8565" y="20997"/>
                    <a:pt x="14986" y="20052"/>
                    <a:pt x="21408" y="19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052733" y="4629150"/>
              <a:ext cx="18838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44" y="0"/>
                  </a:moveTo>
                  <a:cubicBezTo>
                    <a:pt x="18202" y="3877"/>
                    <a:pt x="16261" y="7754"/>
                    <a:pt x="14198" y="10892"/>
                  </a:cubicBezTo>
                  <a:cubicBezTo>
                    <a:pt x="12135" y="14031"/>
                    <a:pt x="9951" y="16431"/>
                    <a:pt x="8252" y="17908"/>
                  </a:cubicBezTo>
                  <a:cubicBezTo>
                    <a:pt x="6553" y="19385"/>
                    <a:pt x="5339" y="19938"/>
                    <a:pt x="4126" y="20215"/>
                  </a:cubicBezTo>
                  <a:cubicBezTo>
                    <a:pt x="2912" y="20492"/>
                    <a:pt x="1699" y="20492"/>
                    <a:pt x="971" y="19938"/>
                  </a:cubicBezTo>
                  <a:cubicBezTo>
                    <a:pt x="243" y="19385"/>
                    <a:pt x="0" y="18277"/>
                    <a:pt x="0" y="17169"/>
                  </a:cubicBezTo>
                  <a:cubicBezTo>
                    <a:pt x="0" y="16062"/>
                    <a:pt x="243" y="14954"/>
                    <a:pt x="728" y="14031"/>
                  </a:cubicBezTo>
                  <a:cubicBezTo>
                    <a:pt x="1213" y="13108"/>
                    <a:pt x="1942" y="12369"/>
                    <a:pt x="3034" y="11908"/>
                  </a:cubicBezTo>
                  <a:cubicBezTo>
                    <a:pt x="4126" y="11446"/>
                    <a:pt x="5582" y="11262"/>
                    <a:pt x="6917" y="11262"/>
                  </a:cubicBezTo>
                  <a:cubicBezTo>
                    <a:pt x="8252" y="11262"/>
                    <a:pt x="9465" y="11446"/>
                    <a:pt x="11892" y="13200"/>
                  </a:cubicBezTo>
                  <a:cubicBezTo>
                    <a:pt x="14319" y="14954"/>
                    <a:pt x="1796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7291916" y="4597399"/>
              <a:ext cx="112200" cy="36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35" fill="norm" stroke="1" extrusionOk="0">
                  <a:moveTo>
                    <a:pt x="7200" y="0"/>
                  </a:moveTo>
                  <a:cubicBezTo>
                    <a:pt x="9600" y="0"/>
                    <a:pt x="12000" y="0"/>
                    <a:pt x="14400" y="736"/>
                  </a:cubicBezTo>
                  <a:cubicBezTo>
                    <a:pt x="16800" y="1473"/>
                    <a:pt x="19200" y="2945"/>
                    <a:pt x="20400" y="5339"/>
                  </a:cubicBezTo>
                  <a:cubicBezTo>
                    <a:pt x="21600" y="7732"/>
                    <a:pt x="21600" y="11045"/>
                    <a:pt x="19400" y="13868"/>
                  </a:cubicBezTo>
                  <a:cubicBezTo>
                    <a:pt x="17200" y="16691"/>
                    <a:pt x="12800" y="19023"/>
                    <a:pt x="9400" y="20250"/>
                  </a:cubicBezTo>
                  <a:cubicBezTo>
                    <a:pt x="6000" y="21477"/>
                    <a:pt x="3600" y="21600"/>
                    <a:pt x="2200" y="21293"/>
                  </a:cubicBezTo>
                  <a:cubicBezTo>
                    <a:pt x="800" y="20986"/>
                    <a:pt x="400" y="20250"/>
                    <a:pt x="0" y="19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526866" y="4260850"/>
              <a:ext cx="98696" cy="98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16545" y="0"/>
                  </a:moveTo>
                  <a:cubicBezTo>
                    <a:pt x="17923" y="1440"/>
                    <a:pt x="19302" y="2880"/>
                    <a:pt x="20221" y="4552"/>
                  </a:cubicBezTo>
                  <a:cubicBezTo>
                    <a:pt x="21140" y="6225"/>
                    <a:pt x="21600" y="8129"/>
                    <a:pt x="21370" y="9941"/>
                  </a:cubicBezTo>
                  <a:cubicBezTo>
                    <a:pt x="21140" y="11752"/>
                    <a:pt x="20221" y="13471"/>
                    <a:pt x="18153" y="15004"/>
                  </a:cubicBezTo>
                  <a:cubicBezTo>
                    <a:pt x="16085" y="16537"/>
                    <a:pt x="12868" y="17884"/>
                    <a:pt x="9651" y="18952"/>
                  </a:cubicBezTo>
                  <a:cubicBezTo>
                    <a:pt x="6434" y="20021"/>
                    <a:pt x="3217" y="208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4" name="Drawing"/>
          <p:cNvGrpSpPr/>
          <p:nvPr/>
        </p:nvGrpSpPr>
        <p:grpSpPr>
          <a:xfrm>
            <a:off x="342900" y="1514129"/>
            <a:ext cx="12623800" cy="8236296"/>
            <a:chOff x="0" y="0"/>
            <a:chExt cx="12623800" cy="8236295"/>
          </a:xfrm>
        </p:grpSpPr>
        <p:sp>
          <p:nvSpPr>
            <p:cNvPr id="2536" name="Line"/>
            <p:cNvSpPr/>
            <p:nvPr/>
          </p:nvSpPr>
          <p:spPr>
            <a:xfrm>
              <a:off x="1987550" y="206720"/>
              <a:ext cx="57150" cy="42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1600" y="4212"/>
                    <a:pt x="3200" y="8424"/>
                    <a:pt x="5200" y="11880"/>
                  </a:cubicBezTo>
                  <a:cubicBezTo>
                    <a:pt x="7200" y="15336"/>
                    <a:pt x="9600" y="18036"/>
                    <a:pt x="12000" y="19602"/>
                  </a:cubicBezTo>
                  <a:cubicBezTo>
                    <a:pt x="14400" y="21168"/>
                    <a:pt x="16800" y="21600"/>
                    <a:pt x="18400" y="21492"/>
                  </a:cubicBezTo>
                  <a:cubicBezTo>
                    <a:pt x="20000" y="21384"/>
                    <a:pt x="20800" y="20736"/>
                    <a:pt x="21600" y="20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969350" y="144470"/>
              <a:ext cx="247316" cy="46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396" fill="norm" stroke="1" extrusionOk="0">
                  <a:moveTo>
                    <a:pt x="5328" y="13891"/>
                  </a:moveTo>
                  <a:cubicBezTo>
                    <a:pt x="3888" y="10598"/>
                    <a:pt x="2448" y="7304"/>
                    <a:pt x="1548" y="5416"/>
                  </a:cubicBezTo>
                  <a:cubicBezTo>
                    <a:pt x="648" y="3527"/>
                    <a:pt x="288" y="3042"/>
                    <a:pt x="108" y="2413"/>
                  </a:cubicBezTo>
                  <a:cubicBezTo>
                    <a:pt x="-72" y="1783"/>
                    <a:pt x="-72" y="1008"/>
                    <a:pt x="468" y="524"/>
                  </a:cubicBezTo>
                  <a:cubicBezTo>
                    <a:pt x="1008" y="40"/>
                    <a:pt x="2088" y="-154"/>
                    <a:pt x="4608" y="137"/>
                  </a:cubicBezTo>
                  <a:cubicBezTo>
                    <a:pt x="7128" y="427"/>
                    <a:pt x="11088" y="1202"/>
                    <a:pt x="14328" y="2897"/>
                  </a:cubicBezTo>
                  <a:cubicBezTo>
                    <a:pt x="17568" y="4592"/>
                    <a:pt x="20088" y="7207"/>
                    <a:pt x="20808" y="9677"/>
                  </a:cubicBezTo>
                  <a:cubicBezTo>
                    <a:pt x="21528" y="12147"/>
                    <a:pt x="20448" y="14472"/>
                    <a:pt x="18468" y="16264"/>
                  </a:cubicBezTo>
                  <a:cubicBezTo>
                    <a:pt x="16488" y="18056"/>
                    <a:pt x="13608" y="19315"/>
                    <a:pt x="11628" y="20090"/>
                  </a:cubicBezTo>
                  <a:cubicBezTo>
                    <a:pt x="9648" y="20865"/>
                    <a:pt x="8568" y="21155"/>
                    <a:pt x="7578" y="21301"/>
                  </a:cubicBezTo>
                  <a:cubicBezTo>
                    <a:pt x="6588" y="21446"/>
                    <a:pt x="5688" y="21446"/>
                    <a:pt x="5418" y="21155"/>
                  </a:cubicBezTo>
                  <a:cubicBezTo>
                    <a:pt x="5148" y="20865"/>
                    <a:pt x="5508" y="20284"/>
                    <a:pt x="6138" y="19848"/>
                  </a:cubicBezTo>
                  <a:cubicBezTo>
                    <a:pt x="6768" y="19412"/>
                    <a:pt x="7668" y="19121"/>
                    <a:pt x="8568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2275001" y="505170"/>
              <a:ext cx="23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815"/>
                    <a:pt x="2153" y="11631"/>
                    <a:pt x="353" y="15231"/>
                  </a:cubicBezTo>
                  <a:cubicBezTo>
                    <a:pt x="-1447" y="18831"/>
                    <a:pt x="3953" y="20215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2432050" y="37817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413000" y="517870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2956983" y="73098"/>
              <a:ext cx="129118" cy="584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18413" y="1881"/>
                  </a:moveTo>
                  <a:cubicBezTo>
                    <a:pt x="18413" y="1492"/>
                    <a:pt x="18413" y="1102"/>
                    <a:pt x="18059" y="712"/>
                  </a:cubicBezTo>
                  <a:cubicBezTo>
                    <a:pt x="17705" y="322"/>
                    <a:pt x="16997" y="-68"/>
                    <a:pt x="14518" y="10"/>
                  </a:cubicBezTo>
                  <a:cubicBezTo>
                    <a:pt x="12039" y="88"/>
                    <a:pt x="7790" y="634"/>
                    <a:pt x="4780" y="1726"/>
                  </a:cubicBezTo>
                  <a:cubicBezTo>
                    <a:pt x="1770" y="2817"/>
                    <a:pt x="0" y="4455"/>
                    <a:pt x="0" y="5624"/>
                  </a:cubicBezTo>
                  <a:cubicBezTo>
                    <a:pt x="0" y="6794"/>
                    <a:pt x="1770" y="7496"/>
                    <a:pt x="4780" y="8198"/>
                  </a:cubicBezTo>
                  <a:cubicBezTo>
                    <a:pt x="7790" y="8900"/>
                    <a:pt x="12039" y="9601"/>
                    <a:pt x="14341" y="10147"/>
                  </a:cubicBezTo>
                  <a:cubicBezTo>
                    <a:pt x="16643" y="10693"/>
                    <a:pt x="16997" y="11083"/>
                    <a:pt x="16466" y="11473"/>
                  </a:cubicBezTo>
                  <a:cubicBezTo>
                    <a:pt x="15934" y="11863"/>
                    <a:pt x="14518" y="12253"/>
                    <a:pt x="12748" y="12759"/>
                  </a:cubicBezTo>
                  <a:cubicBezTo>
                    <a:pt x="10977" y="13266"/>
                    <a:pt x="8852" y="13890"/>
                    <a:pt x="7967" y="14982"/>
                  </a:cubicBezTo>
                  <a:cubicBezTo>
                    <a:pt x="7082" y="16074"/>
                    <a:pt x="7436" y="17633"/>
                    <a:pt x="7613" y="18608"/>
                  </a:cubicBezTo>
                  <a:cubicBezTo>
                    <a:pt x="7790" y="19583"/>
                    <a:pt x="7790" y="19972"/>
                    <a:pt x="10092" y="20362"/>
                  </a:cubicBezTo>
                  <a:cubicBezTo>
                    <a:pt x="12393" y="20752"/>
                    <a:pt x="16997" y="21142"/>
                    <a:pt x="2160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321049" y="194036"/>
              <a:ext cx="120250" cy="36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291" fill="norm" stroke="1" extrusionOk="0">
                  <a:moveTo>
                    <a:pt x="0" y="2995"/>
                  </a:moveTo>
                  <a:cubicBezTo>
                    <a:pt x="0" y="2121"/>
                    <a:pt x="0" y="1247"/>
                    <a:pt x="1098" y="686"/>
                  </a:cubicBezTo>
                  <a:cubicBezTo>
                    <a:pt x="2197" y="124"/>
                    <a:pt x="4393" y="-126"/>
                    <a:pt x="8054" y="61"/>
                  </a:cubicBezTo>
                  <a:cubicBezTo>
                    <a:pt x="11715" y="249"/>
                    <a:pt x="16841" y="873"/>
                    <a:pt x="19220" y="1934"/>
                  </a:cubicBezTo>
                  <a:cubicBezTo>
                    <a:pt x="21600" y="2995"/>
                    <a:pt x="21234" y="4494"/>
                    <a:pt x="18488" y="6117"/>
                  </a:cubicBezTo>
                  <a:cubicBezTo>
                    <a:pt x="15742" y="7740"/>
                    <a:pt x="10617" y="9488"/>
                    <a:pt x="7505" y="10612"/>
                  </a:cubicBezTo>
                  <a:cubicBezTo>
                    <a:pt x="4393" y="11735"/>
                    <a:pt x="3295" y="12235"/>
                    <a:pt x="3478" y="12672"/>
                  </a:cubicBezTo>
                  <a:cubicBezTo>
                    <a:pt x="3661" y="13109"/>
                    <a:pt x="5125" y="13483"/>
                    <a:pt x="8054" y="14045"/>
                  </a:cubicBezTo>
                  <a:cubicBezTo>
                    <a:pt x="10983" y="14607"/>
                    <a:pt x="15376" y="15356"/>
                    <a:pt x="17756" y="16168"/>
                  </a:cubicBezTo>
                  <a:cubicBezTo>
                    <a:pt x="20136" y="16979"/>
                    <a:pt x="20502" y="17853"/>
                    <a:pt x="18854" y="18790"/>
                  </a:cubicBezTo>
                  <a:cubicBezTo>
                    <a:pt x="17207" y="19726"/>
                    <a:pt x="13546" y="20725"/>
                    <a:pt x="10800" y="21099"/>
                  </a:cubicBezTo>
                  <a:cubicBezTo>
                    <a:pt x="8054" y="21474"/>
                    <a:pt x="6224" y="21224"/>
                    <a:pt x="4393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600450" y="638520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146550" y="181320"/>
              <a:ext cx="190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53"/>
                    <a:pt x="14400" y="10105"/>
                    <a:pt x="18000" y="13705"/>
                  </a:cubicBezTo>
                  <a:cubicBezTo>
                    <a:pt x="21600" y="17305"/>
                    <a:pt x="21600" y="194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254500" y="536920"/>
              <a:ext cx="889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4671859" y="153605"/>
              <a:ext cx="236691" cy="31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81" fill="norm" stroke="1" extrusionOk="0">
                  <a:moveTo>
                    <a:pt x="1304" y="2731"/>
                  </a:moveTo>
                  <a:cubicBezTo>
                    <a:pt x="540" y="2302"/>
                    <a:pt x="-225" y="1873"/>
                    <a:pt x="62" y="1372"/>
                  </a:cubicBezTo>
                  <a:cubicBezTo>
                    <a:pt x="348" y="871"/>
                    <a:pt x="1687" y="299"/>
                    <a:pt x="3885" y="85"/>
                  </a:cubicBezTo>
                  <a:cubicBezTo>
                    <a:pt x="6083" y="-130"/>
                    <a:pt x="9141" y="13"/>
                    <a:pt x="11435" y="1086"/>
                  </a:cubicBezTo>
                  <a:cubicBezTo>
                    <a:pt x="13729" y="2159"/>
                    <a:pt x="15258" y="4161"/>
                    <a:pt x="15163" y="6379"/>
                  </a:cubicBezTo>
                  <a:cubicBezTo>
                    <a:pt x="15067" y="8596"/>
                    <a:pt x="13347" y="11028"/>
                    <a:pt x="11435" y="13173"/>
                  </a:cubicBezTo>
                  <a:cubicBezTo>
                    <a:pt x="9524" y="15319"/>
                    <a:pt x="7421" y="17179"/>
                    <a:pt x="6179" y="18466"/>
                  </a:cubicBezTo>
                  <a:cubicBezTo>
                    <a:pt x="4936" y="19753"/>
                    <a:pt x="4554" y="20469"/>
                    <a:pt x="4936" y="20898"/>
                  </a:cubicBezTo>
                  <a:cubicBezTo>
                    <a:pt x="5318" y="21327"/>
                    <a:pt x="6465" y="21470"/>
                    <a:pt x="9333" y="21327"/>
                  </a:cubicBezTo>
                  <a:cubicBezTo>
                    <a:pt x="12200" y="21184"/>
                    <a:pt x="16787" y="20755"/>
                    <a:pt x="21375" y="20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194299" y="37248"/>
              <a:ext cx="169140" cy="607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55" fill="norm" stroke="1" extrusionOk="0">
                  <a:moveTo>
                    <a:pt x="0" y="154"/>
                  </a:moveTo>
                  <a:cubicBezTo>
                    <a:pt x="3733" y="4"/>
                    <a:pt x="7467" y="-145"/>
                    <a:pt x="10267" y="266"/>
                  </a:cubicBezTo>
                  <a:cubicBezTo>
                    <a:pt x="13067" y="677"/>
                    <a:pt x="14933" y="1649"/>
                    <a:pt x="15067" y="2845"/>
                  </a:cubicBezTo>
                  <a:cubicBezTo>
                    <a:pt x="15200" y="4040"/>
                    <a:pt x="13600" y="5461"/>
                    <a:pt x="12133" y="6470"/>
                  </a:cubicBezTo>
                  <a:cubicBezTo>
                    <a:pt x="10667" y="7479"/>
                    <a:pt x="9333" y="8076"/>
                    <a:pt x="8667" y="8562"/>
                  </a:cubicBezTo>
                  <a:cubicBezTo>
                    <a:pt x="8000" y="9048"/>
                    <a:pt x="8000" y="9422"/>
                    <a:pt x="9600" y="10319"/>
                  </a:cubicBezTo>
                  <a:cubicBezTo>
                    <a:pt x="11200" y="11216"/>
                    <a:pt x="14400" y="12636"/>
                    <a:pt x="16667" y="14093"/>
                  </a:cubicBezTo>
                  <a:cubicBezTo>
                    <a:pt x="18933" y="15551"/>
                    <a:pt x="20267" y="17045"/>
                    <a:pt x="20933" y="18017"/>
                  </a:cubicBezTo>
                  <a:cubicBezTo>
                    <a:pt x="21600" y="18989"/>
                    <a:pt x="21600" y="19437"/>
                    <a:pt x="19067" y="19923"/>
                  </a:cubicBezTo>
                  <a:cubicBezTo>
                    <a:pt x="16533" y="20409"/>
                    <a:pt x="11467" y="20932"/>
                    <a:pt x="64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7232649" y="225770"/>
              <a:ext cx="381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77"/>
                    <a:pt x="7200" y="7554"/>
                    <a:pt x="10800" y="11154"/>
                  </a:cubicBezTo>
                  <a:cubicBezTo>
                    <a:pt x="14400" y="14754"/>
                    <a:pt x="18000" y="181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7219950" y="128617"/>
              <a:ext cx="215876" cy="433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78" fill="norm" stroke="1" extrusionOk="0">
                  <a:moveTo>
                    <a:pt x="0" y="7570"/>
                  </a:moveTo>
                  <a:cubicBezTo>
                    <a:pt x="206" y="5286"/>
                    <a:pt x="411" y="3001"/>
                    <a:pt x="1646" y="1599"/>
                  </a:cubicBezTo>
                  <a:cubicBezTo>
                    <a:pt x="2880" y="197"/>
                    <a:pt x="5143" y="-322"/>
                    <a:pt x="8229" y="197"/>
                  </a:cubicBezTo>
                  <a:cubicBezTo>
                    <a:pt x="11314" y="716"/>
                    <a:pt x="15223" y="2274"/>
                    <a:pt x="17794" y="4351"/>
                  </a:cubicBezTo>
                  <a:cubicBezTo>
                    <a:pt x="20366" y="6428"/>
                    <a:pt x="21600" y="9024"/>
                    <a:pt x="20674" y="11516"/>
                  </a:cubicBezTo>
                  <a:cubicBezTo>
                    <a:pt x="19749" y="14009"/>
                    <a:pt x="16663" y="16397"/>
                    <a:pt x="13166" y="18007"/>
                  </a:cubicBezTo>
                  <a:cubicBezTo>
                    <a:pt x="9669" y="19616"/>
                    <a:pt x="5760" y="20447"/>
                    <a:pt x="1851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7467600" y="492462"/>
              <a:ext cx="165100" cy="21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3704"/>
                  </a:moveTo>
                  <a:cubicBezTo>
                    <a:pt x="277" y="2675"/>
                    <a:pt x="554" y="1646"/>
                    <a:pt x="1385" y="926"/>
                  </a:cubicBezTo>
                  <a:cubicBezTo>
                    <a:pt x="2215" y="206"/>
                    <a:pt x="3600" y="-205"/>
                    <a:pt x="5954" y="104"/>
                  </a:cubicBezTo>
                  <a:cubicBezTo>
                    <a:pt x="8308" y="412"/>
                    <a:pt x="11631" y="1441"/>
                    <a:pt x="12600" y="3806"/>
                  </a:cubicBezTo>
                  <a:cubicBezTo>
                    <a:pt x="13569" y="6172"/>
                    <a:pt x="12185" y="9875"/>
                    <a:pt x="10800" y="12446"/>
                  </a:cubicBezTo>
                  <a:cubicBezTo>
                    <a:pt x="9415" y="15018"/>
                    <a:pt x="8031" y="16458"/>
                    <a:pt x="7200" y="17692"/>
                  </a:cubicBezTo>
                  <a:cubicBezTo>
                    <a:pt x="6369" y="18926"/>
                    <a:pt x="6092" y="19955"/>
                    <a:pt x="6646" y="20572"/>
                  </a:cubicBezTo>
                  <a:cubicBezTo>
                    <a:pt x="7200" y="21189"/>
                    <a:pt x="8585" y="21395"/>
                    <a:pt x="11215" y="20881"/>
                  </a:cubicBezTo>
                  <a:cubicBezTo>
                    <a:pt x="13846" y="20366"/>
                    <a:pt x="17723" y="19132"/>
                    <a:pt x="21600" y="1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7848600" y="397220"/>
              <a:ext cx="95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905750" y="511520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8494727" y="0"/>
              <a:ext cx="128573" cy="5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14" fill="norm" stroke="1" extrusionOk="0">
                  <a:moveTo>
                    <a:pt x="21162" y="2046"/>
                  </a:moveTo>
                  <a:cubicBezTo>
                    <a:pt x="21162" y="1568"/>
                    <a:pt x="21162" y="1089"/>
                    <a:pt x="20291" y="651"/>
                  </a:cubicBezTo>
                  <a:cubicBezTo>
                    <a:pt x="19420" y="213"/>
                    <a:pt x="17678" y="-186"/>
                    <a:pt x="14543" y="93"/>
                  </a:cubicBezTo>
                  <a:cubicBezTo>
                    <a:pt x="11407" y="372"/>
                    <a:pt x="6878" y="1328"/>
                    <a:pt x="6007" y="2763"/>
                  </a:cubicBezTo>
                  <a:cubicBezTo>
                    <a:pt x="5136" y="4198"/>
                    <a:pt x="7923" y="6111"/>
                    <a:pt x="10362" y="7426"/>
                  </a:cubicBezTo>
                  <a:cubicBezTo>
                    <a:pt x="12801" y="8741"/>
                    <a:pt x="14891" y="9458"/>
                    <a:pt x="16110" y="10056"/>
                  </a:cubicBezTo>
                  <a:cubicBezTo>
                    <a:pt x="17330" y="10654"/>
                    <a:pt x="17678" y="11132"/>
                    <a:pt x="17156" y="11531"/>
                  </a:cubicBezTo>
                  <a:cubicBezTo>
                    <a:pt x="16633" y="11929"/>
                    <a:pt x="15239" y="12248"/>
                    <a:pt x="12278" y="12846"/>
                  </a:cubicBezTo>
                  <a:cubicBezTo>
                    <a:pt x="9317" y="13444"/>
                    <a:pt x="4788" y="14320"/>
                    <a:pt x="2349" y="15197"/>
                  </a:cubicBezTo>
                  <a:cubicBezTo>
                    <a:pt x="-90" y="16074"/>
                    <a:pt x="-438" y="16951"/>
                    <a:pt x="433" y="17907"/>
                  </a:cubicBezTo>
                  <a:cubicBezTo>
                    <a:pt x="1304" y="18863"/>
                    <a:pt x="3394" y="19900"/>
                    <a:pt x="6181" y="20497"/>
                  </a:cubicBezTo>
                  <a:cubicBezTo>
                    <a:pt x="8968" y="21095"/>
                    <a:pt x="12452" y="21255"/>
                    <a:pt x="15936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8845550" y="133147"/>
              <a:ext cx="215900" cy="31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2366"/>
                  </a:moveTo>
                  <a:cubicBezTo>
                    <a:pt x="424" y="1660"/>
                    <a:pt x="847" y="955"/>
                    <a:pt x="2435" y="460"/>
                  </a:cubicBezTo>
                  <a:cubicBezTo>
                    <a:pt x="4024" y="-34"/>
                    <a:pt x="6776" y="-316"/>
                    <a:pt x="9212" y="602"/>
                  </a:cubicBezTo>
                  <a:cubicBezTo>
                    <a:pt x="11647" y="1519"/>
                    <a:pt x="13765" y="3637"/>
                    <a:pt x="13235" y="6249"/>
                  </a:cubicBezTo>
                  <a:cubicBezTo>
                    <a:pt x="12706" y="8860"/>
                    <a:pt x="9529" y="11966"/>
                    <a:pt x="7094" y="14084"/>
                  </a:cubicBezTo>
                  <a:cubicBezTo>
                    <a:pt x="4659" y="16202"/>
                    <a:pt x="2965" y="17331"/>
                    <a:pt x="1800" y="18178"/>
                  </a:cubicBezTo>
                  <a:cubicBezTo>
                    <a:pt x="635" y="19025"/>
                    <a:pt x="0" y="19590"/>
                    <a:pt x="106" y="20155"/>
                  </a:cubicBezTo>
                  <a:cubicBezTo>
                    <a:pt x="212" y="20719"/>
                    <a:pt x="1059" y="21284"/>
                    <a:pt x="4765" y="21072"/>
                  </a:cubicBezTo>
                  <a:cubicBezTo>
                    <a:pt x="8471" y="20860"/>
                    <a:pt x="15035" y="19872"/>
                    <a:pt x="21600" y="18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9144000" y="365470"/>
              <a:ext cx="19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9245600" y="122819"/>
              <a:ext cx="124077" cy="36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430" fill="norm" stroke="1" extrusionOk="0">
                  <a:moveTo>
                    <a:pt x="0" y="1953"/>
                  </a:moveTo>
                  <a:cubicBezTo>
                    <a:pt x="1062" y="1328"/>
                    <a:pt x="2125" y="704"/>
                    <a:pt x="5134" y="329"/>
                  </a:cubicBezTo>
                  <a:cubicBezTo>
                    <a:pt x="8144" y="-45"/>
                    <a:pt x="13102" y="-170"/>
                    <a:pt x="16466" y="329"/>
                  </a:cubicBezTo>
                  <a:cubicBezTo>
                    <a:pt x="19830" y="829"/>
                    <a:pt x="21600" y="1953"/>
                    <a:pt x="20361" y="3326"/>
                  </a:cubicBezTo>
                  <a:cubicBezTo>
                    <a:pt x="19121" y="4699"/>
                    <a:pt x="14872" y="6322"/>
                    <a:pt x="11862" y="7321"/>
                  </a:cubicBezTo>
                  <a:cubicBezTo>
                    <a:pt x="8852" y="8320"/>
                    <a:pt x="7082" y="8695"/>
                    <a:pt x="5666" y="9132"/>
                  </a:cubicBezTo>
                  <a:cubicBezTo>
                    <a:pt x="4249" y="9569"/>
                    <a:pt x="3187" y="10068"/>
                    <a:pt x="3541" y="10443"/>
                  </a:cubicBezTo>
                  <a:cubicBezTo>
                    <a:pt x="3895" y="10817"/>
                    <a:pt x="5666" y="11067"/>
                    <a:pt x="8498" y="11317"/>
                  </a:cubicBezTo>
                  <a:cubicBezTo>
                    <a:pt x="11331" y="11566"/>
                    <a:pt x="15226" y="11816"/>
                    <a:pt x="17705" y="12253"/>
                  </a:cubicBezTo>
                  <a:cubicBezTo>
                    <a:pt x="20184" y="12690"/>
                    <a:pt x="21246" y="13314"/>
                    <a:pt x="19830" y="14625"/>
                  </a:cubicBezTo>
                  <a:cubicBezTo>
                    <a:pt x="18413" y="15936"/>
                    <a:pt x="14518" y="17934"/>
                    <a:pt x="12039" y="19183"/>
                  </a:cubicBezTo>
                  <a:cubicBezTo>
                    <a:pt x="9561" y="20431"/>
                    <a:pt x="8498" y="20931"/>
                    <a:pt x="7436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9442450" y="549620"/>
              <a:ext cx="381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760"/>
                    <a:pt x="16800" y="11520"/>
                    <a:pt x="13200" y="15120"/>
                  </a:cubicBezTo>
                  <a:cubicBezTo>
                    <a:pt x="9600" y="18720"/>
                    <a:pt x="48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10712450" y="678"/>
              <a:ext cx="135655" cy="53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544" fill="norm" stroke="1" extrusionOk="0">
                  <a:moveTo>
                    <a:pt x="2945" y="624"/>
                  </a:moveTo>
                  <a:cubicBezTo>
                    <a:pt x="4255" y="369"/>
                    <a:pt x="5564" y="114"/>
                    <a:pt x="7036" y="29"/>
                  </a:cubicBezTo>
                  <a:cubicBezTo>
                    <a:pt x="8509" y="-56"/>
                    <a:pt x="10145" y="29"/>
                    <a:pt x="11782" y="497"/>
                  </a:cubicBezTo>
                  <a:cubicBezTo>
                    <a:pt x="13418" y="964"/>
                    <a:pt x="15055" y="1815"/>
                    <a:pt x="14891" y="3218"/>
                  </a:cubicBezTo>
                  <a:cubicBezTo>
                    <a:pt x="14727" y="4621"/>
                    <a:pt x="12764" y="6577"/>
                    <a:pt x="11291" y="8150"/>
                  </a:cubicBezTo>
                  <a:cubicBezTo>
                    <a:pt x="9818" y="9724"/>
                    <a:pt x="8836" y="10914"/>
                    <a:pt x="9327" y="11935"/>
                  </a:cubicBezTo>
                  <a:cubicBezTo>
                    <a:pt x="9818" y="12955"/>
                    <a:pt x="11782" y="13805"/>
                    <a:pt x="14236" y="14656"/>
                  </a:cubicBezTo>
                  <a:cubicBezTo>
                    <a:pt x="16691" y="15506"/>
                    <a:pt x="19636" y="16357"/>
                    <a:pt x="20618" y="17250"/>
                  </a:cubicBezTo>
                  <a:cubicBezTo>
                    <a:pt x="21600" y="18142"/>
                    <a:pt x="20618" y="19078"/>
                    <a:pt x="16855" y="19801"/>
                  </a:cubicBezTo>
                  <a:cubicBezTo>
                    <a:pt x="13091" y="20524"/>
                    <a:pt x="6545" y="21034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1936064" y="816320"/>
              <a:ext cx="642037" cy="7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83" fill="norm" stroke="1" extrusionOk="0">
                  <a:moveTo>
                    <a:pt x="1935" y="6821"/>
                  </a:moveTo>
                  <a:cubicBezTo>
                    <a:pt x="4130" y="6821"/>
                    <a:pt x="6326" y="6821"/>
                    <a:pt x="8556" y="5968"/>
                  </a:cubicBezTo>
                  <a:cubicBezTo>
                    <a:pt x="10787" y="5116"/>
                    <a:pt x="13053" y="3411"/>
                    <a:pt x="14399" y="2274"/>
                  </a:cubicBezTo>
                  <a:cubicBezTo>
                    <a:pt x="15745" y="1137"/>
                    <a:pt x="16170" y="568"/>
                    <a:pt x="16559" y="284"/>
                  </a:cubicBezTo>
                  <a:cubicBezTo>
                    <a:pt x="16949" y="0"/>
                    <a:pt x="17303" y="0"/>
                    <a:pt x="17303" y="0"/>
                  </a:cubicBezTo>
                  <a:cubicBezTo>
                    <a:pt x="17303" y="0"/>
                    <a:pt x="16949" y="0"/>
                    <a:pt x="15391" y="1421"/>
                  </a:cubicBezTo>
                  <a:cubicBezTo>
                    <a:pt x="13832" y="2842"/>
                    <a:pt x="11071" y="5684"/>
                    <a:pt x="8592" y="8242"/>
                  </a:cubicBezTo>
                  <a:cubicBezTo>
                    <a:pt x="6113" y="10800"/>
                    <a:pt x="3918" y="13074"/>
                    <a:pt x="2431" y="15063"/>
                  </a:cubicBezTo>
                  <a:cubicBezTo>
                    <a:pt x="943" y="17053"/>
                    <a:pt x="164" y="18758"/>
                    <a:pt x="23" y="19895"/>
                  </a:cubicBezTo>
                  <a:cubicBezTo>
                    <a:pt x="-119" y="21032"/>
                    <a:pt x="377" y="21600"/>
                    <a:pt x="2041" y="20463"/>
                  </a:cubicBezTo>
                  <a:cubicBezTo>
                    <a:pt x="3705" y="19326"/>
                    <a:pt x="6538" y="16484"/>
                    <a:pt x="9442" y="13926"/>
                  </a:cubicBezTo>
                  <a:cubicBezTo>
                    <a:pt x="12345" y="11368"/>
                    <a:pt x="15320" y="9095"/>
                    <a:pt x="17338" y="7674"/>
                  </a:cubicBezTo>
                  <a:cubicBezTo>
                    <a:pt x="19356" y="6253"/>
                    <a:pt x="20419" y="5684"/>
                    <a:pt x="21481" y="511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7194550" y="862887"/>
              <a:ext cx="3492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1" y="10800"/>
                    <a:pt x="8902" y="0"/>
                    <a:pt x="12502" y="0"/>
                  </a:cubicBezTo>
                  <a:cubicBezTo>
                    <a:pt x="16102" y="0"/>
                    <a:pt x="1885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7161695" y="911570"/>
              <a:ext cx="318605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00" fill="norm" stroke="1" extrusionOk="0">
                  <a:moveTo>
                    <a:pt x="2650" y="16200"/>
                  </a:moveTo>
                  <a:cubicBezTo>
                    <a:pt x="1362" y="18000"/>
                    <a:pt x="75" y="19800"/>
                    <a:pt x="4" y="20700"/>
                  </a:cubicBezTo>
                  <a:cubicBezTo>
                    <a:pt x="-68" y="21600"/>
                    <a:pt x="1076" y="21600"/>
                    <a:pt x="4295" y="18000"/>
                  </a:cubicBezTo>
                  <a:cubicBezTo>
                    <a:pt x="7513" y="14400"/>
                    <a:pt x="12806" y="7200"/>
                    <a:pt x="16025" y="3600"/>
                  </a:cubicBezTo>
                  <a:cubicBezTo>
                    <a:pt x="19243" y="0"/>
                    <a:pt x="20388" y="0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3816614" y="1705320"/>
              <a:ext cx="81923" cy="305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3254" y="0"/>
                  </a:moveTo>
                  <a:cubicBezTo>
                    <a:pt x="2700" y="599"/>
                    <a:pt x="2146" y="1198"/>
                    <a:pt x="1593" y="1804"/>
                  </a:cubicBezTo>
                  <a:cubicBezTo>
                    <a:pt x="1039" y="2410"/>
                    <a:pt x="485" y="3024"/>
                    <a:pt x="208" y="3652"/>
                  </a:cubicBezTo>
                  <a:cubicBezTo>
                    <a:pt x="-69" y="4281"/>
                    <a:pt x="-69" y="4925"/>
                    <a:pt x="208" y="5523"/>
                  </a:cubicBezTo>
                  <a:cubicBezTo>
                    <a:pt x="485" y="6122"/>
                    <a:pt x="1039" y="6676"/>
                    <a:pt x="1869" y="7267"/>
                  </a:cubicBezTo>
                  <a:cubicBezTo>
                    <a:pt x="2700" y="7859"/>
                    <a:pt x="3808" y="8487"/>
                    <a:pt x="5469" y="9116"/>
                  </a:cubicBezTo>
                  <a:cubicBezTo>
                    <a:pt x="7131" y="9745"/>
                    <a:pt x="9346" y="10373"/>
                    <a:pt x="11562" y="10995"/>
                  </a:cubicBezTo>
                  <a:cubicBezTo>
                    <a:pt x="13777" y="11616"/>
                    <a:pt x="15993" y="12230"/>
                    <a:pt x="17654" y="12828"/>
                  </a:cubicBezTo>
                  <a:cubicBezTo>
                    <a:pt x="19316" y="13427"/>
                    <a:pt x="20423" y="14011"/>
                    <a:pt x="20977" y="14587"/>
                  </a:cubicBezTo>
                  <a:cubicBezTo>
                    <a:pt x="21531" y="15163"/>
                    <a:pt x="21531" y="15732"/>
                    <a:pt x="21254" y="16309"/>
                  </a:cubicBezTo>
                  <a:cubicBezTo>
                    <a:pt x="20977" y="16885"/>
                    <a:pt x="20423" y="17469"/>
                    <a:pt x="19869" y="18022"/>
                  </a:cubicBezTo>
                  <a:cubicBezTo>
                    <a:pt x="19316" y="18576"/>
                    <a:pt x="18762" y="19100"/>
                    <a:pt x="17100" y="19654"/>
                  </a:cubicBezTo>
                  <a:cubicBezTo>
                    <a:pt x="15439" y="20208"/>
                    <a:pt x="12669" y="20792"/>
                    <a:pt x="10454" y="21121"/>
                  </a:cubicBezTo>
                  <a:cubicBezTo>
                    <a:pt x="8239" y="21450"/>
                    <a:pt x="6577" y="21525"/>
                    <a:pt x="49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438472" y="4512020"/>
              <a:ext cx="4333929" cy="6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205" fill="norm" stroke="1" extrusionOk="0">
                  <a:moveTo>
                    <a:pt x="174" y="18225"/>
                  </a:moveTo>
                  <a:cubicBezTo>
                    <a:pt x="90" y="17550"/>
                    <a:pt x="6" y="16875"/>
                    <a:pt x="0" y="16538"/>
                  </a:cubicBezTo>
                  <a:cubicBezTo>
                    <a:pt x="-5" y="16200"/>
                    <a:pt x="69" y="16200"/>
                    <a:pt x="322" y="16200"/>
                  </a:cubicBezTo>
                  <a:cubicBezTo>
                    <a:pt x="575" y="16200"/>
                    <a:pt x="1007" y="16200"/>
                    <a:pt x="1429" y="16200"/>
                  </a:cubicBezTo>
                  <a:cubicBezTo>
                    <a:pt x="1851" y="16200"/>
                    <a:pt x="2263" y="16200"/>
                    <a:pt x="2663" y="15862"/>
                  </a:cubicBezTo>
                  <a:cubicBezTo>
                    <a:pt x="3064" y="15525"/>
                    <a:pt x="3454" y="14850"/>
                    <a:pt x="3866" y="13838"/>
                  </a:cubicBezTo>
                  <a:cubicBezTo>
                    <a:pt x="4277" y="12825"/>
                    <a:pt x="4709" y="11475"/>
                    <a:pt x="5094" y="10462"/>
                  </a:cubicBezTo>
                  <a:cubicBezTo>
                    <a:pt x="5479" y="9450"/>
                    <a:pt x="5817" y="8775"/>
                    <a:pt x="6160" y="7762"/>
                  </a:cubicBezTo>
                  <a:cubicBezTo>
                    <a:pt x="6502" y="6750"/>
                    <a:pt x="6850" y="5400"/>
                    <a:pt x="7209" y="4387"/>
                  </a:cubicBezTo>
                  <a:cubicBezTo>
                    <a:pt x="7568" y="3375"/>
                    <a:pt x="7937" y="2700"/>
                    <a:pt x="8332" y="2025"/>
                  </a:cubicBezTo>
                  <a:cubicBezTo>
                    <a:pt x="8728" y="1350"/>
                    <a:pt x="9150" y="675"/>
                    <a:pt x="9561" y="337"/>
                  </a:cubicBezTo>
                  <a:cubicBezTo>
                    <a:pt x="9972" y="0"/>
                    <a:pt x="10373" y="0"/>
                    <a:pt x="10779" y="0"/>
                  </a:cubicBezTo>
                  <a:cubicBezTo>
                    <a:pt x="11185" y="0"/>
                    <a:pt x="11597" y="0"/>
                    <a:pt x="11992" y="0"/>
                  </a:cubicBezTo>
                  <a:cubicBezTo>
                    <a:pt x="12388" y="0"/>
                    <a:pt x="12767" y="0"/>
                    <a:pt x="13142" y="337"/>
                  </a:cubicBezTo>
                  <a:cubicBezTo>
                    <a:pt x="13516" y="675"/>
                    <a:pt x="13885" y="1350"/>
                    <a:pt x="14244" y="1687"/>
                  </a:cubicBezTo>
                  <a:cubicBezTo>
                    <a:pt x="14602" y="2025"/>
                    <a:pt x="14950" y="2025"/>
                    <a:pt x="15293" y="2362"/>
                  </a:cubicBezTo>
                  <a:cubicBezTo>
                    <a:pt x="15636" y="2700"/>
                    <a:pt x="15974" y="3375"/>
                    <a:pt x="16369" y="4387"/>
                  </a:cubicBezTo>
                  <a:cubicBezTo>
                    <a:pt x="16765" y="5400"/>
                    <a:pt x="17218" y="6750"/>
                    <a:pt x="17635" y="8100"/>
                  </a:cubicBezTo>
                  <a:cubicBezTo>
                    <a:pt x="18051" y="9450"/>
                    <a:pt x="18431" y="10800"/>
                    <a:pt x="18837" y="12150"/>
                  </a:cubicBezTo>
                  <a:cubicBezTo>
                    <a:pt x="19243" y="13500"/>
                    <a:pt x="19675" y="14850"/>
                    <a:pt x="20071" y="16538"/>
                  </a:cubicBezTo>
                  <a:cubicBezTo>
                    <a:pt x="20466" y="18225"/>
                    <a:pt x="20825" y="20250"/>
                    <a:pt x="21073" y="20925"/>
                  </a:cubicBezTo>
                  <a:cubicBezTo>
                    <a:pt x="21321" y="21600"/>
                    <a:pt x="21458" y="20925"/>
                    <a:pt x="2159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7556500" y="4342822"/>
              <a:ext cx="295887" cy="36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68" fill="norm" stroke="1" extrusionOk="0">
                  <a:moveTo>
                    <a:pt x="4985" y="2102"/>
                  </a:moveTo>
                  <a:cubicBezTo>
                    <a:pt x="4985" y="1358"/>
                    <a:pt x="4985" y="613"/>
                    <a:pt x="5438" y="240"/>
                  </a:cubicBezTo>
                  <a:cubicBezTo>
                    <a:pt x="5891" y="-132"/>
                    <a:pt x="6797" y="-132"/>
                    <a:pt x="8534" y="675"/>
                  </a:cubicBezTo>
                  <a:cubicBezTo>
                    <a:pt x="10271" y="1482"/>
                    <a:pt x="12839" y="3096"/>
                    <a:pt x="15256" y="4834"/>
                  </a:cubicBezTo>
                  <a:cubicBezTo>
                    <a:pt x="17673" y="6571"/>
                    <a:pt x="19938" y="8434"/>
                    <a:pt x="20769" y="9985"/>
                  </a:cubicBezTo>
                  <a:cubicBezTo>
                    <a:pt x="21600" y="11537"/>
                    <a:pt x="20996" y="12778"/>
                    <a:pt x="18277" y="14268"/>
                  </a:cubicBezTo>
                  <a:cubicBezTo>
                    <a:pt x="15558" y="15758"/>
                    <a:pt x="10724" y="17496"/>
                    <a:pt x="7326" y="18737"/>
                  </a:cubicBezTo>
                  <a:cubicBezTo>
                    <a:pt x="3927" y="19978"/>
                    <a:pt x="1964" y="20723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707603" y="1690504"/>
              <a:ext cx="235748" cy="178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91" fill="norm" stroke="1" extrusionOk="0">
                  <a:moveTo>
                    <a:pt x="9248" y="2541"/>
                  </a:moveTo>
                  <a:cubicBezTo>
                    <a:pt x="8674" y="1271"/>
                    <a:pt x="8101" y="0"/>
                    <a:pt x="7814" y="0"/>
                  </a:cubicBezTo>
                  <a:cubicBezTo>
                    <a:pt x="7527" y="0"/>
                    <a:pt x="7527" y="1271"/>
                    <a:pt x="6667" y="4828"/>
                  </a:cubicBezTo>
                  <a:cubicBezTo>
                    <a:pt x="5807" y="8386"/>
                    <a:pt x="4086" y="14231"/>
                    <a:pt x="2844" y="17534"/>
                  </a:cubicBezTo>
                  <a:cubicBezTo>
                    <a:pt x="1602" y="20838"/>
                    <a:pt x="837" y="21600"/>
                    <a:pt x="359" y="21346"/>
                  </a:cubicBezTo>
                  <a:cubicBezTo>
                    <a:pt x="-119" y="21092"/>
                    <a:pt x="-310" y="19821"/>
                    <a:pt x="1028" y="16899"/>
                  </a:cubicBezTo>
                  <a:cubicBezTo>
                    <a:pt x="2366" y="13976"/>
                    <a:pt x="5233" y="9402"/>
                    <a:pt x="7240" y="6734"/>
                  </a:cubicBezTo>
                  <a:cubicBezTo>
                    <a:pt x="9248" y="4066"/>
                    <a:pt x="10394" y="3304"/>
                    <a:pt x="11063" y="3558"/>
                  </a:cubicBezTo>
                  <a:cubicBezTo>
                    <a:pt x="11732" y="3812"/>
                    <a:pt x="11924" y="5082"/>
                    <a:pt x="12975" y="7624"/>
                  </a:cubicBezTo>
                  <a:cubicBezTo>
                    <a:pt x="14026" y="10165"/>
                    <a:pt x="15938" y="13976"/>
                    <a:pt x="17467" y="16136"/>
                  </a:cubicBezTo>
                  <a:cubicBezTo>
                    <a:pt x="18996" y="18296"/>
                    <a:pt x="20143" y="18805"/>
                    <a:pt x="21290" y="19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759450" y="4867348"/>
              <a:ext cx="304800" cy="22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860"/>
                  </a:moveTo>
                  <a:cubicBezTo>
                    <a:pt x="600" y="841"/>
                    <a:pt x="1200" y="-178"/>
                    <a:pt x="2775" y="26"/>
                  </a:cubicBezTo>
                  <a:cubicBezTo>
                    <a:pt x="4350" y="230"/>
                    <a:pt x="6900" y="1656"/>
                    <a:pt x="8175" y="4713"/>
                  </a:cubicBezTo>
                  <a:cubicBezTo>
                    <a:pt x="9450" y="7769"/>
                    <a:pt x="9450" y="12456"/>
                    <a:pt x="9150" y="15309"/>
                  </a:cubicBezTo>
                  <a:cubicBezTo>
                    <a:pt x="8850" y="18162"/>
                    <a:pt x="8250" y="19180"/>
                    <a:pt x="7650" y="19996"/>
                  </a:cubicBezTo>
                  <a:cubicBezTo>
                    <a:pt x="7050" y="20811"/>
                    <a:pt x="6450" y="21422"/>
                    <a:pt x="6150" y="21218"/>
                  </a:cubicBezTo>
                  <a:cubicBezTo>
                    <a:pt x="5850" y="21014"/>
                    <a:pt x="5850" y="19996"/>
                    <a:pt x="7200" y="17245"/>
                  </a:cubicBezTo>
                  <a:cubicBezTo>
                    <a:pt x="8550" y="14494"/>
                    <a:pt x="11250" y="10011"/>
                    <a:pt x="12900" y="7464"/>
                  </a:cubicBezTo>
                  <a:cubicBezTo>
                    <a:pt x="14550" y="4916"/>
                    <a:pt x="15150" y="4305"/>
                    <a:pt x="15825" y="3490"/>
                  </a:cubicBezTo>
                  <a:cubicBezTo>
                    <a:pt x="16500" y="2675"/>
                    <a:pt x="17250" y="1656"/>
                    <a:pt x="17325" y="1452"/>
                  </a:cubicBezTo>
                  <a:cubicBezTo>
                    <a:pt x="17400" y="1248"/>
                    <a:pt x="16800" y="1860"/>
                    <a:pt x="15825" y="3694"/>
                  </a:cubicBezTo>
                  <a:cubicBezTo>
                    <a:pt x="14850" y="5528"/>
                    <a:pt x="13500" y="8584"/>
                    <a:pt x="13200" y="11233"/>
                  </a:cubicBezTo>
                  <a:cubicBezTo>
                    <a:pt x="12900" y="13882"/>
                    <a:pt x="13650" y="16124"/>
                    <a:pt x="15225" y="17448"/>
                  </a:cubicBezTo>
                  <a:cubicBezTo>
                    <a:pt x="16800" y="18773"/>
                    <a:pt x="19200" y="19180"/>
                    <a:pt x="21600" y="1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2615068" y="3896070"/>
              <a:ext cx="45833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2442" y="0"/>
                  </a:moveTo>
                  <a:cubicBezTo>
                    <a:pt x="1945" y="0"/>
                    <a:pt x="1447" y="0"/>
                    <a:pt x="949" y="0"/>
                  </a:cubicBezTo>
                  <a:cubicBezTo>
                    <a:pt x="452" y="0"/>
                    <a:pt x="-46" y="0"/>
                    <a:pt x="4" y="720"/>
                  </a:cubicBezTo>
                  <a:cubicBezTo>
                    <a:pt x="54" y="1440"/>
                    <a:pt x="651" y="2880"/>
                    <a:pt x="2841" y="5040"/>
                  </a:cubicBezTo>
                  <a:cubicBezTo>
                    <a:pt x="5030" y="7200"/>
                    <a:pt x="8813" y="10080"/>
                    <a:pt x="12197" y="12960"/>
                  </a:cubicBezTo>
                  <a:cubicBezTo>
                    <a:pt x="15582" y="15840"/>
                    <a:pt x="18568" y="18720"/>
                    <a:pt x="2155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2609850" y="3597620"/>
              <a:ext cx="69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327" y="21323"/>
                    <a:pt x="15055" y="21046"/>
                    <a:pt x="11782" y="19523"/>
                  </a:cubicBezTo>
                  <a:cubicBezTo>
                    <a:pt x="8509" y="18000"/>
                    <a:pt x="5236" y="15231"/>
                    <a:pt x="3273" y="11769"/>
                  </a:cubicBezTo>
                  <a:cubicBezTo>
                    <a:pt x="1309" y="8308"/>
                    <a:pt x="655" y="41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857500" y="3718270"/>
              <a:ext cx="571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5525"/>
                    <a:pt x="7200" y="9450"/>
                    <a:pt x="3600" y="5850"/>
                  </a:cubicBezTo>
                  <a:cubicBezTo>
                    <a:pt x="0" y="2250"/>
                    <a:pt x="0" y="112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2959100" y="3673820"/>
              <a:ext cx="22689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16200" fill="norm" stroke="1" extrusionOk="0">
                  <a:moveTo>
                    <a:pt x="0" y="0"/>
                  </a:moveTo>
                  <a:cubicBezTo>
                    <a:pt x="6400" y="21600"/>
                    <a:pt x="12800" y="21600"/>
                    <a:pt x="16500" y="0"/>
                  </a:cubicBezTo>
                  <a:cubicBezTo>
                    <a:pt x="20200" y="21600"/>
                    <a:pt x="21200" y="21600"/>
                    <a:pt x="21400" y="0"/>
                  </a:cubicBezTo>
                  <a:cubicBezTo>
                    <a:pt x="21600" y="21600"/>
                    <a:pt x="21000" y="21600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2938960" y="3550462"/>
              <a:ext cx="234670" cy="12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682" fill="norm" stroke="1" extrusionOk="0">
                  <a:moveTo>
                    <a:pt x="6980" y="18657"/>
                  </a:moveTo>
                  <a:cubicBezTo>
                    <a:pt x="5068" y="18657"/>
                    <a:pt x="3157" y="18657"/>
                    <a:pt x="1819" y="17982"/>
                  </a:cubicBezTo>
                  <a:cubicBezTo>
                    <a:pt x="481" y="17307"/>
                    <a:pt x="-284" y="15957"/>
                    <a:pt x="98" y="12920"/>
                  </a:cubicBezTo>
                  <a:cubicBezTo>
                    <a:pt x="481" y="9882"/>
                    <a:pt x="2010" y="5157"/>
                    <a:pt x="4686" y="2457"/>
                  </a:cubicBezTo>
                  <a:cubicBezTo>
                    <a:pt x="7362" y="-243"/>
                    <a:pt x="11185" y="-918"/>
                    <a:pt x="14148" y="1444"/>
                  </a:cubicBezTo>
                  <a:cubicBezTo>
                    <a:pt x="17111" y="3807"/>
                    <a:pt x="19213" y="9207"/>
                    <a:pt x="20265" y="12751"/>
                  </a:cubicBezTo>
                  <a:cubicBezTo>
                    <a:pt x="21316" y="16294"/>
                    <a:pt x="21316" y="17982"/>
                    <a:pt x="21029" y="18994"/>
                  </a:cubicBezTo>
                  <a:cubicBezTo>
                    <a:pt x="20743" y="20007"/>
                    <a:pt x="20169" y="20344"/>
                    <a:pt x="19596" y="206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3155950" y="3559520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356792" y="3680170"/>
              <a:ext cx="196170" cy="16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53" fill="norm" stroke="1" extrusionOk="0">
                  <a:moveTo>
                    <a:pt x="8170" y="13292"/>
                  </a:moveTo>
                  <a:cubicBezTo>
                    <a:pt x="11387" y="14677"/>
                    <a:pt x="14604" y="16062"/>
                    <a:pt x="17017" y="17446"/>
                  </a:cubicBezTo>
                  <a:cubicBezTo>
                    <a:pt x="19430" y="18831"/>
                    <a:pt x="21038" y="20215"/>
                    <a:pt x="21268" y="20908"/>
                  </a:cubicBezTo>
                  <a:cubicBezTo>
                    <a:pt x="21498" y="21600"/>
                    <a:pt x="20349" y="21600"/>
                    <a:pt x="17247" y="20077"/>
                  </a:cubicBezTo>
                  <a:cubicBezTo>
                    <a:pt x="14145" y="18554"/>
                    <a:pt x="9089" y="15508"/>
                    <a:pt x="6102" y="13431"/>
                  </a:cubicBezTo>
                  <a:cubicBezTo>
                    <a:pt x="3115" y="11354"/>
                    <a:pt x="2196" y="10246"/>
                    <a:pt x="1392" y="9000"/>
                  </a:cubicBezTo>
                  <a:cubicBezTo>
                    <a:pt x="587" y="7754"/>
                    <a:pt x="-102" y="6369"/>
                    <a:pt x="13" y="5262"/>
                  </a:cubicBezTo>
                  <a:cubicBezTo>
                    <a:pt x="128" y="4154"/>
                    <a:pt x="1047" y="3323"/>
                    <a:pt x="3460" y="2769"/>
                  </a:cubicBezTo>
                  <a:cubicBezTo>
                    <a:pt x="5872" y="2215"/>
                    <a:pt x="9779" y="1938"/>
                    <a:pt x="12421" y="1523"/>
                  </a:cubicBezTo>
                  <a:cubicBezTo>
                    <a:pt x="15064" y="1108"/>
                    <a:pt x="16443" y="554"/>
                    <a:pt x="1782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2730499" y="2683220"/>
              <a:ext cx="10160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900" y="18450"/>
                    <a:pt x="16200" y="15300"/>
                    <a:pt x="14175" y="12375"/>
                  </a:cubicBezTo>
                  <a:cubicBezTo>
                    <a:pt x="12150" y="9450"/>
                    <a:pt x="10800" y="6750"/>
                    <a:pt x="8550" y="4725"/>
                  </a:cubicBezTo>
                  <a:cubicBezTo>
                    <a:pt x="6300" y="2700"/>
                    <a:pt x="3150" y="135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682599" y="2694134"/>
              <a:ext cx="206651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88" fill="norm" stroke="1" extrusionOk="0">
                  <a:moveTo>
                    <a:pt x="1681" y="7242"/>
                  </a:moveTo>
                  <a:cubicBezTo>
                    <a:pt x="1240" y="10059"/>
                    <a:pt x="800" y="12877"/>
                    <a:pt x="469" y="15459"/>
                  </a:cubicBezTo>
                  <a:cubicBezTo>
                    <a:pt x="138" y="18042"/>
                    <a:pt x="-82" y="20390"/>
                    <a:pt x="28" y="20742"/>
                  </a:cubicBezTo>
                  <a:cubicBezTo>
                    <a:pt x="138" y="21094"/>
                    <a:pt x="579" y="19451"/>
                    <a:pt x="1791" y="15811"/>
                  </a:cubicBezTo>
                  <a:cubicBezTo>
                    <a:pt x="3004" y="12172"/>
                    <a:pt x="4987" y="6537"/>
                    <a:pt x="7191" y="3368"/>
                  </a:cubicBezTo>
                  <a:cubicBezTo>
                    <a:pt x="9396" y="198"/>
                    <a:pt x="11820" y="-506"/>
                    <a:pt x="14245" y="316"/>
                  </a:cubicBezTo>
                  <a:cubicBezTo>
                    <a:pt x="16669" y="1137"/>
                    <a:pt x="19094" y="3485"/>
                    <a:pt x="21518" y="58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865033" y="4482387"/>
              <a:ext cx="702734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41" y="21600"/>
                  </a:moveTo>
                  <a:cubicBezTo>
                    <a:pt x="520" y="20546"/>
                    <a:pt x="0" y="19493"/>
                    <a:pt x="0" y="18966"/>
                  </a:cubicBezTo>
                  <a:cubicBezTo>
                    <a:pt x="0" y="18439"/>
                    <a:pt x="520" y="18439"/>
                    <a:pt x="1757" y="17385"/>
                  </a:cubicBezTo>
                  <a:cubicBezTo>
                    <a:pt x="2993" y="16332"/>
                    <a:pt x="4945" y="14224"/>
                    <a:pt x="7157" y="12380"/>
                  </a:cubicBezTo>
                  <a:cubicBezTo>
                    <a:pt x="9369" y="10537"/>
                    <a:pt x="11841" y="8956"/>
                    <a:pt x="13858" y="7112"/>
                  </a:cubicBezTo>
                  <a:cubicBezTo>
                    <a:pt x="15875" y="5268"/>
                    <a:pt x="17436" y="3161"/>
                    <a:pt x="18380" y="1844"/>
                  </a:cubicBezTo>
                  <a:cubicBezTo>
                    <a:pt x="19323" y="527"/>
                    <a:pt x="19648" y="0"/>
                    <a:pt x="19518" y="0"/>
                  </a:cubicBezTo>
                  <a:cubicBezTo>
                    <a:pt x="19388" y="0"/>
                    <a:pt x="18802" y="527"/>
                    <a:pt x="17599" y="1580"/>
                  </a:cubicBezTo>
                  <a:cubicBezTo>
                    <a:pt x="16395" y="2634"/>
                    <a:pt x="14573" y="4215"/>
                    <a:pt x="12719" y="5532"/>
                  </a:cubicBezTo>
                  <a:cubicBezTo>
                    <a:pt x="10865" y="6849"/>
                    <a:pt x="8978" y="7902"/>
                    <a:pt x="7580" y="8693"/>
                  </a:cubicBezTo>
                  <a:cubicBezTo>
                    <a:pt x="6181" y="9483"/>
                    <a:pt x="5270" y="10010"/>
                    <a:pt x="4554" y="11063"/>
                  </a:cubicBezTo>
                  <a:cubicBezTo>
                    <a:pt x="3839" y="12117"/>
                    <a:pt x="3318" y="13698"/>
                    <a:pt x="3383" y="15015"/>
                  </a:cubicBezTo>
                  <a:cubicBezTo>
                    <a:pt x="3448" y="16332"/>
                    <a:pt x="4099" y="17385"/>
                    <a:pt x="5498" y="17649"/>
                  </a:cubicBezTo>
                  <a:cubicBezTo>
                    <a:pt x="6896" y="17912"/>
                    <a:pt x="9043" y="17385"/>
                    <a:pt x="11125" y="16332"/>
                  </a:cubicBezTo>
                  <a:cubicBezTo>
                    <a:pt x="13207" y="15278"/>
                    <a:pt x="15224" y="13698"/>
                    <a:pt x="16851" y="11854"/>
                  </a:cubicBezTo>
                  <a:cubicBezTo>
                    <a:pt x="18477" y="10010"/>
                    <a:pt x="19713" y="7902"/>
                    <a:pt x="20494" y="5795"/>
                  </a:cubicBezTo>
                  <a:cubicBezTo>
                    <a:pt x="21275" y="3688"/>
                    <a:pt x="21600" y="1580"/>
                    <a:pt x="21600" y="790"/>
                  </a:cubicBezTo>
                  <a:cubicBezTo>
                    <a:pt x="21600" y="0"/>
                    <a:pt x="21275" y="527"/>
                    <a:pt x="20982" y="1580"/>
                  </a:cubicBezTo>
                  <a:cubicBezTo>
                    <a:pt x="20689" y="2634"/>
                    <a:pt x="20429" y="4215"/>
                    <a:pt x="20169" y="57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549956" y="4448520"/>
              <a:ext cx="318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4" h="21600" fill="norm" stroke="1" extrusionOk="0">
                  <a:moveTo>
                    <a:pt x="10009" y="3812"/>
                  </a:moveTo>
                  <a:cubicBezTo>
                    <a:pt x="5959" y="4659"/>
                    <a:pt x="1909" y="5506"/>
                    <a:pt x="559" y="7306"/>
                  </a:cubicBezTo>
                  <a:cubicBezTo>
                    <a:pt x="-791" y="9106"/>
                    <a:pt x="559" y="11859"/>
                    <a:pt x="1909" y="13871"/>
                  </a:cubicBezTo>
                  <a:cubicBezTo>
                    <a:pt x="3259" y="15882"/>
                    <a:pt x="4609" y="17153"/>
                    <a:pt x="5959" y="16835"/>
                  </a:cubicBezTo>
                  <a:cubicBezTo>
                    <a:pt x="7309" y="16518"/>
                    <a:pt x="8659" y="14612"/>
                    <a:pt x="10009" y="11965"/>
                  </a:cubicBezTo>
                  <a:cubicBezTo>
                    <a:pt x="11359" y="9318"/>
                    <a:pt x="12709" y="5929"/>
                    <a:pt x="13384" y="3600"/>
                  </a:cubicBezTo>
                  <a:cubicBezTo>
                    <a:pt x="14059" y="1271"/>
                    <a:pt x="14059" y="0"/>
                    <a:pt x="14059" y="0"/>
                  </a:cubicBezTo>
                  <a:cubicBezTo>
                    <a:pt x="14059" y="0"/>
                    <a:pt x="14059" y="1271"/>
                    <a:pt x="15409" y="4447"/>
                  </a:cubicBezTo>
                  <a:cubicBezTo>
                    <a:pt x="16759" y="7624"/>
                    <a:pt x="19459" y="12706"/>
                    <a:pt x="20134" y="15882"/>
                  </a:cubicBezTo>
                  <a:cubicBezTo>
                    <a:pt x="20809" y="19059"/>
                    <a:pt x="19459" y="20329"/>
                    <a:pt x="181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4584699" y="4772370"/>
              <a:ext cx="19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874"/>
                    <a:pt x="16800" y="11747"/>
                    <a:pt x="15600" y="15158"/>
                  </a:cubicBezTo>
                  <a:cubicBezTo>
                    <a:pt x="14400" y="18568"/>
                    <a:pt x="14400" y="19516"/>
                    <a:pt x="12000" y="20179"/>
                  </a:cubicBezTo>
                  <a:cubicBezTo>
                    <a:pt x="9600" y="20842"/>
                    <a:pt x="4800" y="21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4527549" y="4010362"/>
              <a:ext cx="76201" cy="51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3000" y="19299"/>
                    <a:pt x="6000" y="17086"/>
                    <a:pt x="7500" y="14164"/>
                  </a:cubicBezTo>
                  <a:cubicBezTo>
                    <a:pt x="9000" y="11243"/>
                    <a:pt x="9000" y="7614"/>
                    <a:pt x="9300" y="5312"/>
                  </a:cubicBezTo>
                  <a:cubicBezTo>
                    <a:pt x="9600" y="3010"/>
                    <a:pt x="10200" y="2037"/>
                    <a:pt x="10500" y="1328"/>
                  </a:cubicBezTo>
                  <a:cubicBezTo>
                    <a:pt x="10800" y="620"/>
                    <a:pt x="10800" y="178"/>
                    <a:pt x="9600" y="89"/>
                  </a:cubicBezTo>
                  <a:cubicBezTo>
                    <a:pt x="8400" y="1"/>
                    <a:pt x="6000" y="266"/>
                    <a:pt x="4500" y="620"/>
                  </a:cubicBezTo>
                  <a:cubicBezTo>
                    <a:pt x="3000" y="974"/>
                    <a:pt x="2400" y="1417"/>
                    <a:pt x="3000" y="1860"/>
                  </a:cubicBezTo>
                  <a:cubicBezTo>
                    <a:pt x="3600" y="2302"/>
                    <a:pt x="5400" y="2745"/>
                    <a:pt x="7500" y="2833"/>
                  </a:cubicBezTo>
                  <a:cubicBezTo>
                    <a:pt x="9600" y="2922"/>
                    <a:pt x="12000" y="2656"/>
                    <a:pt x="13500" y="2302"/>
                  </a:cubicBezTo>
                  <a:cubicBezTo>
                    <a:pt x="15000" y="1948"/>
                    <a:pt x="15600" y="1505"/>
                    <a:pt x="15300" y="1063"/>
                  </a:cubicBezTo>
                  <a:cubicBezTo>
                    <a:pt x="15000" y="620"/>
                    <a:pt x="13800" y="178"/>
                    <a:pt x="11700" y="45"/>
                  </a:cubicBezTo>
                  <a:cubicBezTo>
                    <a:pt x="9600" y="-88"/>
                    <a:pt x="6600" y="89"/>
                    <a:pt x="4800" y="399"/>
                  </a:cubicBezTo>
                  <a:cubicBezTo>
                    <a:pt x="3000" y="709"/>
                    <a:pt x="2400" y="1151"/>
                    <a:pt x="3600" y="1461"/>
                  </a:cubicBezTo>
                  <a:cubicBezTo>
                    <a:pt x="4800" y="1771"/>
                    <a:pt x="7800" y="1948"/>
                    <a:pt x="10200" y="1815"/>
                  </a:cubicBezTo>
                  <a:cubicBezTo>
                    <a:pt x="12600" y="1682"/>
                    <a:pt x="14400" y="1240"/>
                    <a:pt x="14100" y="1151"/>
                  </a:cubicBezTo>
                  <a:cubicBezTo>
                    <a:pt x="13800" y="1063"/>
                    <a:pt x="11400" y="1328"/>
                    <a:pt x="12300" y="1594"/>
                  </a:cubicBezTo>
                  <a:cubicBezTo>
                    <a:pt x="13200" y="1860"/>
                    <a:pt x="17400" y="2125"/>
                    <a:pt x="21600" y="2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4489450" y="3969323"/>
              <a:ext cx="959982" cy="155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23" fill="norm" stroke="1" extrusionOk="0">
                  <a:moveTo>
                    <a:pt x="0" y="21423"/>
                  </a:moveTo>
                  <a:cubicBezTo>
                    <a:pt x="333" y="19088"/>
                    <a:pt x="666" y="16753"/>
                    <a:pt x="833" y="14855"/>
                  </a:cubicBezTo>
                  <a:cubicBezTo>
                    <a:pt x="999" y="12958"/>
                    <a:pt x="999" y="11499"/>
                    <a:pt x="1142" y="10769"/>
                  </a:cubicBezTo>
                  <a:cubicBezTo>
                    <a:pt x="1285" y="10039"/>
                    <a:pt x="1570" y="10039"/>
                    <a:pt x="2641" y="9893"/>
                  </a:cubicBezTo>
                  <a:cubicBezTo>
                    <a:pt x="3711" y="9747"/>
                    <a:pt x="5567" y="9455"/>
                    <a:pt x="7374" y="8872"/>
                  </a:cubicBezTo>
                  <a:cubicBezTo>
                    <a:pt x="9182" y="8288"/>
                    <a:pt x="10943" y="7412"/>
                    <a:pt x="12656" y="6682"/>
                  </a:cubicBezTo>
                  <a:cubicBezTo>
                    <a:pt x="14368" y="5953"/>
                    <a:pt x="16033" y="5369"/>
                    <a:pt x="17413" y="4639"/>
                  </a:cubicBezTo>
                  <a:cubicBezTo>
                    <a:pt x="18793" y="3909"/>
                    <a:pt x="19887" y="3034"/>
                    <a:pt x="20577" y="2158"/>
                  </a:cubicBezTo>
                  <a:cubicBezTo>
                    <a:pt x="21267" y="1282"/>
                    <a:pt x="21552" y="407"/>
                    <a:pt x="21576" y="115"/>
                  </a:cubicBezTo>
                  <a:cubicBezTo>
                    <a:pt x="21600" y="-177"/>
                    <a:pt x="21362" y="115"/>
                    <a:pt x="21172" y="699"/>
                  </a:cubicBezTo>
                  <a:cubicBezTo>
                    <a:pt x="20981" y="1282"/>
                    <a:pt x="20839" y="2158"/>
                    <a:pt x="20696" y="3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5358816" y="3972270"/>
              <a:ext cx="7043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20536" y="0"/>
                  </a:moveTo>
                  <a:cubicBezTo>
                    <a:pt x="17450" y="0"/>
                    <a:pt x="14365" y="0"/>
                    <a:pt x="11279" y="0"/>
                  </a:cubicBezTo>
                  <a:cubicBezTo>
                    <a:pt x="8193" y="0"/>
                    <a:pt x="5107" y="0"/>
                    <a:pt x="2947" y="2571"/>
                  </a:cubicBezTo>
                  <a:cubicBezTo>
                    <a:pt x="787" y="5143"/>
                    <a:pt x="-447" y="10286"/>
                    <a:pt x="1096" y="13371"/>
                  </a:cubicBezTo>
                  <a:cubicBezTo>
                    <a:pt x="2639" y="16457"/>
                    <a:pt x="6959" y="17486"/>
                    <a:pt x="7885" y="16457"/>
                  </a:cubicBezTo>
                  <a:cubicBezTo>
                    <a:pt x="8810" y="15429"/>
                    <a:pt x="6342" y="12343"/>
                    <a:pt x="3873" y="12343"/>
                  </a:cubicBezTo>
                  <a:cubicBezTo>
                    <a:pt x="1405" y="12343"/>
                    <a:pt x="-1064" y="15429"/>
                    <a:pt x="479" y="17486"/>
                  </a:cubicBezTo>
                  <a:cubicBezTo>
                    <a:pt x="2022" y="19543"/>
                    <a:pt x="7576" y="20571"/>
                    <a:pt x="131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5403850" y="4029420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5403849" y="4213570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80"/>
                    <a:pt x="7200" y="5760"/>
                    <a:pt x="3600" y="9360"/>
                  </a:cubicBezTo>
                  <a:cubicBezTo>
                    <a:pt x="0" y="12960"/>
                    <a:pt x="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5397500" y="437232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5369983" y="4594570"/>
              <a:ext cx="224367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26" y="2025"/>
                  </a:moveTo>
                  <a:cubicBezTo>
                    <a:pt x="2242" y="1012"/>
                    <a:pt x="3057" y="0"/>
                    <a:pt x="3872" y="0"/>
                  </a:cubicBezTo>
                  <a:cubicBezTo>
                    <a:pt x="4687" y="0"/>
                    <a:pt x="5502" y="1012"/>
                    <a:pt x="6113" y="2531"/>
                  </a:cubicBezTo>
                  <a:cubicBezTo>
                    <a:pt x="6725" y="4050"/>
                    <a:pt x="7132" y="6075"/>
                    <a:pt x="6419" y="8606"/>
                  </a:cubicBezTo>
                  <a:cubicBezTo>
                    <a:pt x="5706" y="11137"/>
                    <a:pt x="3872" y="14175"/>
                    <a:pt x="2445" y="16200"/>
                  </a:cubicBezTo>
                  <a:cubicBezTo>
                    <a:pt x="1019" y="18225"/>
                    <a:pt x="0" y="19237"/>
                    <a:pt x="0" y="20081"/>
                  </a:cubicBezTo>
                  <a:cubicBezTo>
                    <a:pt x="0" y="20925"/>
                    <a:pt x="1019" y="21600"/>
                    <a:pt x="4075" y="21600"/>
                  </a:cubicBezTo>
                  <a:cubicBezTo>
                    <a:pt x="7132" y="21600"/>
                    <a:pt x="12226" y="20925"/>
                    <a:pt x="15487" y="20250"/>
                  </a:cubicBezTo>
                  <a:cubicBezTo>
                    <a:pt x="18747" y="19575"/>
                    <a:pt x="20174" y="18900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5347708" y="3296968"/>
              <a:ext cx="68843" cy="68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6" fill="norm" stroke="1" extrusionOk="0">
                  <a:moveTo>
                    <a:pt x="7543" y="21536"/>
                  </a:moveTo>
                  <a:cubicBezTo>
                    <a:pt x="8852" y="19813"/>
                    <a:pt x="10161" y="18091"/>
                    <a:pt x="11470" y="16037"/>
                  </a:cubicBezTo>
                  <a:cubicBezTo>
                    <a:pt x="12779" y="13983"/>
                    <a:pt x="14088" y="11597"/>
                    <a:pt x="14743" y="9311"/>
                  </a:cubicBezTo>
                  <a:cubicBezTo>
                    <a:pt x="15397" y="7026"/>
                    <a:pt x="15397" y="4839"/>
                    <a:pt x="14415" y="3448"/>
                  </a:cubicBezTo>
                  <a:cubicBezTo>
                    <a:pt x="13433" y="2056"/>
                    <a:pt x="11470" y="1460"/>
                    <a:pt x="9179" y="1062"/>
                  </a:cubicBezTo>
                  <a:cubicBezTo>
                    <a:pt x="6888" y="665"/>
                    <a:pt x="4270" y="466"/>
                    <a:pt x="2633" y="532"/>
                  </a:cubicBezTo>
                  <a:cubicBezTo>
                    <a:pt x="997" y="599"/>
                    <a:pt x="343" y="930"/>
                    <a:pt x="1324" y="1195"/>
                  </a:cubicBezTo>
                  <a:cubicBezTo>
                    <a:pt x="2306" y="1460"/>
                    <a:pt x="4924" y="1659"/>
                    <a:pt x="7543" y="1626"/>
                  </a:cubicBezTo>
                  <a:cubicBezTo>
                    <a:pt x="10161" y="1592"/>
                    <a:pt x="12779" y="1327"/>
                    <a:pt x="14088" y="1029"/>
                  </a:cubicBezTo>
                  <a:cubicBezTo>
                    <a:pt x="15397" y="731"/>
                    <a:pt x="15397" y="400"/>
                    <a:pt x="13761" y="201"/>
                  </a:cubicBezTo>
                  <a:cubicBezTo>
                    <a:pt x="12124" y="2"/>
                    <a:pt x="8852" y="-64"/>
                    <a:pt x="6233" y="69"/>
                  </a:cubicBezTo>
                  <a:cubicBezTo>
                    <a:pt x="3615" y="201"/>
                    <a:pt x="1652" y="532"/>
                    <a:pt x="670" y="864"/>
                  </a:cubicBezTo>
                  <a:cubicBezTo>
                    <a:pt x="-312" y="1195"/>
                    <a:pt x="-312" y="1526"/>
                    <a:pt x="1324" y="1824"/>
                  </a:cubicBezTo>
                  <a:cubicBezTo>
                    <a:pt x="2961" y="2123"/>
                    <a:pt x="6233" y="2388"/>
                    <a:pt x="9506" y="2520"/>
                  </a:cubicBezTo>
                  <a:cubicBezTo>
                    <a:pt x="12779" y="2653"/>
                    <a:pt x="16052" y="2653"/>
                    <a:pt x="17033" y="2421"/>
                  </a:cubicBezTo>
                  <a:cubicBezTo>
                    <a:pt x="18015" y="2189"/>
                    <a:pt x="16706" y="1725"/>
                    <a:pt x="17033" y="1626"/>
                  </a:cubicBezTo>
                  <a:cubicBezTo>
                    <a:pt x="17361" y="1526"/>
                    <a:pt x="19324" y="1791"/>
                    <a:pt x="21288" y="20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404385" y="3327476"/>
              <a:ext cx="869416" cy="2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25" fill="norm" stroke="1" extrusionOk="0">
                  <a:moveTo>
                    <a:pt x="930" y="21025"/>
                  </a:moveTo>
                  <a:cubicBezTo>
                    <a:pt x="511" y="19482"/>
                    <a:pt x="91" y="17939"/>
                    <a:pt x="13" y="17939"/>
                  </a:cubicBezTo>
                  <a:cubicBezTo>
                    <a:pt x="-66" y="17939"/>
                    <a:pt x="196" y="19482"/>
                    <a:pt x="1271" y="20254"/>
                  </a:cubicBezTo>
                  <a:cubicBezTo>
                    <a:pt x="2346" y="21025"/>
                    <a:pt x="4233" y="21025"/>
                    <a:pt x="6173" y="20254"/>
                  </a:cubicBezTo>
                  <a:cubicBezTo>
                    <a:pt x="8113" y="19482"/>
                    <a:pt x="10105" y="17939"/>
                    <a:pt x="12176" y="17168"/>
                  </a:cubicBezTo>
                  <a:cubicBezTo>
                    <a:pt x="14247" y="16396"/>
                    <a:pt x="16396" y="16396"/>
                    <a:pt x="17812" y="16396"/>
                  </a:cubicBezTo>
                  <a:cubicBezTo>
                    <a:pt x="19227" y="16396"/>
                    <a:pt x="19909" y="16396"/>
                    <a:pt x="20354" y="14082"/>
                  </a:cubicBezTo>
                  <a:cubicBezTo>
                    <a:pt x="20800" y="11768"/>
                    <a:pt x="21010" y="7139"/>
                    <a:pt x="20984" y="4054"/>
                  </a:cubicBezTo>
                  <a:cubicBezTo>
                    <a:pt x="20957" y="968"/>
                    <a:pt x="20695" y="-575"/>
                    <a:pt x="20748" y="196"/>
                  </a:cubicBezTo>
                  <a:cubicBezTo>
                    <a:pt x="20800" y="968"/>
                    <a:pt x="21167" y="4054"/>
                    <a:pt x="21534" y="71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6216641" y="3334826"/>
              <a:ext cx="57159" cy="3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0526" fill="norm" stroke="1" extrusionOk="0">
                  <a:moveTo>
                    <a:pt x="20832" y="5279"/>
                  </a:moveTo>
                  <a:cubicBezTo>
                    <a:pt x="16975" y="4008"/>
                    <a:pt x="13118" y="2738"/>
                    <a:pt x="9261" y="1467"/>
                  </a:cubicBezTo>
                  <a:cubicBezTo>
                    <a:pt x="5403" y="197"/>
                    <a:pt x="1546" y="-1074"/>
                    <a:pt x="389" y="1467"/>
                  </a:cubicBezTo>
                  <a:cubicBezTo>
                    <a:pt x="-768" y="4008"/>
                    <a:pt x="775" y="10361"/>
                    <a:pt x="3475" y="14173"/>
                  </a:cubicBezTo>
                  <a:cubicBezTo>
                    <a:pt x="6175" y="17985"/>
                    <a:pt x="10032" y="19255"/>
                    <a:pt x="10032" y="17350"/>
                  </a:cubicBezTo>
                  <a:cubicBezTo>
                    <a:pt x="10032" y="15444"/>
                    <a:pt x="6175" y="10361"/>
                    <a:pt x="5789" y="10361"/>
                  </a:cubicBezTo>
                  <a:cubicBezTo>
                    <a:pt x="5403" y="10361"/>
                    <a:pt x="8489" y="15444"/>
                    <a:pt x="11575" y="205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6248400" y="3623020"/>
              <a:ext cx="6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222999" y="4251670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242050" y="4650498"/>
              <a:ext cx="137381" cy="21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00" fill="norm" stroke="1" extrusionOk="0">
                  <a:moveTo>
                    <a:pt x="3927" y="758"/>
                  </a:moveTo>
                  <a:cubicBezTo>
                    <a:pt x="7527" y="335"/>
                    <a:pt x="11127" y="-89"/>
                    <a:pt x="13582" y="17"/>
                  </a:cubicBezTo>
                  <a:cubicBezTo>
                    <a:pt x="16036" y="123"/>
                    <a:pt x="17345" y="758"/>
                    <a:pt x="17509" y="1605"/>
                  </a:cubicBezTo>
                  <a:cubicBezTo>
                    <a:pt x="17673" y="2452"/>
                    <a:pt x="16691" y="3511"/>
                    <a:pt x="15545" y="4358"/>
                  </a:cubicBezTo>
                  <a:cubicBezTo>
                    <a:pt x="14400" y="5205"/>
                    <a:pt x="13091" y="5840"/>
                    <a:pt x="13091" y="6476"/>
                  </a:cubicBezTo>
                  <a:cubicBezTo>
                    <a:pt x="13091" y="7111"/>
                    <a:pt x="14400" y="7746"/>
                    <a:pt x="16036" y="8911"/>
                  </a:cubicBezTo>
                  <a:cubicBezTo>
                    <a:pt x="17673" y="10076"/>
                    <a:pt x="19636" y="11770"/>
                    <a:pt x="20618" y="13252"/>
                  </a:cubicBezTo>
                  <a:cubicBezTo>
                    <a:pt x="21600" y="14735"/>
                    <a:pt x="21600" y="16005"/>
                    <a:pt x="19309" y="17487"/>
                  </a:cubicBezTo>
                  <a:cubicBezTo>
                    <a:pt x="17018" y="18970"/>
                    <a:pt x="12436" y="20664"/>
                    <a:pt x="8836" y="21087"/>
                  </a:cubicBezTo>
                  <a:cubicBezTo>
                    <a:pt x="5236" y="21511"/>
                    <a:pt x="2618" y="20664"/>
                    <a:pt x="0" y="19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235700" y="2721320"/>
              <a:ext cx="819150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" y="19744"/>
                    <a:pt x="223" y="17889"/>
                    <a:pt x="307" y="15959"/>
                  </a:cubicBezTo>
                  <a:cubicBezTo>
                    <a:pt x="391" y="14029"/>
                    <a:pt x="447" y="12025"/>
                    <a:pt x="614" y="10058"/>
                  </a:cubicBezTo>
                  <a:cubicBezTo>
                    <a:pt x="781" y="8091"/>
                    <a:pt x="1060" y="6161"/>
                    <a:pt x="1228" y="5010"/>
                  </a:cubicBezTo>
                  <a:cubicBezTo>
                    <a:pt x="1395" y="3860"/>
                    <a:pt x="1451" y="3489"/>
                    <a:pt x="1507" y="3118"/>
                  </a:cubicBezTo>
                  <a:cubicBezTo>
                    <a:pt x="1563" y="2746"/>
                    <a:pt x="1619" y="2375"/>
                    <a:pt x="1674" y="2004"/>
                  </a:cubicBezTo>
                  <a:cubicBezTo>
                    <a:pt x="1730" y="1633"/>
                    <a:pt x="1786" y="1262"/>
                    <a:pt x="1702" y="965"/>
                  </a:cubicBezTo>
                  <a:cubicBezTo>
                    <a:pt x="1619" y="668"/>
                    <a:pt x="1395" y="445"/>
                    <a:pt x="1228" y="520"/>
                  </a:cubicBezTo>
                  <a:cubicBezTo>
                    <a:pt x="1060" y="594"/>
                    <a:pt x="949" y="965"/>
                    <a:pt x="1033" y="1113"/>
                  </a:cubicBezTo>
                  <a:cubicBezTo>
                    <a:pt x="1116" y="1262"/>
                    <a:pt x="1395" y="1188"/>
                    <a:pt x="1479" y="965"/>
                  </a:cubicBezTo>
                  <a:cubicBezTo>
                    <a:pt x="1563" y="742"/>
                    <a:pt x="1451" y="371"/>
                    <a:pt x="1479" y="334"/>
                  </a:cubicBezTo>
                  <a:cubicBezTo>
                    <a:pt x="1507" y="297"/>
                    <a:pt x="1674" y="594"/>
                    <a:pt x="1898" y="779"/>
                  </a:cubicBezTo>
                  <a:cubicBezTo>
                    <a:pt x="2121" y="965"/>
                    <a:pt x="2400" y="1039"/>
                    <a:pt x="2400" y="1002"/>
                  </a:cubicBezTo>
                  <a:cubicBezTo>
                    <a:pt x="2400" y="965"/>
                    <a:pt x="2121" y="816"/>
                    <a:pt x="1842" y="705"/>
                  </a:cubicBezTo>
                  <a:cubicBezTo>
                    <a:pt x="1563" y="594"/>
                    <a:pt x="1284" y="520"/>
                    <a:pt x="1312" y="520"/>
                  </a:cubicBezTo>
                  <a:cubicBezTo>
                    <a:pt x="1340" y="520"/>
                    <a:pt x="1674" y="594"/>
                    <a:pt x="3014" y="631"/>
                  </a:cubicBezTo>
                  <a:cubicBezTo>
                    <a:pt x="4353" y="668"/>
                    <a:pt x="6698" y="668"/>
                    <a:pt x="9042" y="631"/>
                  </a:cubicBezTo>
                  <a:cubicBezTo>
                    <a:pt x="11386" y="594"/>
                    <a:pt x="13730" y="520"/>
                    <a:pt x="15684" y="445"/>
                  </a:cubicBezTo>
                  <a:cubicBezTo>
                    <a:pt x="17637" y="371"/>
                    <a:pt x="19200" y="297"/>
                    <a:pt x="20121" y="223"/>
                  </a:cubicBezTo>
                  <a:cubicBezTo>
                    <a:pt x="21042" y="148"/>
                    <a:pt x="21321" y="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327899" y="2505148"/>
              <a:ext cx="26623" cy="28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62" fill="norm" stroke="1" extrusionOk="0">
                  <a:moveTo>
                    <a:pt x="0" y="1450"/>
                  </a:moveTo>
                  <a:cubicBezTo>
                    <a:pt x="3323" y="656"/>
                    <a:pt x="6646" y="-138"/>
                    <a:pt x="10800" y="21"/>
                  </a:cubicBezTo>
                  <a:cubicBezTo>
                    <a:pt x="14954" y="180"/>
                    <a:pt x="19938" y="1291"/>
                    <a:pt x="20769" y="4071"/>
                  </a:cubicBezTo>
                  <a:cubicBezTo>
                    <a:pt x="21600" y="6850"/>
                    <a:pt x="18277" y="11297"/>
                    <a:pt x="14123" y="14474"/>
                  </a:cubicBezTo>
                  <a:cubicBezTo>
                    <a:pt x="9969" y="17650"/>
                    <a:pt x="4985" y="19556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403349" y="3826220"/>
              <a:ext cx="381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700"/>
                    <a:pt x="5760" y="5400"/>
                    <a:pt x="9360" y="9000"/>
                  </a:cubicBezTo>
                  <a:cubicBezTo>
                    <a:pt x="12960" y="12600"/>
                    <a:pt x="1728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352550" y="3603970"/>
              <a:ext cx="1143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7600" y="20371"/>
                    <a:pt x="13600" y="19141"/>
                    <a:pt x="10000" y="16068"/>
                  </a:cubicBezTo>
                  <a:cubicBezTo>
                    <a:pt x="6400" y="12995"/>
                    <a:pt x="3200" y="8078"/>
                    <a:pt x="1600" y="5093"/>
                  </a:cubicBezTo>
                  <a:cubicBezTo>
                    <a:pt x="0" y="2107"/>
                    <a:pt x="0" y="10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530350" y="3654770"/>
              <a:ext cx="635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560" y="16683"/>
                    <a:pt x="11520" y="11766"/>
                    <a:pt x="7920" y="8166"/>
                  </a:cubicBezTo>
                  <a:cubicBezTo>
                    <a:pt x="4320" y="4566"/>
                    <a:pt x="2160" y="228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695450" y="3724620"/>
              <a:ext cx="2476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5400"/>
                    <a:pt x="11077" y="10800"/>
                    <a:pt x="14677" y="14400"/>
                  </a:cubicBezTo>
                  <a:cubicBezTo>
                    <a:pt x="18277" y="18000"/>
                    <a:pt x="19938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690851" y="3627108"/>
              <a:ext cx="233199" cy="14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17" fill="norm" stroke="1" extrusionOk="0">
                  <a:moveTo>
                    <a:pt x="12098" y="20404"/>
                  </a:moveTo>
                  <a:cubicBezTo>
                    <a:pt x="8790" y="20404"/>
                    <a:pt x="5482" y="20404"/>
                    <a:pt x="3439" y="19948"/>
                  </a:cubicBezTo>
                  <a:cubicBezTo>
                    <a:pt x="1396" y="19492"/>
                    <a:pt x="617" y="18579"/>
                    <a:pt x="228" y="16449"/>
                  </a:cubicBezTo>
                  <a:cubicBezTo>
                    <a:pt x="-161" y="14320"/>
                    <a:pt x="-161" y="10973"/>
                    <a:pt x="1104" y="7475"/>
                  </a:cubicBezTo>
                  <a:cubicBezTo>
                    <a:pt x="2369" y="3976"/>
                    <a:pt x="4898" y="325"/>
                    <a:pt x="7817" y="21"/>
                  </a:cubicBezTo>
                  <a:cubicBezTo>
                    <a:pt x="10736" y="-283"/>
                    <a:pt x="14044" y="2759"/>
                    <a:pt x="16380" y="6866"/>
                  </a:cubicBezTo>
                  <a:cubicBezTo>
                    <a:pt x="18715" y="10973"/>
                    <a:pt x="20077" y="16145"/>
                    <a:pt x="21439" y="213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1908356" y="3476970"/>
              <a:ext cx="122733" cy="135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207" fill="norm" stroke="1" extrusionOk="0">
                  <a:moveTo>
                    <a:pt x="518" y="20935"/>
                  </a:moveTo>
                  <a:cubicBezTo>
                    <a:pt x="152" y="19274"/>
                    <a:pt x="-214" y="17612"/>
                    <a:pt x="152" y="15951"/>
                  </a:cubicBezTo>
                  <a:cubicBezTo>
                    <a:pt x="518" y="14289"/>
                    <a:pt x="1617" y="12628"/>
                    <a:pt x="4545" y="13126"/>
                  </a:cubicBezTo>
                  <a:cubicBezTo>
                    <a:pt x="7474" y="13625"/>
                    <a:pt x="12233" y="16283"/>
                    <a:pt x="15345" y="18277"/>
                  </a:cubicBezTo>
                  <a:cubicBezTo>
                    <a:pt x="18457" y="20271"/>
                    <a:pt x="19922" y="21600"/>
                    <a:pt x="20654" y="21102"/>
                  </a:cubicBezTo>
                  <a:cubicBezTo>
                    <a:pt x="21386" y="20603"/>
                    <a:pt x="21386" y="18277"/>
                    <a:pt x="20837" y="14455"/>
                  </a:cubicBezTo>
                  <a:cubicBezTo>
                    <a:pt x="20288" y="10634"/>
                    <a:pt x="19189" y="5317"/>
                    <a:pt x="18091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147304" y="3642070"/>
              <a:ext cx="115855" cy="14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4" h="21482" fill="norm" stroke="1" extrusionOk="0">
                  <a:moveTo>
                    <a:pt x="4829" y="10482"/>
                  </a:moveTo>
                  <a:cubicBezTo>
                    <a:pt x="4457" y="12071"/>
                    <a:pt x="4084" y="13659"/>
                    <a:pt x="4643" y="14929"/>
                  </a:cubicBezTo>
                  <a:cubicBezTo>
                    <a:pt x="5202" y="16200"/>
                    <a:pt x="6691" y="17153"/>
                    <a:pt x="8926" y="18106"/>
                  </a:cubicBezTo>
                  <a:cubicBezTo>
                    <a:pt x="11160" y="19059"/>
                    <a:pt x="14140" y="20012"/>
                    <a:pt x="16560" y="20647"/>
                  </a:cubicBezTo>
                  <a:cubicBezTo>
                    <a:pt x="18981" y="21282"/>
                    <a:pt x="20843" y="21600"/>
                    <a:pt x="20284" y="21441"/>
                  </a:cubicBezTo>
                  <a:cubicBezTo>
                    <a:pt x="19726" y="21282"/>
                    <a:pt x="16746" y="20647"/>
                    <a:pt x="13209" y="19218"/>
                  </a:cubicBezTo>
                  <a:cubicBezTo>
                    <a:pt x="9671" y="17788"/>
                    <a:pt x="5574" y="15565"/>
                    <a:pt x="2967" y="13500"/>
                  </a:cubicBezTo>
                  <a:cubicBezTo>
                    <a:pt x="360" y="11435"/>
                    <a:pt x="-757" y="9529"/>
                    <a:pt x="546" y="7782"/>
                  </a:cubicBezTo>
                  <a:cubicBezTo>
                    <a:pt x="1850" y="6035"/>
                    <a:pt x="5574" y="4447"/>
                    <a:pt x="8926" y="3176"/>
                  </a:cubicBezTo>
                  <a:cubicBezTo>
                    <a:pt x="12277" y="1906"/>
                    <a:pt x="15257" y="953"/>
                    <a:pt x="1823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543050" y="3032470"/>
              <a:ext cx="1961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21600"/>
                  </a:moveTo>
                  <a:cubicBezTo>
                    <a:pt x="17280" y="18869"/>
                    <a:pt x="21600" y="16138"/>
                    <a:pt x="19440" y="12538"/>
                  </a:cubicBezTo>
                  <a:cubicBezTo>
                    <a:pt x="17280" y="8938"/>
                    <a:pt x="8640" y="446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443337" y="2941900"/>
              <a:ext cx="252114" cy="154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443" fill="norm" stroke="1" extrusionOk="0">
                  <a:moveTo>
                    <a:pt x="2539" y="16211"/>
                  </a:moveTo>
                  <a:cubicBezTo>
                    <a:pt x="1639" y="18455"/>
                    <a:pt x="739" y="20699"/>
                    <a:pt x="289" y="20418"/>
                  </a:cubicBezTo>
                  <a:cubicBezTo>
                    <a:pt x="-161" y="20138"/>
                    <a:pt x="-161" y="17333"/>
                    <a:pt x="829" y="13546"/>
                  </a:cubicBezTo>
                  <a:cubicBezTo>
                    <a:pt x="1819" y="9759"/>
                    <a:pt x="3799" y="4990"/>
                    <a:pt x="5689" y="2325"/>
                  </a:cubicBezTo>
                  <a:cubicBezTo>
                    <a:pt x="7579" y="-340"/>
                    <a:pt x="9379" y="-901"/>
                    <a:pt x="11989" y="1624"/>
                  </a:cubicBezTo>
                  <a:cubicBezTo>
                    <a:pt x="14599" y="4148"/>
                    <a:pt x="18019" y="9759"/>
                    <a:pt x="21439" y="15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788649" y="4492970"/>
              <a:ext cx="24279" cy="93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57" h="21546" fill="norm" stroke="1" extrusionOk="0">
                  <a:moveTo>
                    <a:pt x="6987" y="0"/>
                  </a:moveTo>
                  <a:cubicBezTo>
                    <a:pt x="8648" y="1812"/>
                    <a:pt x="10310" y="3624"/>
                    <a:pt x="11971" y="5486"/>
                  </a:cubicBezTo>
                  <a:cubicBezTo>
                    <a:pt x="13633" y="7347"/>
                    <a:pt x="15294" y="9257"/>
                    <a:pt x="16956" y="11216"/>
                  </a:cubicBezTo>
                  <a:cubicBezTo>
                    <a:pt x="18617" y="13176"/>
                    <a:pt x="20279" y="15184"/>
                    <a:pt x="17787" y="16800"/>
                  </a:cubicBezTo>
                  <a:cubicBezTo>
                    <a:pt x="15294" y="18416"/>
                    <a:pt x="8648" y="19641"/>
                    <a:pt x="4494" y="20400"/>
                  </a:cubicBezTo>
                  <a:cubicBezTo>
                    <a:pt x="341" y="21159"/>
                    <a:pt x="-1321" y="21453"/>
                    <a:pt x="1171" y="21527"/>
                  </a:cubicBezTo>
                  <a:cubicBezTo>
                    <a:pt x="3664" y="21600"/>
                    <a:pt x="10310" y="21453"/>
                    <a:pt x="16956" y="213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827578" y="5506453"/>
              <a:ext cx="147773" cy="14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197" fill="norm" stroke="1" extrusionOk="0">
                  <a:moveTo>
                    <a:pt x="2073" y="4925"/>
                  </a:moveTo>
                  <a:cubicBezTo>
                    <a:pt x="1769" y="3404"/>
                    <a:pt x="1464" y="1883"/>
                    <a:pt x="2377" y="970"/>
                  </a:cubicBezTo>
                  <a:cubicBezTo>
                    <a:pt x="3290" y="57"/>
                    <a:pt x="5419" y="-247"/>
                    <a:pt x="7093" y="209"/>
                  </a:cubicBezTo>
                  <a:cubicBezTo>
                    <a:pt x="8766" y="666"/>
                    <a:pt x="9983" y="1883"/>
                    <a:pt x="10591" y="4012"/>
                  </a:cubicBezTo>
                  <a:cubicBezTo>
                    <a:pt x="11200" y="6142"/>
                    <a:pt x="11200" y="9184"/>
                    <a:pt x="9678" y="11770"/>
                  </a:cubicBezTo>
                  <a:cubicBezTo>
                    <a:pt x="8157" y="14356"/>
                    <a:pt x="5115" y="16485"/>
                    <a:pt x="2985" y="18007"/>
                  </a:cubicBezTo>
                  <a:cubicBezTo>
                    <a:pt x="856" y="19528"/>
                    <a:pt x="-361" y="20440"/>
                    <a:pt x="95" y="20897"/>
                  </a:cubicBezTo>
                  <a:cubicBezTo>
                    <a:pt x="552" y="21353"/>
                    <a:pt x="2681" y="21353"/>
                    <a:pt x="6484" y="20440"/>
                  </a:cubicBezTo>
                  <a:cubicBezTo>
                    <a:pt x="10287" y="19528"/>
                    <a:pt x="15763" y="17702"/>
                    <a:pt x="21239" y="158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032499" y="559787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089649" y="5459493"/>
              <a:ext cx="100455" cy="25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88" fill="norm" stroke="1" extrusionOk="0">
                  <a:moveTo>
                    <a:pt x="7776" y="2588"/>
                  </a:moveTo>
                  <a:cubicBezTo>
                    <a:pt x="7776" y="1688"/>
                    <a:pt x="7776" y="788"/>
                    <a:pt x="9288" y="338"/>
                  </a:cubicBezTo>
                  <a:cubicBezTo>
                    <a:pt x="10800" y="-112"/>
                    <a:pt x="13824" y="-112"/>
                    <a:pt x="15984" y="338"/>
                  </a:cubicBezTo>
                  <a:cubicBezTo>
                    <a:pt x="18144" y="788"/>
                    <a:pt x="19440" y="1688"/>
                    <a:pt x="18576" y="3038"/>
                  </a:cubicBezTo>
                  <a:cubicBezTo>
                    <a:pt x="17712" y="4388"/>
                    <a:pt x="14688" y="6188"/>
                    <a:pt x="12096" y="7268"/>
                  </a:cubicBezTo>
                  <a:cubicBezTo>
                    <a:pt x="9504" y="8348"/>
                    <a:pt x="7344" y="8708"/>
                    <a:pt x="7128" y="9158"/>
                  </a:cubicBezTo>
                  <a:cubicBezTo>
                    <a:pt x="6912" y="9608"/>
                    <a:pt x="8640" y="10148"/>
                    <a:pt x="10800" y="10508"/>
                  </a:cubicBezTo>
                  <a:cubicBezTo>
                    <a:pt x="12960" y="10868"/>
                    <a:pt x="15552" y="11048"/>
                    <a:pt x="17712" y="11948"/>
                  </a:cubicBezTo>
                  <a:cubicBezTo>
                    <a:pt x="19872" y="12848"/>
                    <a:pt x="21600" y="14468"/>
                    <a:pt x="19656" y="16088"/>
                  </a:cubicBezTo>
                  <a:cubicBezTo>
                    <a:pt x="17712" y="17708"/>
                    <a:pt x="12096" y="19328"/>
                    <a:pt x="8208" y="20228"/>
                  </a:cubicBezTo>
                  <a:cubicBezTo>
                    <a:pt x="4320" y="21128"/>
                    <a:pt x="2160" y="21308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0121899" y="54320"/>
              <a:ext cx="6351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76"/>
                    <a:pt x="21600" y="5952"/>
                    <a:pt x="18000" y="9264"/>
                  </a:cubicBezTo>
                  <a:cubicBezTo>
                    <a:pt x="14400" y="12576"/>
                    <a:pt x="7200" y="16224"/>
                    <a:pt x="3600" y="18336"/>
                  </a:cubicBezTo>
                  <a:cubicBezTo>
                    <a:pt x="0" y="20448"/>
                    <a:pt x="0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536016" y="4429197"/>
              <a:ext cx="29634" cy="24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3376"/>
                  </a:moveTo>
                  <a:cubicBezTo>
                    <a:pt x="15429" y="2817"/>
                    <a:pt x="9257" y="2259"/>
                    <a:pt x="5400" y="1514"/>
                  </a:cubicBezTo>
                  <a:cubicBezTo>
                    <a:pt x="1543" y="769"/>
                    <a:pt x="0" y="-162"/>
                    <a:pt x="0" y="24"/>
                  </a:cubicBezTo>
                  <a:cubicBezTo>
                    <a:pt x="0" y="210"/>
                    <a:pt x="1543" y="1514"/>
                    <a:pt x="2314" y="4959"/>
                  </a:cubicBezTo>
                  <a:cubicBezTo>
                    <a:pt x="3086" y="8404"/>
                    <a:pt x="3086" y="13990"/>
                    <a:pt x="3086" y="17248"/>
                  </a:cubicBezTo>
                  <a:cubicBezTo>
                    <a:pt x="3086" y="20507"/>
                    <a:pt x="3086" y="21438"/>
                    <a:pt x="3086" y="21438"/>
                  </a:cubicBezTo>
                  <a:cubicBezTo>
                    <a:pt x="3086" y="21438"/>
                    <a:pt x="3086" y="20507"/>
                    <a:pt x="3086" y="19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523316" y="5185120"/>
              <a:ext cx="423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85"/>
                    <a:pt x="0" y="9969"/>
                    <a:pt x="0" y="13569"/>
                  </a:cubicBezTo>
                  <a:cubicBezTo>
                    <a:pt x="0" y="17169"/>
                    <a:pt x="108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3839633" y="4486620"/>
              <a:ext cx="702734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651" y="18514"/>
                  </a:moveTo>
                  <a:cubicBezTo>
                    <a:pt x="325" y="18514"/>
                    <a:pt x="0" y="18514"/>
                    <a:pt x="0" y="19029"/>
                  </a:cubicBezTo>
                  <a:cubicBezTo>
                    <a:pt x="0" y="19543"/>
                    <a:pt x="325" y="20571"/>
                    <a:pt x="1627" y="21086"/>
                  </a:cubicBezTo>
                  <a:cubicBezTo>
                    <a:pt x="2928" y="21600"/>
                    <a:pt x="5205" y="21600"/>
                    <a:pt x="7514" y="21086"/>
                  </a:cubicBezTo>
                  <a:cubicBezTo>
                    <a:pt x="9824" y="20571"/>
                    <a:pt x="12166" y="19543"/>
                    <a:pt x="13500" y="19029"/>
                  </a:cubicBezTo>
                  <a:cubicBezTo>
                    <a:pt x="14834" y="18514"/>
                    <a:pt x="15159" y="18514"/>
                    <a:pt x="15159" y="17486"/>
                  </a:cubicBezTo>
                  <a:cubicBezTo>
                    <a:pt x="15159" y="16457"/>
                    <a:pt x="14834" y="14400"/>
                    <a:pt x="13630" y="12857"/>
                  </a:cubicBezTo>
                  <a:cubicBezTo>
                    <a:pt x="12427" y="11314"/>
                    <a:pt x="10345" y="10286"/>
                    <a:pt x="8490" y="9257"/>
                  </a:cubicBezTo>
                  <a:cubicBezTo>
                    <a:pt x="6636" y="8229"/>
                    <a:pt x="5010" y="7200"/>
                    <a:pt x="4001" y="7714"/>
                  </a:cubicBezTo>
                  <a:cubicBezTo>
                    <a:pt x="2993" y="8229"/>
                    <a:pt x="2602" y="10286"/>
                    <a:pt x="2245" y="12343"/>
                  </a:cubicBezTo>
                  <a:cubicBezTo>
                    <a:pt x="1887" y="14400"/>
                    <a:pt x="1561" y="16457"/>
                    <a:pt x="1561" y="18000"/>
                  </a:cubicBezTo>
                  <a:cubicBezTo>
                    <a:pt x="1561" y="19543"/>
                    <a:pt x="1887" y="20571"/>
                    <a:pt x="3155" y="20571"/>
                  </a:cubicBezTo>
                  <a:cubicBezTo>
                    <a:pt x="4424" y="20571"/>
                    <a:pt x="6636" y="19543"/>
                    <a:pt x="8913" y="17486"/>
                  </a:cubicBezTo>
                  <a:cubicBezTo>
                    <a:pt x="11190" y="15429"/>
                    <a:pt x="13533" y="12343"/>
                    <a:pt x="15549" y="9257"/>
                  </a:cubicBezTo>
                  <a:cubicBezTo>
                    <a:pt x="17566" y="6171"/>
                    <a:pt x="19258" y="3086"/>
                    <a:pt x="20266" y="1543"/>
                  </a:cubicBezTo>
                  <a:cubicBezTo>
                    <a:pt x="21275" y="0"/>
                    <a:pt x="21600" y="0"/>
                    <a:pt x="21600" y="0"/>
                  </a:cubicBezTo>
                  <a:cubicBezTo>
                    <a:pt x="21600" y="0"/>
                    <a:pt x="21275" y="0"/>
                    <a:pt x="20364" y="0"/>
                  </a:cubicBezTo>
                  <a:cubicBezTo>
                    <a:pt x="19453" y="0"/>
                    <a:pt x="17957" y="0"/>
                    <a:pt x="17046" y="0"/>
                  </a:cubicBezTo>
                  <a:cubicBezTo>
                    <a:pt x="16135" y="0"/>
                    <a:pt x="15810" y="0"/>
                    <a:pt x="15517" y="1543"/>
                  </a:cubicBezTo>
                  <a:cubicBezTo>
                    <a:pt x="15224" y="3086"/>
                    <a:pt x="14964" y="6171"/>
                    <a:pt x="15061" y="8229"/>
                  </a:cubicBezTo>
                  <a:cubicBezTo>
                    <a:pt x="15159" y="10286"/>
                    <a:pt x="15614" y="11314"/>
                    <a:pt x="16233" y="12343"/>
                  </a:cubicBezTo>
                  <a:cubicBezTo>
                    <a:pt x="16851" y="13371"/>
                    <a:pt x="17631" y="14400"/>
                    <a:pt x="18152" y="13371"/>
                  </a:cubicBezTo>
                  <a:cubicBezTo>
                    <a:pt x="18672" y="12343"/>
                    <a:pt x="18933" y="9257"/>
                    <a:pt x="19193" y="6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484011" y="3647886"/>
              <a:ext cx="113390" cy="87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61" fill="norm" stroke="1" extrusionOk="0">
                  <a:moveTo>
                    <a:pt x="5828" y="21561"/>
                  </a:moveTo>
                  <a:cubicBezTo>
                    <a:pt x="8228" y="20052"/>
                    <a:pt x="10628" y="18542"/>
                    <a:pt x="11828" y="16694"/>
                  </a:cubicBezTo>
                  <a:cubicBezTo>
                    <a:pt x="13028" y="14847"/>
                    <a:pt x="13028" y="12661"/>
                    <a:pt x="13028" y="10605"/>
                  </a:cubicBezTo>
                  <a:cubicBezTo>
                    <a:pt x="13028" y="8549"/>
                    <a:pt x="13028" y="6623"/>
                    <a:pt x="12428" y="5270"/>
                  </a:cubicBezTo>
                  <a:cubicBezTo>
                    <a:pt x="11828" y="3917"/>
                    <a:pt x="10628" y="3136"/>
                    <a:pt x="9628" y="2589"/>
                  </a:cubicBezTo>
                  <a:cubicBezTo>
                    <a:pt x="8628" y="2043"/>
                    <a:pt x="7828" y="1731"/>
                    <a:pt x="7428" y="1444"/>
                  </a:cubicBezTo>
                  <a:cubicBezTo>
                    <a:pt x="7028" y="1158"/>
                    <a:pt x="7028" y="898"/>
                    <a:pt x="6628" y="898"/>
                  </a:cubicBezTo>
                  <a:cubicBezTo>
                    <a:pt x="6228" y="898"/>
                    <a:pt x="5428" y="1158"/>
                    <a:pt x="5628" y="1392"/>
                  </a:cubicBezTo>
                  <a:cubicBezTo>
                    <a:pt x="5828" y="1627"/>
                    <a:pt x="7028" y="1835"/>
                    <a:pt x="8028" y="1809"/>
                  </a:cubicBezTo>
                  <a:cubicBezTo>
                    <a:pt x="9028" y="1783"/>
                    <a:pt x="9828" y="1522"/>
                    <a:pt x="10028" y="1210"/>
                  </a:cubicBezTo>
                  <a:cubicBezTo>
                    <a:pt x="10228" y="898"/>
                    <a:pt x="9828" y="534"/>
                    <a:pt x="8628" y="299"/>
                  </a:cubicBezTo>
                  <a:cubicBezTo>
                    <a:pt x="7428" y="65"/>
                    <a:pt x="5428" y="-39"/>
                    <a:pt x="3828" y="13"/>
                  </a:cubicBezTo>
                  <a:cubicBezTo>
                    <a:pt x="2228" y="65"/>
                    <a:pt x="1028" y="273"/>
                    <a:pt x="428" y="508"/>
                  </a:cubicBezTo>
                  <a:cubicBezTo>
                    <a:pt x="-172" y="742"/>
                    <a:pt x="-172" y="1002"/>
                    <a:pt x="628" y="1210"/>
                  </a:cubicBezTo>
                  <a:cubicBezTo>
                    <a:pt x="1428" y="1418"/>
                    <a:pt x="3028" y="1574"/>
                    <a:pt x="4828" y="1653"/>
                  </a:cubicBezTo>
                  <a:cubicBezTo>
                    <a:pt x="6628" y="1731"/>
                    <a:pt x="8628" y="1731"/>
                    <a:pt x="9828" y="1601"/>
                  </a:cubicBezTo>
                  <a:cubicBezTo>
                    <a:pt x="11028" y="1470"/>
                    <a:pt x="11428" y="1210"/>
                    <a:pt x="10828" y="1002"/>
                  </a:cubicBezTo>
                  <a:cubicBezTo>
                    <a:pt x="10228" y="794"/>
                    <a:pt x="8628" y="638"/>
                    <a:pt x="8828" y="612"/>
                  </a:cubicBezTo>
                  <a:cubicBezTo>
                    <a:pt x="9028" y="586"/>
                    <a:pt x="11028" y="690"/>
                    <a:pt x="13428" y="742"/>
                  </a:cubicBezTo>
                  <a:cubicBezTo>
                    <a:pt x="15828" y="794"/>
                    <a:pt x="18628" y="794"/>
                    <a:pt x="21428" y="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095750" y="3372110"/>
              <a:ext cx="31325" cy="24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14" fill="norm" stroke="1" extrusionOk="0">
                  <a:moveTo>
                    <a:pt x="0" y="1962"/>
                  </a:moveTo>
                  <a:cubicBezTo>
                    <a:pt x="2880" y="1031"/>
                    <a:pt x="5760" y="100"/>
                    <a:pt x="9360" y="7"/>
                  </a:cubicBezTo>
                  <a:cubicBezTo>
                    <a:pt x="12960" y="-86"/>
                    <a:pt x="17280" y="659"/>
                    <a:pt x="19440" y="3917"/>
                  </a:cubicBezTo>
                  <a:cubicBezTo>
                    <a:pt x="21600" y="7176"/>
                    <a:pt x="21600" y="12948"/>
                    <a:pt x="20880" y="16300"/>
                  </a:cubicBezTo>
                  <a:cubicBezTo>
                    <a:pt x="20160" y="19652"/>
                    <a:pt x="18720" y="20583"/>
                    <a:pt x="17280" y="21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4178300" y="3394420"/>
              <a:ext cx="698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38"/>
                    <a:pt x="15055" y="277"/>
                    <a:pt x="12764" y="1246"/>
                  </a:cubicBezTo>
                  <a:cubicBezTo>
                    <a:pt x="10473" y="2215"/>
                    <a:pt x="9164" y="4015"/>
                    <a:pt x="7527" y="6646"/>
                  </a:cubicBezTo>
                  <a:cubicBezTo>
                    <a:pt x="5891" y="9277"/>
                    <a:pt x="3927" y="12738"/>
                    <a:pt x="2618" y="15369"/>
                  </a:cubicBezTo>
                  <a:cubicBezTo>
                    <a:pt x="1309" y="18000"/>
                    <a:pt x="655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4203699" y="3636810"/>
              <a:ext cx="209551" cy="169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6186"/>
                  </a:moveTo>
                  <a:cubicBezTo>
                    <a:pt x="436" y="4869"/>
                    <a:pt x="873" y="3552"/>
                    <a:pt x="1855" y="2498"/>
                  </a:cubicBezTo>
                  <a:cubicBezTo>
                    <a:pt x="2836" y="1444"/>
                    <a:pt x="4364" y="654"/>
                    <a:pt x="5673" y="259"/>
                  </a:cubicBezTo>
                  <a:cubicBezTo>
                    <a:pt x="6982" y="-136"/>
                    <a:pt x="8073" y="-136"/>
                    <a:pt x="8727" y="654"/>
                  </a:cubicBezTo>
                  <a:cubicBezTo>
                    <a:pt x="9382" y="1444"/>
                    <a:pt x="9600" y="3025"/>
                    <a:pt x="8945" y="5791"/>
                  </a:cubicBezTo>
                  <a:cubicBezTo>
                    <a:pt x="8291" y="8557"/>
                    <a:pt x="6764" y="12508"/>
                    <a:pt x="5673" y="15405"/>
                  </a:cubicBezTo>
                  <a:cubicBezTo>
                    <a:pt x="4582" y="18303"/>
                    <a:pt x="3927" y="20147"/>
                    <a:pt x="4145" y="20805"/>
                  </a:cubicBezTo>
                  <a:cubicBezTo>
                    <a:pt x="4364" y="21464"/>
                    <a:pt x="5455" y="20937"/>
                    <a:pt x="8509" y="19752"/>
                  </a:cubicBezTo>
                  <a:cubicBezTo>
                    <a:pt x="11564" y="18566"/>
                    <a:pt x="16582" y="16723"/>
                    <a:pt x="21600" y="14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4489450" y="3593387"/>
              <a:ext cx="1225550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" y="20020"/>
                    <a:pt x="1194" y="18439"/>
                    <a:pt x="2126" y="15805"/>
                  </a:cubicBezTo>
                  <a:cubicBezTo>
                    <a:pt x="3059" y="13171"/>
                    <a:pt x="4327" y="9483"/>
                    <a:pt x="5633" y="7112"/>
                  </a:cubicBezTo>
                  <a:cubicBezTo>
                    <a:pt x="6939" y="4741"/>
                    <a:pt x="8282" y="3688"/>
                    <a:pt x="9625" y="2898"/>
                  </a:cubicBezTo>
                  <a:cubicBezTo>
                    <a:pt x="10968" y="2107"/>
                    <a:pt x="12311" y="1580"/>
                    <a:pt x="13523" y="1054"/>
                  </a:cubicBezTo>
                  <a:cubicBezTo>
                    <a:pt x="14736" y="527"/>
                    <a:pt x="15818" y="0"/>
                    <a:pt x="16788" y="0"/>
                  </a:cubicBezTo>
                  <a:cubicBezTo>
                    <a:pt x="17758" y="0"/>
                    <a:pt x="18616" y="527"/>
                    <a:pt x="19399" y="2107"/>
                  </a:cubicBezTo>
                  <a:cubicBezTo>
                    <a:pt x="20182" y="3688"/>
                    <a:pt x="20891" y="6322"/>
                    <a:pt x="21600" y="8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5671492" y="2721320"/>
              <a:ext cx="786459" cy="915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9" fill="norm" stroke="1" extrusionOk="0">
                  <a:moveTo>
                    <a:pt x="497" y="20652"/>
                  </a:moveTo>
                  <a:cubicBezTo>
                    <a:pt x="729" y="20503"/>
                    <a:pt x="961" y="20353"/>
                    <a:pt x="932" y="20353"/>
                  </a:cubicBezTo>
                  <a:cubicBezTo>
                    <a:pt x="903" y="20353"/>
                    <a:pt x="613" y="20503"/>
                    <a:pt x="380" y="20677"/>
                  </a:cubicBezTo>
                  <a:cubicBezTo>
                    <a:pt x="148" y="20852"/>
                    <a:pt x="-26" y="21051"/>
                    <a:pt x="3" y="21226"/>
                  </a:cubicBezTo>
                  <a:cubicBezTo>
                    <a:pt x="32" y="21400"/>
                    <a:pt x="264" y="21550"/>
                    <a:pt x="526" y="21575"/>
                  </a:cubicBezTo>
                  <a:cubicBezTo>
                    <a:pt x="787" y="21600"/>
                    <a:pt x="1077" y="21500"/>
                    <a:pt x="1309" y="21351"/>
                  </a:cubicBezTo>
                  <a:cubicBezTo>
                    <a:pt x="1542" y="21201"/>
                    <a:pt x="1716" y="21001"/>
                    <a:pt x="1629" y="20902"/>
                  </a:cubicBezTo>
                  <a:cubicBezTo>
                    <a:pt x="1542" y="20802"/>
                    <a:pt x="1193" y="20802"/>
                    <a:pt x="1106" y="20702"/>
                  </a:cubicBezTo>
                  <a:cubicBezTo>
                    <a:pt x="1019" y="20602"/>
                    <a:pt x="1193" y="20403"/>
                    <a:pt x="1426" y="19555"/>
                  </a:cubicBezTo>
                  <a:cubicBezTo>
                    <a:pt x="1658" y="18707"/>
                    <a:pt x="1948" y="17210"/>
                    <a:pt x="2122" y="15489"/>
                  </a:cubicBezTo>
                  <a:cubicBezTo>
                    <a:pt x="2297" y="13768"/>
                    <a:pt x="2355" y="11823"/>
                    <a:pt x="2413" y="10002"/>
                  </a:cubicBezTo>
                  <a:cubicBezTo>
                    <a:pt x="2471" y="8181"/>
                    <a:pt x="2529" y="6485"/>
                    <a:pt x="2558" y="5113"/>
                  </a:cubicBezTo>
                  <a:cubicBezTo>
                    <a:pt x="2587" y="3741"/>
                    <a:pt x="2587" y="2694"/>
                    <a:pt x="2529" y="1995"/>
                  </a:cubicBezTo>
                  <a:cubicBezTo>
                    <a:pt x="2471" y="1297"/>
                    <a:pt x="2355" y="948"/>
                    <a:pt x="2442" y="798"/>
                  </a:cubicBezTo>
                  <a:cubicBezTo>
                    <a:pt x="2529" y="648"/>
                    <a:pt x="2819" y="698"/>
                    <a:pt x="4009" y="723"/>
                  </a:cubicBezTo>
                  <a:cubicBezTo>
                    <a:pt x="5200" y="748"/>
                    <a:pt x="7290" y="748"/>
                    <a:pt x="9584" y="748"/>
                  </a:cubicBezTo>
                  <a:cubicBezTo>
                    <a:pt x="11877" y="748"/>
                    <a:pt x="14374" y="748"/>
                    <a:pt x="16406" y="624"/>
                  </a:cubicBezTo>
                  <a:cubicBezTo>
                    <a:pt x="18439" y="499"/>
                    <a:pt x="20006" y="249"/>
                    <a:pt x="2157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5968999" y="2429220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5537332" y="2467331"/>
              <a:ext cx="571979" cy="2333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580" fill="norm" stroke="1" extrusionOk="0">
                  <a:moveTo>
                    <a:pt x="17602" y="18556"/>
                  </a:moveTo>
                  <a:cubicBezTo>
                    <a:pt x="17722" y="18458"/>
                    <a:pt x="17842" y="18360"/>
                    <a:pt x="18062" y="18194"/>
                  </a:cubicBezTo>
                  <a:cubicBezTo>
                    <a:pt x="18281" y="18027"/>
                    <a:pt x="18601" y="17792"/>
                    <a:pt x="18820" y="17523"/>
                  </a:cubicBezTo>
                  <a:cubicBezTo>
                    <a:pt x="19040" y="17254"/>
                    <a:pt x="19160" y="16951"/>
                    <a:pt x="19239" y="16618"/>
                  </a:cubicBezTo>
                  <a:cubicBezTo>
                    <a:pt x="19319" y="16285"/>
                    <a:pt x="19359" y="15923"/>
                    <a:pt x="19379" y="15537"/>
                  </a:cubicBezTo>
                  <a:cubicBezTo>
                    <a:pt x="19399" y="15150"/>
                    <a:pt x="19399" y="14739"/>
                    <a:pt x="19319" y="14382"/>
                  </a:cubicBezTo>
                  <a:cubicBezTo>
                    <a:pt x="19239" y="14024"/>
                    <a:pt x="19080" y="13721"/>
                    <a:pt x="18980" y="13423"/>
                  </a:cubicBezTo>
                  <a:cubicBezTo>
                    <a:pt x="18880" y="13124"/>
                    <a:pt x="18840" y="12830"/>
                    <a:pt x="18740" y="12551"/>
                  </a:cubicBezTo>
                  <a:cubicBezTo>
                    <a:pt x="18640" y="12273"/>
                    <a:pt x="18481" y="12008"/>
                    <a:pt x="18341" y="11695"/>
                  </a:cubicBezTo>
                  <a:cubicBezTo>
                    <a:pt x="18201" y="11382"/>
                    <a:pt x="18082" y="11020"/>
                    <a:pt x="18042" y="10633"/>
                  </a:cubicBezTo>
                  <a:cubicBezTo>
                    <a:pt x="18002" y="10247"/>
                    <a:pt x="18042" y="9836"/>
                    <a:pt x="18101" y="9469"/>
                  </a:cubicBezTo>
                  <a:cubicBezTo>
                    <a:pt x="18161" y="9102"/>
                    <a:pt x="18241" y="8779"/>
                    <a:pt x="18401" y="8412"/>
                  </a:cubicBezTo>
                  <a:cubicBezTo>
                    <a:pt x="18561" y="8045"/>
                    <a:pt x="18800" y="7633"/>
                    <a:pt x="19040" y="7281"/>
                  </a:cubicBezTo>
                  <a:cubicBezTo>
                    <a:pt x="19279" y="6929"/>
                    <a:pt x="19519" y="6635"/>
                    <a:pt x="19758" y="6346"/>
                  </a:cubicBezTo>
                  <a:cubicBezTo>
                    <a:pt x="19998" y="6058"/>
                    <a:pt x="20238" y="5774"/>
                    <a:pt x="20457" y="5466"/>
                  </a:cubicBezTo>
                  <a:cubicBezTo>
                    <a:pt x="20677" y="5157"/>
                    <a:pt x="20876" y="4825"/>
                    <a:pt x="21036" y="4521"/>
                  </a:cubicBezTo>
                  <a:cubicBezTo>
                    <a:pt x="21196" y="4218"/>
                    <a:pt x="21316" y="3944"/>
                    <a:pt x="21415" y="3650"/>
                  </a:cubicBezTo>
                  <a:cubicBezTo>
                    <a:pt x="21515" y="3357"/>
                    <a:pt x="21595" y="3043"/>
                    <a:pt x="21575" y="2720"/>
                  </a:cubicBezTo>
                  <a:cubicBezTo>
                    <a:pt x="21555" y="2397"/>
                    <a:pt x="21435" y="2065"/>
                    <a:pt x="21156" y="1771"/>
                  </a:cubicBezTo>
                  <a:cubicBezTo>
                    <a:pt x="20876" y="1477"/>
                    <a:pt x="20437" y="1223"/>
                    <a:pt x="19858" y="1008"/>
                  </a:cubicBezTo>
                  <a:cubicBezTo>
                    <a:pt x="19279" y="792"/>
                    <a:pt x="18561" y="616"/>
                    <a:pt x="17602" y="464"/>
                  </a:cubicBezTo>
                  <a:cubicBezTo>
                    <a:pt x="16644" y="313"/>
                    <a:pt x="15446" y="186"/>
                    <a:pt x="14189" y="102"/>
                  </a:cubicBezTo>
                  <a:cubicBezTo>
                    <a:pt x="12931" y="19"/>
                    <a:pt x="11613" y="-20"/>
                    <a:pt x="10436" y="9"/>
                  </a:cubicBezTo>
                  <a:cubicBezTo>
                    <a:pt x="9258" y="39"/>
                    <a:pt x="8220" y="137"/>
                    <a:pt x="7182" y="283"/>
                  </a:cubicBezTo>
                  <a:cubicBezTo>
                    <a:pt x="6144" y="430"/>
                    <a:pt x="5106" y="626"/>
                    <a:pt x="4267" y="827"/>
                  </a:cubicBezTo>
                  <a:cubicBezTo>
                    <a:pt x="3429" y="1027"/>
                    <a:pt x="2790" y="1233"/>
                    <a:pt x="2291" y="1448"/>
                  </a:cubicBezTo>
                  <a:cubicBezTo>
                    <a:pt x="1792" y="1663"/>
                    <a:pt x="1432" y="1888"/>
                    <a:pt x="1113" y="2163"/>
                  </a:cubicBezTo>
                  <a:cubicBezTo>
                    <a:pt x="794" y="2437"/>
                    <a:pt x="514" y="2760"/>
                    <a:pt x="354" y="3102"/>
                  </a:cubicBezTo>
                  <a:cubicBezTo>
                    <a:pt x="195" y="3445"/>
                    <a:pt x="155" y="3807"/>
                    <a:pt x="155" y="4144"/>
                  </a:cubicBezTo>
                  <a:cubicBezTo>
                    <a:pt x="155" y="4482"/>
                    <a:pt x="195" y="4795"/>
                    <a:pt x="255" y="5108"/>
                  </a:cubicBezTo>
                  <a:cubicBezTo>
                    <a:pt x="314" y="5422"/>
                    <a:pt x="394" y="5735"/>
                    <a:pt x="454" y="6058"/>
                  </a:cubicBezTo>
                  <a:cubicBezTo>
                    <a:pt x="514" y="6381"/>
                    <a:pt x="554" y="6713"/>
                    <a:pt x="574" y="7071"/>
                  </a:cubicBezTo>
                  <a:cubicBezTo>
                    <a:pt x="594" y="7428"/>
                    <a:pt x="594" y="7810"/>
                    <a:pt x="594" y="8201"/>
                  </a:cubicBezTo>
                  <a:cubicBezTo>
                    <a:pt x="594" y="8593"/>
                    <a:pt x="594" y="8994"/>
                    <a:pt x="574" y="9356"/>
                  </a:cubicBezTo>
                  <a:cubicBezTo>
                    <a:pt x="554" y="9718"/>
                    <a:pt x="514" y="10041"/>
                    <a:pt x="474" y="10403"/>
                  </a:cubicBezTo>
                  <a:cubicBezTo>
                    <a:pt x="434" y="10765"/>
                    <a:pt x="394" y="11167"/>
                    <a:pt x="374" y="11558"/>
                  </a:cubicBezTo>
                  <a:cubicBezTo>
                    <a:pt x="354" y="11950"/>
                    <a:pt x="354" y="12331"/>
                    <a:pt x="374" y="12718"/>
                  </a:cubicBezTo>
                  <a:cubicBezTo>
                    <a:pt x="394" y="13104"/>
                    <a:pt x="434" y="13496"/>
                    <a:pt x="414" y="13838"/>
                  </a:cubicBezTo>
                  <a:cubicBezTo>
                    <a:pt x="394" y="14181"/>
                    <a:pt x="314" y="14475"/>
                    <a:pt x="255" y="14788"/>
                  </a:cubicBezTo>
                  <a:cubicBezTo>
                    <a:pt x="195" y="15101"/>
                    <a:pt x="155" y="15434"/>
                    <a:pt x="115" y="15771"/>
                  </a:cubicBezTo>
                  <a:cubicBezTo>
                    <a:pt x="75" y="16109"/>
                    <a:pt x="35" y="16452"/>
                    <a:pt x="15" y="16828"/>
                  </a:cubicBezTo>
                  <a:cubicBezTo>
                    <a:pt x="-5" y="17205"/>
                    <a:pt x="-5" y="17616"/>
                    <a:pt x="15" y="17969"/>
                  </a:cubicBezTo>
                  <a:cubicBezTo>
                    <a:pt x="35" y="18321"/>
                    <a:pt x="75" y="18615"/>
                    <a:pt x="95" y="18937"/>
                  </a:cubicBezTo>
                  <a:cubicBezTo>
                    <a:pt x="115" y="19260"/>
                    <a:pt x="115" y="19613"/>
                    <a:pt x="235" y="19931"/>
                  </a:cubicBezTo>
                  <a:cubicBezTo>
                    <a:pt x="354" y="20249"/>
                    <a:pt x="594" y="20533"/>
                    <a:pt x="953" y="20753"/>
                  </a:cubicBezTo>
                  <a:cubicBezTo>
                    <a:pt x="1313" y="20973"/>
                    <a:pt x="1792" y="21130"/>
                    <a:pt x="2470" y="21247"/>
                  </a:cubicBezTo>
                  <a:cubicBezTo>
                    <a:pt x="3149" y="21365"/>
                    <a:pt x="4028" y="21443"/>
                    <a:pt x="5205" y="21497"/>
                  </a:cubicBezTo>
                  <a:cubicBezTo>
                    <a:pt x="6383" y="21551"/>
                    <a:pt x="7860" y="21580"/>
                    <a:pt x="9238" y="21580"/>
                  </a:cubicBezTo>
                  <a:cubicBezTo>
                    <a:pt x="10615" y="21580"/>
                    <a:pt x="11893" y="21551"/>
                    <a:pt x="13171" y="21458"/>
                  </a:cubicBezTo>
                  <a:cubicBezTo>
                    <a:pt x="14448" y="21365"/>
                    <a:pt x="15726" y="21208"/>
                    <a:pt x="16704" y="21003"/>
                  </a:cubicBezTo>
                  <a:cubicBezTo>
                    <a:pt x="17682" y="20797"/>
                    <a:pt x="18361" y="20543"/>
                    <a:pt x="18820" y="20269"/>
                  </a:cubicBezTo>
                  <a:cubicBezTo>
                    <a:pt x="19279" y="19994"/>
                    <a:pt x="19519" y="19701"/>
                    <a:pt x="19619" y="19427"/>
                  </a:cubicBezTo>
                  <a:cubicBezTo>
                    <a:pt x="19718" y="19153"/>
                    <a:pt x="19679" y="18898"/>
                    <a:pt x="19479" y="18649"/>
                  </a:cubicBezTo>
                  <a:cubicBezTo>
                    <a:pt x="19279" y="18399"/>
                    <a:pt x="18920" y="18155"/>
                    <a:pt x="18740" y="17959"/>
                  </a:cubicBezTo>
                  <a:cubicBezTo>
                    <a:pt x="18561" y="17763"/>
                    <a:pt x="18561" y="17616"/>
                    <a:pt x="18561" y="174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4522930" y="3620166"/>
              <a:ext cx="277172" cy="6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1" fill="norm" stroke="1" extrusionOk="0">
                  <a:moveTo>
                    <a:pt x="2566" y="17171"/>
                  </a:moveTo>
                  <a:cubicBezTo>
                    <a:pt x="2566" y="15371"/>
                    <a:pt x="2566" y="13571"/>
                    <a:pt x="3261" y="12131"/>
                  </a:cubicBezTo>
                  <a:cubicBezTo>
                    <a:pt x="3957" y="10691"/>
                    <a:pt x="5348" y="9611"/>
                    <a:pt x="7598" y="8171"/>
                  </a:cubicBezTo>
                  <a:cubicBezTo>
                    <a:pt x="9848" y="6731"/>
                    <a:pt x="12957" y="4931"/>
                    <a:pt x="15248" y="3491"/>
                  </a:cubicBezTo>
                  <a:cubicBezTo>
                    <a:pt x="17539" y="2051"/>
                    <a:pt x="19011" y="971"/>
                    <a:pt x="19993" y="431"/>
                  </a:cubicBezTo>
                  <a:cubicBezTo>
                    <a:pt x="20975" y="-109"/>
                    <a:pt x="21466" y="-109"/>
                    <a:pt x="21425" y="251"/>
                  </a:cubicBezTo>
                  <a:cubicBezTo>
                    <a:pt x="21384" y="611"/>
                    <a:pt x="20811" y="1331"/>
                    <a:pt x="19134" y="2771"/>
                  </a:cubicBezTo>
                  <a:cubicBezTo>
                    <a:pt x="17457" y="4211"/>
                    <a:pt x="14675" y="6371"/>
                    <a:pt x="12057" y="8171"/>
                  </a:cubicBezTo>
                  <a:cubicBezTo>
                    <a:pt x="9439" y="9971"/>
                    <a:pt x="6984" y="11411"/>
                    <a:pt x="5307" y="12491"/>
                  </a:cubicBezTo>
                  <a:cubicBezTo>
                    <a:pt x="3630" y="13571"/>
                    <a:pt x="2730" y="14291"/>
                    <a:pt x="1871" y="15011"/>
                  </a:cubicBezTo>
                  <a:cubicBezTo>
                    <a:pt x="1011" y="15731"/>
                    <a:pt x="193" y="16451"/>
                    <a:pt x="30" y="16811"/>
                  </a:cubicBezTo>
                  <a:cubicBezTo>
                    <a:pt x="-134" y="17171"/>
                    <a:pt x="357" y="17171"/>
                    <a:pt x="1952" y="16811"/>
                  </a:cubicBezTo>
                  <a:cubicBezTo>
                    <a:pt x="3548" y="16451"/>
                    <a:pt x="6248" y="15731"/>
                    <a:pt x="9111" y="14831"/>
                  </a:cubicBezTo>
                  <a:cubicBezTo>
                    <a:pt x="11975" y="13931"/>
                    <a:pt x="15002" y="12851"/>
                    <a:pt x="16802" y="11951"/>
                  </a:cubicBezTo>
                  <a:cubicBezTo>
                    <a:pt x="18602" y="11051"/>
                    <a:pt x="19175" y="10331"/>
                    <a:pt x="19052" y="9971"/>
                  </a:cubicBezTo>
                  <a:cubicBezTo>
                    <a:pt x="18930" y="9611"/>
                    <a:pt x="18111" y="9611"/>
                    <a:pt x="16475" y="9971"/>
                  </a:cubicBezTo>
                  <a:cubicBezTo>
                    <a:pt x="14839" y="10331"/>
                    <a:pt x="12384" y="11051"/>
                    <a:pt x="10502" y="11771"/>
                  </a:cubicBezTo>
                  <a:cubicBezTo>
                    <a:pt x="8621" y="12491"/>
                    <a:pt x="7311" y="13211"/>
                    <a:pt x="7925" y="12851"/>
                  </a:cubicBezTo>
                  <a:cubicBezTo>
                    <a:pt x="8539" y="12491"/>
                    <a:pt x="11075" y="11051"/>
                    <a:pt x="13202" y="9791"/>
                  </a:cubicBezTo>
                  <a:cubicBezTo>
                    <a:pt x="15330" y="8531"/>
                    <a:pt x="17048" y="7451"/>
                    <a:pt x="18234" y="6551"/>
                  </a:cubicBezTo>
                  <a:cubicBezTo>
                    <a:pt x="19421" y="5651"/>
                    <a:pt x="20075" y="4931"/>
                    <a:pt x="20116" y="4571"/>
                  </a:cubicBezTo>
                  <a:cubicBezTo>
                    <a:pt x="20157" y="4211"/>
                    <a:pt x="19584" y="4211"/>
                    <a:pt x="17743" y="5291"/>
                  </a:cubicBezTo>
                  <a:cubicBezTo>
                    <a:pt x="15902" y="6371"/>
                    <a:pt x="12793" y="8531"/>
                    <a:pt x="10625" y="10151"/>
                  </a:cubicBezTo>
                  <a:cubicBezTo>
                    <a:pt x="8457" y="11771"/>
                    <a:pt x="7230" y="12851"/>
                    <a:pt x="6411" y="13751"/>
                  </a:cubicBezTo>
                  <a:cubicBezTo>
                    <a:pt x="5593" y="14651"/>
                    <a:pt x="5184" y="15371"/>
                    <a:pt x="5184" y="15911"/>
                  </a:cubicBezTo>
                  <a:cubicBezTo>
                    <a:pt x="5184" y="16451"/>
                    <a:pt x="5593" y="16811"/>
                    <a:pt x="7066" y="16451"/>
                  </a:cubicBezTo>
                  <a:cubicBezTo>
                    <a:pt x="8539" y="16091"/>
                    <a:pt x="11075" y="15011"/>
                    <a:pt x="12793" y="14111"/>
                  </a:cubicBezTo>
                  <a:cubicBezTo>
                    <a:pt x="14511" y="13211"/>
                    <a:pt x="15411" y="12491"/>
                    <a:pt x="16066" y="12131"/>
                  </a:cubicBezTo>
                  <a:cubicBezTo>
                    <a:pt x="16721" y="11771"/>
                    <a:pt x="17130" y="11771"/>
                    <a:pt x="17130" y="11771"/>
                  </a:cubicBezTo>
                  <a:cubicBezTo>
                    <a:pt x="17130" y="11771"/>
                    <a:pt x="16721" y="11771"/>
                    <a:pt x="15248" y="12671"/>
                  </a:cubicBezTo>
                  <a:cubicBezTo>
                    <a:pt x="13775" y="13571"/>
                    <a:pt x="11239" y="15371"/>
                    <a:pt x="9275" y="16811"/>
                  </a:cubicBezTo>
                  <a:cubicBezTo>
                    <a:pt x="7311" y="18251"/>
                    <a:pt x="5921" y="19331"/>
                    <a:pt x="4939" y="20051"/>
                  </a:cubicBezTo>
                  <a:cubicBezTo>
                    <a:pt x="3957" y="20771"/>
                    <a:pt x="3384" y="21131"/>
                    <a:pt x="3302" y="21311"/>
                  </a:cubicBezTo>
                  <a:cubicBezTo>
                    <a:pt x="3221" y="21491"/>
                    <a:pt x="3630" y="21491"/>
                    <a:pt x="5061" y="20771"/>
                  </a:cubicBezTo>
                  <a:cubicBezTo>
                    <a:pt x="6493" y="20051"/>
                    <a:pt x="8948" y="18611"/>
                    <a:pt x="11566" y="17171"/>
                  </a:cubicBezTo>
                  <a:cubicBezTo>
                    <a:pt x="14184" y="15731"/>
                    <a:pt x="16966" y="14291"/>
                    <a:pt x="18561" y="13751"/>
                  </a:cubicBezTo>
                  <a:cubicBezTo>
                    <a:pt x="20157" y="13211"/>
                    <a:pt x="20566" y="13571"/>
                    <a:pt x="20975" y="13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4289425" y="4550120"/>
              <a:ext cx="196603" cy="3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2" fill="norm" stroke="1" extrusionOk="0">
                  <a:moveTo>
                    <a:pt x="4158" y="9000"/>
                  </a:moveTo>
                  <a:cubicBezTo>
                    <a:pt x="8432" y="6000"/>
                    <a:pt x="12706" y="3000"/>
                    <a:pt x="15420" y="1500"/>
                  </a:cubicBezTo>
                  <a:cubicBezTo>
                    <a:pt x="18135" y="0"/>
                    <a:pt x="19290" y="0"/>
                    <a:pt x="20156" y="0"/>
                  </a:cubicBezTo>
                  <a:cubicBezTo>
                    <a:pt x="21022" y="0"/>
                    <a:pt x="21600" y="0"/>
                    <a:pt x="21427" y="900"/>
                  </a:cubicBezTo>
                  <a:cubicBezTo>
                    <a:pt x="21253" y="1800"/>
                    <a:pt x="20329" y="3600"/>
                    <a:pt x="17961" y="6000"/>
                  </a:cubicBezTo>
                  <a:cubicBezTo>
                    <a:pt x="15594" y="8400"/>
                    <a:pt x="11782" y="11400"/>
                    <a:pt x="8779" y="14100"/>
                  </a:cubicBezTo>
                  <a:cubicBezTo>
                    <a:pt x="5775" y="16800"/>
                    <a:pt x="3581" y="19200"/>
                    <a:pt x="2137" y="20400"/>
                  </a:cubicBezTo>
                  <a:cubicBezTo>
                    <a:pt x="693" y="21600"/>
                    <a:pt x="0" y="21600"/>
                    <a:pt x="0" y="20700"/>
                  </a:cubicBezTo>
                  <a:cubicBezTo>
                    <a:pt x="0" y="19800"/>
                    <a:pt x="693" y="18000"/>
                    <a:pt x="2772" y="15300"/>
                  </a:cubicBezTo>
                  <a:cubicBezTo>
                    <a:pt x="4851" y="12600"/>
                    <a:pt x="8317" y="9000"/>
                    <a:pt x="11147" y="6300"/>
                  </a:cubicBezTo>
                  <a:cubicBezTo>
                    <a:pt x="13976" y="3600"/>
                    <a:pt x="16171" y="1800"/>
                    <a:pt x="17557" y="900"/>
                  </a:cubicBezTo>
                  <a:cubicBezTo>
                    <a:pt x="18943" y="0"/>
                    <a:pt x="19521" y="0"/>
                    <a:pt x="19463" y="300"/>
                  </a:cubicBezTo>
                  <a:cubicBezTo>
                    <a:pt x="19405" y="600"/>
                    <a:pt x="18712" y="1200"/>
                    <a:pt x="16171" y="3000"/>
                  </a:cubicBezTo>
                  <a:cubicBezTo>
                    <a:pt x="13630" y="4800"/>
                    <a:pt x="9241" y="7800"/>
                    <a:pt x="6757" y="9300"/>
                  </a:cubicBezTo>
                  <a:cubicBezTo>
                    <a:pt x="4274" y="10800"/>
                    <a:pt x="3696" y="10800"/>
                    <a:pt x="3061" y="10800"/>
                  </a:cubicBezTo>
                  <a:cubicBezTo>
                    <a:pt x="2426" y="10800"/>
                    <a:pt x="1733" y="10800"/>
                    <a:pt x="1733" y="10500"/>
                  </a:cubicBezTo>
                  <a:cubicBezTo>
                    <a:pt x="1733" y="10200"/>
                    <a:pt x="2426" y="9600"/>
                    <a:pt x="4736" y="7800"/>
                  </a:cubicBezTo>
                  <a:cubicBezTo>
                    <a:pt x="7046" y="6000"/>
                    <a:pt x="10973" y="3000"/>
                    <a:pt x="13283" y="1500"/>
                  </a:cubicBezTo>
                  <a:cubicBezTo>
                    <a:pt x="15594" y="0"/>
                    <a:pt x="16287" y="0"/>
                    <a:pt x="16402" y="900"/>
                  </a:cubicBezTo>
                  <a:cubicBezTo>
                    <a:pt x="16518" y="1800"/>
                    <a:pt x="16056" y="3600"/>
                    <a:pt x="14207" y="5700"/>
                  </a:cubicBezTo>
                  <a:cubicBezTo>
                    <a:pt x="12359" y="7800"/>
                    <a:pt x="9125" y="10200"/>
                    <a:pt x="9241" y="11400"/>
                  </a:cubicBezTo>
                  <a:cubicBezTo>
                    <a:pt x="9356" y="12600"/>
                    <a:pt x="12821" y="12600"/>
                    <a:pt x="16287" y="1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599969" y="3678054"/>
              <a:ext cx="9268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6031" y="4974"/>
                  </a:moveTo>
                  <a:cubicBezTo>
                    <a:pt x="4559" y="6253"/>
                    <a:pt x="3086" y="7532"/>
                    <a:pt x="1981" y="8526"/>
                  </a:cubicBezTo>
                  <a:cubicBezTo>
                    <a:pt x="877" y="9521"/>
                    <a:pt x="140" y="10232"/>
                    <a:pt x="18" y="10232"/>
                  </a:cubicBezTo>
                  <a:cubicBezTo>
                    <a:pt x="-105" y="10232"/>
                    <a:pt x="386" y="9521"/>
                    <a:pt x="2227" y="7887"/>
                  </a:cubicBezTo>
                  <a:cubicBezTo>
                    <a:pt x="4068" y="6253"/>
                    <a:pt x="7259" y="3695"/>
                    <a:pt x="9345" y="2132"/>
                  </a:cubicBezTo>
                  <a:cubicBezTo>
                    <a:pt x="11431" y="568"/>
                    <a:pt x="12413" y="0"/>
                    <a:pt x="13272" y="0"/>
                  </a:cubicBezTo>
                  <a:cubicBezTo>
                    <a:pt x="14131" y="0"/>
                    <a:pt x="14868" y="568"/>
                    <a:pt x="15850" y="2629"/>
                  </a:cubicBezTo>
                  <a:cubicBezTo>
                    <a:pt x="16831" y="4689"/>
                    <a:pt x="18059" y="8242"/>
                    <a:pt x="19040" y="11653"/>
                  </a:cubicBezTo>
                  <a:cubicBezTo>
                    <a:pt x="20022" y="15063"/>
                    <a:pt x="20759" y="18332"/>
                    <a:pt x="214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638675" y="3721445"/>
              <a:ext cx="22225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3099"/>
                    <a:pt x="12343" y="6197"/>
                    <a:pt x="15943" y="9296"/>
                  </a:cubicBezTo>
                  <a:cubicBezTo>
                    <a:pt x="19543" y="12395"/>
                    <a:pt x="20571" y="15494"/>
                    <a:pt x="21086" y="17544"/>
                  </a:cubicBezTo>
                  <a:cubicBezTo>
                    <a:pt x="21600" y="19595"/>
                    <a:pt x="21600" y="205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614396" y="3921470"/>
              <a:ext cx="59204" cy="6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45" fill="norm" stroke="1" extrusionOk="0">
                  <a:moveTo>
                    <a:pt x="723" y="0"/>
                  </a:moveTo>
                  <a:cubicBezTo>
                    <a:pt x="-22" y="2563"/>
                    <a:pt x="-767" y="5125"/>
                    <a:pt x="1654" y="8786"/>
                  </a:cubicBezTo>
                  <a:cubicBezTo>
                    <a:pt x="4074" y="12447"/>
                    <a:pt x="9661" y="17207"/>
                    <a:pt x="13385" y="19403"/>
                  </a:cubicBezTo>
                  <a:cubicBezTo>
                    <a:pt x="17109" y="21600"/>
                    <a:pt x="18971" y="21234"/>
                    <a:pt x="20833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644533" y="3934170"/>
              <a:ext cx="4176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500"/>
                    <a:pt x="4867" y="9000"/>
                    <a:pt x="1782" y="12600"/>
                  </a:cubicBezTo>
                  <a:cubicBezTo>
                    <a:pt x="-1304" y="16200"/>
                    <a:pt x="239" y="189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4769247" y="3671713"/>
              <a:ext cx="66279" cy="81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21" fill="norm" stroke="1" extrusionOk="0">
                  <a:moveTo>
                    <a:pt x="6042" y="7198"/>
                  </a:moveTo>
                  <a:cubicBezTo>
                    <a:pt x="4671" y="9967"/>
                    <a:pt x="3300" y="12736"/>
                    <a:pt x="2271" y="15090"/>
                  </a:cubicBezTo>
                  <a:cubicBezTo>
                    <a:pt x="1242" y="17444"/>
                    <a:pt x="557" y="19383"/>
                    <a:pt x="214" y="19521"/>
                  </a:cubicBezTo>
                  <a:cubicBezTo>
                    <a:pt x="-129" y="19659"/>
                    <a:pt x="-129" y="17998"/>
                    <a:pt x="728" y="14952"/>
                  </a:cubicBezTo>
                  <a:cubicBezTo>
                    <a:pt x="1585" y="11906"/>
                    <a:pt x="3300" y="7475"/>
                    <a:pt x="4671" y="4706"/>
                  </a:cubicBezTo>
                  <a:cubicBezTo>
                    <a:pt x="6042" y="1936"/>
                    <a:pt x="7071" y="829"/>
                    <a:pt x="8442" y="275"/>
                  </a:cubicBezTo>
                  <a:cubicBezTo>
                    <a:pt x="9814" y="-279"/>
                    <a:pt x="11528" y="-279"/>
                    <a:pt x="13757" y="3044"/>
                  </a:cubicBezTo>
                  <a:cubicBezTo>
                    <a:pt x="15985" y="6367"/>
                    <a:pt x="18728" y="13013"/>
                    <a:pt x="20100" y="16613"/>
                  </a:cubicBezTo>
                  <a:cubicBezTo>
                    <a:pt x="21471" y="20213"/>
                    <a:pt x="21471" y="20767"/>
                    <a:pt x="21471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698999" y="3699220"/>
              <a:ext cx="114912" cy="80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69" fill="norm" stroke="1" extrusionOk="0">
                  <a:moveTo>
                    <a:pt x="17240" y="0"/>
                  </a:moveTo>
                  <a:cubicBezTo>
                    <a:pt x="18231" y="678"/>
                    <a:pt x="19222" y="1355"/>
                    <a:pt x="20015" y="2216"/>
                  </a:cubicBezTo>
                  <a:cubicBezTo>
                    <a:pt x="20807" y="3078"/>
                    <a:pt x="21402" y="4122"/>
                    <a:pt x="21501" y="4955"/>
                  </a:cubicBezTo>
                  <a:cubicBezTo>
                    <a:pt x="21600" y="5788"/>
                    <a:pt x="21204" y="6409"/>
                    <a:pt x="20708" y="7087"/>
                  </a:cubicBezTo>
                  <a:cubicBezTo>
                    <a:pt x="20213" y="7765"/>
                    <a:pt x="19618" y="8499"/>
                    <a:pt x="18727" y="9304"/>
                  </a:cubicBezTo>
                  <a:cubicBezTo>
                    <a:pt x="17835" y="10108"/>
                    <a:pt x="16646" y="10984"/>
                    <a:pt x="14862" y="11901"/>
                  </a:cubicBezTo>
                  <a:cubicBezTo>
                    <a:pt x="13079" y="12819"/>
                    <a:pt x="10701" y="13779"/>
                    <a:pt x="8719" y="14598"/>
                  </a:cubicBezTo>
                  <a:cubicBezTo>
                    <a:pt x="6738" y="15416"/>
                    <a:pt x="5152" y="16094"/>
                    <a:pt x="4459" y="16856"/>
                  </a:cubicBezTo>
                  <a:cubicBezTo>
                    <a:pt x="3765" y="17619"/>
                    <a:pt x="3963" y="18466"/>
                    <a:pt x="4161" y="19200"/>
                  </a:cubicBezTo>
                  <a:cubicBezTo>
                    <a:pt x="4360" y="19934"/>
                    <a:pt x="4558" y="20555"/>
                    <a:pt x="4657" y="20951"/>
                  </a:cubicBezTo>
                  <a:cubicBezTo>
                    <a:pt x="4756" y="21346"/>
                    <a:pt x="4756" y="21515"/>
                    <a:pt x="3963" y="21558"/>
                  </a:cubicBezTo>
                  <a:cubicBezTo>
                    <a:pt x="3171" y="21600"/>
                    <a:pt x="1585" y="21515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664546" y="4473920"/>
              <a:ext cx="8525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1481" y="0"/>
                  </a:moveTo>
                  <a:cubicBezTo>
                    <a:pt x="681" y="3600"/>
                    <a:pt x="-119" y="7200"/>
                    <a:pt x="14" y="10800"/>
                  </a:cubicBezTo>
                  <a:cubicBezTo>
                    <a:pt x="148" y="14400"/>
                    <a:pt x="1214" y="18000"/>
                    <a:pt x="4948" y="19800"/>
                  </a:cubicBezTo>
                  <a:cubicBezTo>
                    <a:pt x="8681" y="21600"/>
                    <a:pt x="15081" y="21600"/>
                    <a:pt x="214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679949" y="4480270"/>
              <a:ext cx="82551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1694"/>
                    <a:pt x="12738" y="3388"/>
                    <a:pt x="9138" y="6988"/>
                  </a:cubicBezTo>
                  <a:cubicBezTo>
                    <a:pt x="5538" y="10588"/>
                    <a:pt x="2769" y="160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695825" y="4254845"/>
              <a:ext cx="79375" cy="11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5254"/>
                    <a:pt x="6912" y="10508"/>
                    <a:pt x="10512" y="14108"/>
                  </a:cubicBezTo>
                  <a:cubicBezTo>
                    <a:pt x="14112" y="17708"/>
                    <a:pt x="17856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645025" y="4264370"/>
              <a:ext cx="171450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2031"/>
                    <a:pt x="14133" y="4062"/>
                    <a:pt x="10533" y="7662"/>
                  </a:cubicBezTo>
                  <a:cubicBezTo>
                    <a:pt x="6933" y="11262"/>
                    <a:pt x="3467" y="164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0" y="5769585"/>
              <a:ext cx="12623800" cy="291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21580"/>
                  </a:moveTo>
                  <a:cubicBezTo>
                    <a:pt x="80" y="21267"/>
                    <a:pt x="159" y="20954"/>
                    <a:pt x="254" y="20641"/>
                  </a:cubicBezTo>
                  <a:cubicBezTo>
                    <a:pt x="348" y="20328"/>
                    <a:pt x="456" y="20015"/>
                    <a:pt x="576" y="19467"/>
                  </a:cubicBezTo>
                  <a:cubicBezTo>
                    <a:pt x="695" y="18919"/>
                    <a:pt x="826" y="18137"/>
                    <a:pt x="967" y="17432"/>
                  </a:cubicBezTo>
                  <a:cubicBezTo>
                    <a:pt x="1108" y="16728"/>
                    <a:pt x="1260" y="16102"/>
                    <a:pt x="1407" y="15554"/>
                  </a:cubicBezTo>
                  <a:cubicBezTo>
                    <a:pt x="1554" y="15006"/>
                    <a:pt x="1695" y="14537"/>
                    <a:pt x="1840" y="14145"/>
                  </a:cubicBezTo>
                  <a:cubicBezTo>
                    <a:pt x="1985" y="13754"/>
                    <a:pt x="2133" y="13441"/>
                    <a:pt x="2265" y="13206"/>
                  </a:cubicBezTo>
                  <a:cubicBezTo>
                    <a:pt x="2398" y="12971"/>
                    <a:pt x="2513" y="12815"/>
                    <a:pt x="2642" y="12580"/>
                  </a:cubicBezTo>
                  <a:cubicBezTo>
                    <a:pt x="2771" y="12345"/>
                    <a:pt x="2912" y="12032"/>
                    <a:pt x="3057" y="11563"/>
                  </a:cubicBezTo>
                  <a:cubicBezTo>
                    <a:pt x="3202" y="11093"/>
                    <a:pt x="3350" y="10467"/>
                    <a:pt x="3482" y="9997"/>
                  </a:cubicBezTo>
                  <a:cubicBezTo>
                    <a:pt x="3614" y="9528"/>
                    <a:pt x="3730" y="9215"/>
                    <a:pt x="3843" y="8902"/>
                  </a:cubicBezTo>
                  <a:cubicBezTo>
                    <a:pt x="3955" y="8589"/>
                    <a:pt x="4064" y="8276"/>
                    <a:pt x="4176" y="7963"/>
                  </a:cubicBezTo>
                  <a:cubicBezTo>
                    <a:pt x="4288" y="7650"/>
                    <a:pt x="4404" y="7337"/>
                    <a:pt x="4520" y="7023"/>
                  </a:cubicBezTo>
                  <a:cubicBezTo>
                    <a:pt x="4636" y="6710"/>
                    <a:pt x="4752" y="6397"/>
                    <a:pt x="4868" y="6163"/>
                  </a:cubicBezTo>
                  <a:cubicBezTo>
                    <a:pt x="4984" y="5928"/>
                    <a:pt x="5099" y="5771"/>
                    <a:pt x="5217" y="5615"/>
                  </a:cubicBezTo>
                  <a:cubicBezTo>
                    <a:pt x="5335" y="5458"/>
                    <a:pt x="5454" y="5302"/>
                    <a:pt x="5583" y="5145"/>
                  </a:cubicBezTo>
                  <a:cubicBezTo>
                    <a:pt x="5711" y="4989"/>
                    <a:pt x="5849" y="4832"/>
                    <a:pt x="5978" y="4754"/>
                  </a:cubicBezTo>
                  <a:cubicBezTo>
                    <a:pt x="6106" y="4676"/>
                    <a:pt x="6226" y="4676"/>
                    <a:pt x="6356" y="4597"/>
                  </a:cubicBezTo>
                  <a:cubicBezTo>
                    <a:pt x="6487" y="4519"/>
                    <a:pt x="6628" y="4363"/>
                    <a:pt x="6764" y="4206"/>
                  </a:cubicBezTo>
                  <a:cubicBezTo>
                    <a:pt x="6899" y="4050"/>
                    <a:pt x="7030" y="3893"/>
                    <a:pt x="7164" y="3737"/>
                  </a:cubicBezTo>
                  <a:cubicBezTo>
                    <a:pt x="7298" y="3580"/>
                    <a:pt x="7435" y="3423"/>
                    <a:pt x="7573" y="3267"/>
                  </a:cubicBezTo>
                  <a:cubicBezTo>
                    <a:pt x="7711" y="3110"/>
                    <a:pt x="7848" y="2954"/>
                    <a:pt x="7988" y="2797"/>
                  </a:cubicBezTo>
                  <a:cubicBezTo>
                    <a:pt x="8127" y="2641"/>
                    <a:pt x="8268" y="2484"/>
                    <a:pt x="8406" y="2406"/>
                  </a:cubicBezTo>
                  <a:cubicBezTo>
                    <a:pt x="8544" y="2328"/>
                    <a:pt x="8678" y="2328"/>
                    <a:pt x="8817" y="2328"/>
                  </a:cubicBezTo>
                  <a:cubicBezTo>
                    <a:pt x="8957" y="2328"/>
                    <a:pt x="9101" y="2328"/>
                    <a:pt x="9244" y="2328"/>
                  </a:cubicBezTo>
                  <a:cubicBezTo>
                    <a:pt x="9388" y="2328"/>
                    <a:pt x="9529" y="2328"/>
                    <a:pt x="9670" y="2328"/>
                  </a:cubicBezTo>
                  <a:cubicBezTo>
                    <a:pt x="9811" y="2328"/>
                    <a:pt x="9953" y="2328"/>
                    <a:pt x="10092" y="2406"/>
                  </a:cubicBezTo>
                  <a:cubicBezTo>
                    <a:pt x="10231" y="2484"/>
                    <a:pt x="10369" y="2641"/>
                    <a:pt x="10510" y="2797"/>
                  </a:cubicBezTo>
                  <a:cubicBezTo>
                    <a:pt x="10652" y="2954"/>
                    <a:pt x="10796" y="3110"/>
                    <a:pt x="10938" y="3267"/>
                  </a:cubicBezTo>
                  <a:cubicBezTo>
                    <a:pt x="11079" y="3423"/>
                    <a:pt x="11216" y="3580"/>
                    <a:pt x="11356" y="3658"/>
                  </a:cubicBezTo>
                  <a:cubicBezTo>
                    <a:pt x="11495" y="3737"/>
                    <a:pt x="11637" y="3737"/>
                    <a:pt x="11776" y="3815"/>
                  </a:cubicBezTo>
                  <a:cubicBezTo>
                    <a:pt x="11915" y="3893"/>
                    <a:pt x="12053" y="4050"/>
                    <a:pt x="12193" y="4128"/>
                  </a:cubicBezTo>
                  <a:cubicBezTo>
                    <a:pt x="12332" y="4206"/>
                    <a:pt x="12473" y="4206"/>
                    <a:pt x="12613" y="4284"/>
                  </a:cubicBezTo>
                  <a:cubicBezTo>
                    <a:pt x="12752" y="4363"/>
                    <a:pt x="12890" y="4519"/>
                    <a:pt x="13031" y="4597"/>
                  </a:cubicBezTo>
                  <a:cubicBezTo>
                    <a:pt x="13172" y="4676"/>
                    <a:pt x="13317" y="4676"/>
                    <a:pt x="13458" y="4676"/>
                  </a:cubicBezTo>
                  <a:cubicBezTo>
                    <a:pt x="13600" y="4676"/>
                    <a:pt x="13737" y="4676"/>
                    <a:pt x="13880" y="4676"/>
                  </a:cubicBezTo>
                  <a:cubicBezTo>
                    <a:pt x="14023" y="4676"/>
                    <a:pt x="14172" y="4676"/>
                    <a:pt x="14317" y="4676"/>
                  </a:cubicBezTo>
                  <a:cubicBezTo>
                    <a:pt x="14462" y="4676"/>
                    <a:pt x="14603" y="4676"/>
                    <a:pt x="14746" y="4597"/>
                  </a:cubicBezTo>
                  <a:cubicBezTo>
                    <a:pt x="14889" y="4519"/>
                    <a:pt x="15034" y="4363"/>
                    <a:pt x="15177" y="4284"/>
                  </a:cubicBezTo>
                  <a:cubicBezTo>
                    <a:pt x="15320" y="4206"/>
                    <a:pt x="15461" y="4206"/>
                    <a:pt x="15606" y="4206"/>
                  </a:cubicBezTo>
                  <a:cubicBezTo>
                    <a:pt x="15751" y="4206"/>
                    <a:pt x="15899" y="4206"/>
                    <a:pt x="16044" y="4128"/>
                  </a:cubicBezTo>
                  <a:cubicBezTo>
                    <a:pt x="16189" y="4050"/>
                    <a:pt x="16330" y="3893"/>
                    <a:pt x="16473" y="3815"/>
                  </a:cubicBezTo>
                  <a:cubicBezTo>
                    <a:pt x="16616" y="3737"/>
                    <a:pt x="16761" y="3737"/>
                    <a:pt x="16904" y="3737"/>
                  </a:cubicBezTo>
                  <a:cubicBezTo>
                    <a:pt x="17047" y="3737"/>
                    <a:pt x="17189" y="3737"/>
                    <a:pt x="17332" y="3658"/>
                  </a:cubicBezTo>
                  <a:cubicBezTo>
                    <a:pt x="17475" y="3580"/>
                    <a:pt x="17620" y="3423"/>
                    <a:pt x="17759" y="3267"/>
                  </a:cubicBezTo>
                  <a:cubicBezTo>
                    <a:pt x="17899" y="3110"/>
                    <a:pt x="18033" y="2954"/>
                    <a:pt x="18172" y="2719"/>
                  </a:cubicBezTo>
                  <a:cubicBezTo>
                    <a:pt x="18311" y="2484"/>
                    <a:pt x="18456" y="2171"/>
                    <a:pt x="18598" y="1937"/>
                  </a:cubicBezTo>
                  <a:cubicBezTo>
                    <a:pt x="18739" y="1702"/>
                    <a:pt x="18876" y="1545"/>
                    <a:pt x="19016" y="1389"/>
                  </a:cubicBezTo>
                  <a:cubicBezTo>
                    <a:pt x="19155" y="1232"/>
                    <a:pt x="19297" y="1076"/>
                    <a:pt x="19436" y="919"/>
                  </a:cubicBezTo>
                  <a:cubicBezTo>
                    <a:pt x="19575" y="763"/>
                    <a:pt x="19713" y="606"/>
                    <a:pt x="19887" y="450"/>
                  </a:cubicBezTo>
                  <a:cubicBezTo>
                    <a:pt x="20061" y="293"/>
                    <a:pt x="20271" y="137"/>
                    <a:pt x="20437" y="58"/>
                  </a:cubicBezTo>
                  <a:cubicBezTo>
                    <a:pt x="20604" y="-20"/>
                    <a:pt x="20727" y="-20"/>
                    <a:pt x="20879" y="58"/>
                  </a:cubicBezTo>
                  <a:cubicBezTo>
                    <a:pt x="21031" y="137"/>
                    <a:pt x="21212" y="293"/>
                    <a:pt x="21337" y="528"/>
                  </a:cubicBezTo>
                  <a:cubicBezTo>
                    <a:pt x="21462" y="763"/>
                    <a:pt x="21531" y="1076"/>
                    <a:pt x="21600" y="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57150" y="6232870"/>
              <a:ext cx="1255395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" y="21071"/>
                    <a:pt x="80" y="20541"/>
                    <a:pt x="157" y="20171"/>
                  </a:cubicBezTo>
                  <a:cubicBezTo>
                    <a:pt x="233" y="19800"/>
                    <a:pt x="346" y="19588"/>
                    <a:pt x="473" y="19218"/>
                  </a:cubicBezTo>
                  <a:cubicBezTo>
                    <a:pt x="601" y="18847"/>
                    <a:pt x="743" y="18318"/>
                    <a:pt x="880" y="17788"/>
                  </a:cubicBezTo>
                  <a:cubicBezTo>
                    <a:pt x="1016" y="17259"/>
                    <a:pt x="1147" y="16729"/>
                    <a:pt x="1286" y="16200"/>
                  </a:cubicBezTo>
                  <a:cubicBezTo>
                    <a:pt x="1424" y="15671"/>
                    <a:pt x="1570" y="15141"/>
                    <a:pt x="1704" y="14718"/>
                  </a:cubicBezTo>
                  <a:cubicBezTo>
                    <a:pt x="1839" y="14294"/>
                    <a:pt x="1963" y="13976"/>
                    <a:pt x="2090" y="13606"/>
                  </a:cubicBezTo>
                  <a:cubicBezTo>
                    <a:pt x="2218" y="13235"/>
                    <a:pt x="2349" y="12812"/>
                    <a:pt x="2489" y="12388"/>
                  </a:cubicBezTo>
                  <a:cubicBezTo>
                    <a:pt x="2629" y="11965"/>
                    <a:pt x="2779" y="11541"/>
                    <a:pt x="2906" y="11224"/>
                  </a:cubicBezTo>
                  <a:cubicBezTo>
                    <a:pt x="3034" y="10906"/>
                    <a:pt x="3139" y="10694"/>
                    <a:pt x="3249" y="10429"/>
                  </a:cubicBezTo>
                  <a:cubicBezTo>
                    <a:pt x="3358" y="10165"/>
                    <a:pt x="3471" y="9847"/>
                    <a:pt x="3585" y="9582"/>
                  </a:cubicBezTo>
                  <a:cubicBezTo>
                    <a:pt x="3700" y="9318"/>
                    <a:pt x="3817" y="9106"/>
                    <a:pt x="3937" y="8841"/>
                  </a:cubicBezTo>
                  <a:cubicBezTo>
                    <a:pt x="4057" y="8576"/>
                    <a:pt x="4181" y="8259"/>
                    <a:pt x="4301" y="7994"/>
                  </a:cubicBezTo>
                  <a:cubicBezTo>
                    <a:pt x="4421" y="7729"/>
                    <a:pt x="4538" y="7518"/>
                    <a:pt x="4658" y="7253"/>
                  </a:cubicBezTo>
                  <a:cubicBezTo>
                    <a:pt x="4778" y="6988"/>
                    <a:pt x="4902" y="6671"/>
                    <a:pt x="5026" y="6406"/>
                  </a:cubicBezTo>
                  <a:cubicBezTo>
                    <a:pt x="5150" y="6141"/>
                    <a:pt x="5273" y="5929"/>
                    <a:pt x="5399" y="5718"/>
                  </a:cubicBezTo>
                  <a:cubicBezTo>
                    <a:pt x="5525" y="5506"/>
                    <a:pt x="5652" y="5294"/>
                    <a:pt x="5787" y="5029"/>
                  </a:cubicBezTo>
                  <a:cubicBezTo>
                    <a:pt x="5922" y="4765"/>
                    <a:pt x="6064" y="4447"/>
                    <a:pt x="6200" y="4182"/>
                  </a:cubicBezTo>
                  <a:cubicBezTo>
                    <a:pt x="6337" y="3918"/>
                    <a:pt x="6468" y="3706"/>
                    <a:pt x="6603" y="3494"/>
                  </a:cubicBezTo>
                  <a:cubicBezTo>
                    <a:pt x="6737" y="3282"/>
                    <a:pt x="6876" y="3071"/>
                    <a:pt x="7012" y="2859"/>
                  </a:cubicBezTo>
                  <a:cubicBezTo>
                    <a:pt x="7149" y="2647"/>
                    <a:pt x="7284" y="2435"/>
                    <a:pt x="7424" y="2276"/>
                  </a:cubicBezTo>
                  <a:cubicBezTo>
                    <a:pt x="7564" y="2118"/>
                    <a:pt x="7710" y="2012"/>
                    <a:pt x="7852" y="1906"/>
                  </a:cubicBezTo>
                  <a:cubicBezTo>
                    <a:pt x="7994" y="1800"/>
                    <a:pt x="8132" y="1694"/>
                    <a:pt x="8273" y="1588"/>
                  </a:cubicBezTo>
                  <a:cubicBezTo>
                    <a:pt x="8413" y="1482"/>
                    <a:pt x="8555" y="1376"/>
                    <a:pt x="8693" y="1324"/>
                  </a:cubicBezTo>
                  <a:cubicBezTo>
                    <a:pt x="8832" y="1271"/>
                    <a:pt x="8966" y="1271"/>
                    <a:pt x="9103" y="1271"/>
                  </a:cubicBezTo>
                  <a:cubicBezTo>
                    <a:pt x="9239" y="1271"/>
                    <a:pt x="9378" y="1271"/>
                    <a:pt x="9511" y="1218"/>
                  </a:cubicBezTo>
                  <a:cubicBezTo>
                    <a:pt x="9644" y="1165"/>
                    <a:pt x="9771" y="1059"/>
                    <a:pt x="9908" y="1006"/>
                  </a:cubicBezTo>
                  <a:cubicBezTo>
                    <a:pt x="10044" y="953"/>
                    <a:pt x="10190" y="953"/>
                    <a:pt x="10327" y="900"/>
                  </a:cubicBezTo>
                  <a:cubicBezTo>
                    <a:pt x="10463" y="847"/>
                    <a:pt x="10591" y="741"/>
                    <a:pt x="10725" y="688"/>
                  </a:cubicBezTo>
                  <a:cubicBezTo>
                    <a:pt x="10860" y="635"/>
                    <a:pt x="11002" y="635"/>
                    <a:pt x="11137" y="582"/>
                  </a:cubicBezTo>
                  <a:cubicBezTo>
                    <a:pt x="11272" y="529"/>
                    <a:pt x="11399" y="424"/>
                    <a:pt x="11530" y="371"/>
                  </a:cubicBezTo>
                  <a:cubicBezTo>
                    <a:pt x="11661" y="318"/>
                    <a:pt x="11796" y="318"/>
                    <a:pt x="11927" y="318"/>
                  </a:cubicBezTo>
                  <a:cubicBezTo>
                    <a:pt x="12058" y="318"/>
                    <a:pt x="12186" y="318"/>
                    <a:pt x="12319" y="265"/>
                  </a:cubicBezTo>
                  <a:cubicBezTo>
                    <a:pt x="12452" y="212"/>
                    <a:pt x="12590" y="106"/>
                    <a:pt x="12721" y="53"/>
                  </a:cubicBezTo>
                  <a:cubicBezTo>
                    <a:pt x="12852" y="0"/>
                    <a:pt x="12976" y="0"/>
                    <a:pt x="13111" y="0"/>
                  </a:cubicBezTo>
                  <a:cubicBezTo>
                    <a:pt x="13246" y="0"/>
                    <a:pt x="13391" y="0"/>
                    <a:pt x="13530" y="0"/>
                  </a:cubicBezTo>
                  <a:cubicBezTo>
                    <a:pt x="13668" y="0"/>
                    <a:pt x="13799" y="0"/>
                    <a:pt x="13934" y="0"/>
                  </a:cubicBezTo>
                  <a:cubicBezTo>
                    <a:pt x="14069" y="0"/>
                    <a:pt x="14207" y="0"/>
                    <a:pt x="14344" y="0"/>
                  </a:cubicBezTo>
                  <a:cubicBezTo>
                    <a:pt x="14480" y="0"/>
                    <a:pt x="14615" y="0"/>
                    <a:pt x="14751" y="0"/>
                  </a:cubicBezTo>
                  <a:cubicBezTo>
                    <a:pt x="14888" y="0"/>
                    <a:pt x="15026" y="0"/>
                    <a:pt x="15159" y="0"/>
                  </a:cubicBezTo>
                  <a:cubicBezTo>
                    <a:pt x="15292" y="0"/>
                    <a:pt x="15420" y="0"/>
                    <a:pt x="15556" y="0"/>
                  </a:cubicBezTo>
                  <a:cubicBezTo>
                    <a:pt x="15693" y="0"/>
                    <a:pt x="15839" y="0"/>
                    <a:pt x="15977" y="0"/>
                  </a:cubicBezTo>
                  <a:cubicBezTo>
                    <a:pt x="16115" y="0"/>
                    <a:pt x="16246" y="0"/>
                    <a:pt x="16381" y="53"/>
                  </a:cubicBezTo>
                  <a:cubicBezTo>
                    <a:pt x="16516" y="106"/>
                    <a:pt x="16654" y="212"/>
                    <a:pt x="16791" y="265"/>
                  </a:cubicBezTo>
                  <a:cubicBezTo>
                    <a:pt x="16927" y="318"/>
                    <a:pt x="17062" y="318"/>
                    <a:pt x="17199" y="318"/>
                  </a:cubicBezTo>
                  <a:cubicBezTo>
                    <a:pt x="17335" y="318"/>
                    <a:pt x="17474" y="318"/>
                    <a:pt x="17610" y="318"/>
                  </a:cubicBezTo>
                  <a:cubicBezTo>
                    <a:pt x="17747" y="318"/>
                    <a:pt x="17882" y="318"/>
                    <a:pt x="18018" y="318"/>
                  </a:cubicBezTo>
                  <a:cubicBezTo>
                    <a:pt x="18155" y="318"/>
                    <a:pt x="18293" y="318"/>
                    <a:pt x="18430" y="318"/>
                  </a:cubicBezTo>
                  <a:cubicBezTo>
                    <a:pt x="18566" y="318"/>
                    <a:pt x="18701" y="318"/>
                    <a:pt x="18839" y="318"/>
                  </a:cubicBezTo>
                  <a:cubicBezTo>
                    <a:pt x="18978" y="318"/>
                    <a:pt x="19120" y="318"/>
                    <a:pt x="19255" y="371"/>
                  </a:cubicBezTo>
                  <a:cubicBezTo>
                    <a:pt x="19389" y="424"/>
                    <a:pt x="19517" y="529"/>
                    <a:pt x="19653" y="635"/>
                  </a:cubicBezTo>
                  <a:cubicBezTo>
                    <a:pt x="19790" y="741"/>
                    <a:pt x="19936" y="847"/>
                    <a:pt x="20107" y="1006"/>
                  </a:cubicBezTo>
                  <a:cubicBezTo>
                    <a:pt x="20278" y="1165"/>
                    <a:pt x="20475" y="1376"/>
                    <a:pt x="20664" y="1588"/>
                  </a:cubicBezTo>
                  <a:cubicBezTo>
                    <a:pt x="20853" y="1800"/>
                    <a:pt x="21036" y="2012"/>
                    <a:pt x="21190" y="2276"/>
                  </a:cubicBezTo>
                  <a:cubicBezTo>
                    <a:pt x="21345" y="2541"/>
                    <a:pt x="21473" y="2859"/>
                    <a:pt x="21600" y="3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33299" y="6225419"/>
              <a:ext cx="292151" cy="25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04" fill="norm" stroke="1" extrusionOk="0">
                  <a:moveTo>
                    <a:pt x="470" y="5274"/>
                  </a:moveTo>
                  <a:cubicBezTo>
                    <a:pt x="159" y="3891"/>
                    <a:pt x="-152" y="2509"/>
                    <a:pt x="81" y="1472"/>
                  </a:cubicBezTo>
                  <a:cubicBezTo>
                    <a:pt x="314" y="435"/>
                    <a:pt x="1091" y="-256"/>
                    <a:pt x="2567" y="90"/>
                  </a:cubicBezTo>
                  <a:cubicBezTo>
                    <a:pt x="4044" y="435"/>
                    <a:pt x="6219" y="1818"/>
                    <a:pt x="7540" y="4323"/>
                  </a:cubicBezTo>
                  <a:cubicBezTo>
                    <a:pt x="8861" y="6829"/>
                    <a:pt x="9327" y="10458"/>
                    <a:pt x="9016" y="13309"/>
                  </a:cubicBezTo>
                  <a:cubicBezTo>
                    <a:pt x="8706" y="16160"/>
                    <a:pt x="7618" y="18234"/>
                    <a:pt x="6685" y="19530"/>
                  </a:cubicBezTo>
                  <a:cubicBezTo>
                    <a:pt x="5753" y="20826"/>
                    <a:pt x="4976" y="21344"/>
                    <a:pt x="4588" y="21171"/>
                  </a:cubicBezTo>
                  <a:cubicBezTo>
                    <a:pt x="4199" y="20998"/>
                    <a:pt x="4199" y="20134"/>
                    <a:pt x="5675" y="17542"/>
                  </a:cubicBezTo>
                  <a:cubicBezTo>
                    <a:pt x="7152" y="14950"/>
                    <a:pt x="10104" y="10630"/>
                    <a:pt x="11969" y="8038"/>
                  </a:cubicBezTo>
                  <a:cubicBezTo>
                    <a:pt x="13834" y="5446"/>
                    <a:pt x="14611" y="4582"/>
                    <a:pt x="15232" y="3718"/>
                  </a:cubicBezTo>
                  <a:cubicBezTo>
                    <a:pt x="15854" y="2854"/>
                    <a:pt x="16320" y="1990"/>
                    <a:pt x="16242" y="1904"/>
                  </a:cubicBezTo>
                  <a:cubicBezTo>
                    <a:pt x="16165" y="1818"/>
                    <a:pt x="15543" y="2509"/>
                    <a:pt x="15077" y="3978"/>
                  </a:cubicBezTo>
                  <a:cubicBezTo>
                    <a:pt x="14611" y="5446"/>
                    <a:pt x="14300" y="7693"/>
                    <a:pt x="15388" y="9680"/>
                  </a:cubicBezTo>
                  <a:cubicBezTo>
                    <a:pt x="16475" y="11667"/>
                    <a:pt x="18962" y="13395"/>
                    <a:pt x="21448" y="15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80760" y="6074120"/>
              <a:ext cx="60591" cy="212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21321" y="0"/>
                  </a:moveTo>
                  <a:cubicBezTo>
                    <a:pt x="19087" y="215"/>
                    <a:pt x="16852" y="430"/>
                    <a:pt x="15735" y="989"/>
                  </a:cubicBezTo>
                  <a:cubicBezTo>
                    <a:pt x="14618" y="1547"/>
                    <a:pt x="14618" y="2450"/>
                    <a:pt x="14245" y="3342"/>
                  </a:cubicBezTo>
                  <a:cubicBezTo>
                    <a:pt x="13873" y="4234"/>
                    <a:pt x="13128" y="5115"/>
                    <a:pt x="13128" y="5986"/>
                  </a:cubicBezTo>
                  <a:cubicBezTo>
                    <a:pt x="13128" y="6856"/>
                    <a:pt x="13873" y="7716"/>
                    <a:pt x="13500" y="8543"/>
                  </a:cubicBezTo>
                  <a:cubicBezTo>
                    <a:pt x="13128" y="9371"/>
                    <a:pt x="11638" y="10166"/>
                    <a:pt x="9404" y="10929"/>
                  </a:cubicBezTo>
                  <a:cubicBezTo>
                    <a:pt x="7169" y="11692"/>
                    <a:pt x="4190" y="12423"/>
                    <a:pt x="2328" y="13132"/>
                  </a:cubicBezTo>
                  <a:cubicBezTo>
                    <a:pt x="466" y="13841"/>
                    <a:pt x="-279" y="14529"/>
                    <a:pt x="93" y="15152"/>
                  </a:cubicBezTo>
                  <a:cubicBezTo>
                    <a:pt x="466" y="15776"/>
                    <a:pt x="1955" y="16334"/>
                    <a:pt x="4190" y="16915"/>
                  </a:cubicBezTo>
                  <a:cubicBezTo>
                    <a:pt x="6424" y="17495"/>
                    <a:pt x="9404" y="18097"/>
                    <a:pt x="11266" y="18784"/>
                  </a:cubicBezTo>
                  <a:cubicBezTo>
                    <a:pt x="13128" y="19472"/>
                    <a:pt x="13873" y="20246"/>
                    <a:pt x="14618" y="20730"/>
                  </a:cubicBezTo>
                  <a:cubicBezTo>
                    <a:pt x="15362" y="21213"/>
                    <a:pt x="16107" y="21407"/>
                    <a:pt x="168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803275" y="6204295"/>
              <a:ext cx="25400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884"/>
                    <a:pt x="16200" y="1767"/>
                    <a:pt x="14850" y="4369"/>
                  </a:cubicBezTo>
                  <a:cubicBezTo>
                    <a:pt x="13500" y="6971"/>
                    <a:pt x="13500" y="11291"/>
                    <a:pt x="13050" y="14285"/>
                  </a:cubicBezTo>
                  <a:cubicBezTo>
                    <a:pt x="12600" y="17280"/>
                    <a:pt x="11700" y="18949"/>
                    <a:pt x="10350" y="20029"/>
                  </a:cubicBezTo>
                  <a:cubicBezTo>
                    <a:pt x="9000" y="21109"/>
                    <a:pt x="7200" y="21600"/>
                    <a:pt x="5400" y="21600"/>
                  </a:cubicBezTo>
                  <a:cubicBezTo>
                    <a:pt x="3600" y="21600"/>
                    <a:pt x="1800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811741" y="6173049"/>
              <a:ext cx="152028" cy="6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7" fill="norm" stroke="1" extrusionOk="0">
                  <a:moveTo>
                    <a:pt x="1490" y="21437"/>
                  </a:moveTo>
                  <a:cubicBezTo>
                    <a:pt x="745" y="20751"/>
                    <a:pt x="0" y="20066"/>
                    <a:pt x="0" y="19380"/>
                  </a:cubicBezTo>
                  <a:cubicBezTo>
                    <a:pt x="0" y="18694"/>
                    <a:pt x="745" y="18008"/>
                    <a:pt x="3352" y="15266"/>
                  </a:cubicBezTo>
                  <a:cubicBezTo>
                    <a:pt x="5959" y="12523"/>
                    <a:pt x="10428" y="7723"/>
                    <a:pt x="13332" y="4808"/>
                  </a:cubicBezTo>
                  <a:cubicBezTo>
                    <a:pt x="16237" y="1894"/>
                    <a:pt x="17578" y="866"/>
                    <a:pt x="18770" y="351"/>
                  </a:cubicBezTo>
                  <a:cubicBezTo>
                    <a:pt x="19961" y="-163"/>
                    <a:pt x="21004" y="-163"/>
                    <a:pt x="21302" y="694"/>
                  </a:cubicBezTo>
                  <a:cubicBezTo>
                    <a:pt x="21600" y="1551"/>
                    <a:pt x="21153" y="3266"/>
                    <a:pt x="20706" y="4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96925" y="6299545"/>
              <a:ext cx="14287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6457"/>
                    <a:pt x="10240" y="11314"/>
                    <a:pt x="13840" y="7714"/>
                  </a:cubicBezTo>
                  <a:cubicBezTo>
                    <a:pt x="17440" y="4114"/>
                    <a:pt x="195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42137" y="6047240"/>
              <a:ext cx="81789" cy="83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58" fill="norm" stroke="1" extrusionOk="0">
                  <a:moveTo>
                    <a:pt x="7278" y="1973"/>
                  </a:moveTo>
                  <a:cubicBezTo>
                    <a:pt x="6447" y="6240"/>
                    <a:pt x="5616" y="10506"/>
                    <a:pt x="4924" y="13440"/>
                  </a:cubicBezTo>
                  <a:cubicBezTo>
                    <a:pt x="4232" y="16373"/>
                    <a:pt x="3678" y="17973"/>
                    <a:pt x="2847" y="19173"/>
                  </a:cubicBezTo>
                  <a:cubicBezTo>
                    <a:pt x="2016" y="20373"/>
                    <a:pt x="909" y="21173"/>
                    <a:pt x="355" y="20906"/>
                  </a:cubicBezTo>
                  <a:cubicBezTo>
                    <a:pt x="-199" y="20640"/>
                    <a:pt x="-199" y="19306"/>
                    <a:pt x="1047" y="16773"/>
                  </a:cubicBezTo>
                  <a:cubicBezTo>
                    <a:pt x="2293" y="14240"/>
                    <a:pt x="4786" y="10506"/>
                    <a:pt x="7001" y="7706"/>
                  </a:cubicBezTo>
                  <a:cubicBezTo>
                    <a:pt x="9216" y="4906"/>
                    <a:pt x="11155" y="3040"/>
                    <a:pt x="12816" y="1706"/>
                  </a:cubicBezTo>
                  <a:cubicBezTo>
                    <a:pt x="14478" y="373"/>
                    <a:pt x="15863" y="-427"/>
                    <a:pt x="16693" y="240"/>
                  </a:cubicBezTo>
                  <a:cubicBezTo>
                    <a:pt x="17524" y="906"/>
                    <a:pt x="17801" y="3040"/>
                    <a:pt x="18493" y="5840"/>
                  </a:cubicBezTo>
                  <a:cubicBezTo>
                    <a:pt x="19186" y="8640"/>
                    <a:pt x="20293" y="12106"/>
                    <a:pt x="21401" y="15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923925" y="6358792"/>
              <a:ext cx="51117" cy="12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6" h="21422" fill="norm" stroke="1" extrusionOk="0">
                  <a:moveTo>
                    <a:pt x="0" y="6175"/>
                  </a:moveTo>
                  <a:cubicBezTo>
                    <a:pt x="0" y="10350"/>
                    <a:pt x="0" y="14525"/>
                    <a:pt x="212" y="17066"/>
                  </a:cubicBezTo>
                  <a:cubicBezTo>
                    <a:pt x="424" y="19607"/>
                    <a:pt x="847" y="20514"/>
                    <a:pt x="1059" y="20514"/>
                  </a:cubicBezTo>
                  <a:cubicBezTo>
                    <a:pt x="1271" y="20514"/>
                    <a:pt x="1271" y="19607"/>
                    <a:pt x="1271" y="16612"/>
                  </a:cubicBezTo>
                  <a:cubicBezTo>
                    <a:pt x="1271" y="13617"/>
                    <a:pt x="1271" y="8535"/>
                    <a:pt x="1482" y="5449"/>
                  </a:cubicBezTo>
                  <a:cubicBezTo>
                    <a:pt x="1694" y="2363"/>
                    <a:pt x="2118" y="1274"/>
                    <a:pt x="3388" y="639"/>
                  </a:cubicBezTo>
                  <a:cubicBezTo>
                    <a:pt x="4659" y="4"/>
                    <a:pt x="6776" y="-178"/>
                    <a:pt x="9529" y="185"/>
                  </a:cubicBezTo>
                  <a:cubicBezTo>
                    <a:pt x="12282" y="548"/>
                    <a:pt x="15671" y="1456"/>
                    <a:pt x="18000" y="3452"/>
                  </a:cubicBezTo>
                  <a:cubicBezTo>
                    <a:pt x="20329" y="5449"/>
                    <a:pt x="21600" y="8535"/>
                    <a:pt x="19059" y="11711"/>
                  </a:cubicBezTo>
                  <a:cubicBezTo>
                    <a:pt x="16518" y="14888"/>
                    <a:pt x="10165" y="18155"/>
                    <a:pt x="6565" y="19788"/>
                  </a:cubicBezTo>
                  <a:cubicBezTo>
                    <a:pt x="2965" y="21422"/>
                    <a:pt x="2118" y="21422"/>
                    <a:pt x="1271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006475" y="6455120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090977" y="6216995"/>
              <a:ext cx="52024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21235" y="0"/>
                  </a:moveTo>
                  <a:cubicBezTo>
                    <a:pt x="19075" y="0"/>
                    <a:pt x="16915" y="0"/>
                    <a:pt x="14323" y="767"/>
                  </a:cubicBezTo>
                  <a:cubicBezTo>
                    <a:pt x="11731" y="1534"/>
                    <a:pt x="8707" y="3069"/>
                    <a:pt x="5899" y="5666"/>
                  </a:cubicBezTo>
                  <a:cubicBezTo>
                    <a:pt x="3091" y="8262"/>
                    <a:pt x="499" y="11921"/>
                    <a:pt x="67" y="14695"/>
                  </a:cubicBezTo>
                  <a:cubicBezTo>
                    <a:pt x="-365" y="17469"/>
                    <a:pt x="1363" y="19357"/>
                    <a:pt x="3307" y="20361"/>
                  </a:cubicBezTo>
                  <a:cubicBezTo>
                    <a:pt x="5251" y="21364"/>
                    <a:pt x="7411" y="21482"/>
                    <a:pt x="95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149350" y="6275153"/>
              <a:ext cx="98425" cy="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161"/>
                  </a:moveTo>
                  <a:cubicBezTo>
                    <a:pt x="465" y="2036"/>
                    <a:pt x="929" y="911"/>
                    <a:pt x="1742" y="348"/>
                  </a:cubicBezTo>
                  <a:cubicBezTo>
                    <a:pt x="2555" y="-214"/>
                    <a:pt x="3716" y="-214"/>
                    <a:pt x="5226" y="1248"/>
                  </a:cubicBezTo>
                  <a:cubicBezTo>
                    <a:pt x="6735" y="2711"/>
                    <a:pt x="8594" y="5636"/>
                    <a:pt x="9058" y="9011"/>
                  </a:cubicBezTo>
                  <a:cubicBezTo>
                    <a:pt x="9523" y="12386"/>
                    <a:pt x="8594" y="16211"/>
                    <a:pt x="7665" y="18461"/>
                  </a:cubicBezTo>
                  <a:cubicBezTo>
                    <a:pt x="6735" y="20711"/>
                    <a:pt x="5806" y="21386"/>
                    <a:pt x="5110" y="21048"/>
                  </a:cubicBezTo>
                  <a:cubicBezTo>
                    <a:pt x="4413" y="20711"/>
                    <a:pt x="3948" y="19361"/>
                    <a:pt x="4529" y="17448"/>
                  </a:cubicBezTo>
                  <a:cubicBezTo>
                    <a:pt x="5110" y="15536"/>
                    <a:pt x="6735" y="13061"/>
                    <a:pt x="8477" y="11036"/>
                  </a:cubicBezTo>
                  <a:cubicBezTo>
                    <a:pt x="10219" y="9011"/>
                    <a:pt x="12077" y="7436"/>
                    <a:pt x="13587" y="6311"/>
                  </a:cubicBezTo>
                  <a:cubicBezTo>
                    <a:pt x="15097" y="5186"/>
                    <a:pt x="16258" y="4511"/>
                    <a:pt x="16374" y="4736"/>
                  </a:cubicBezTo>
                  <a:cubicBezTo>
                    <a:pt x="16490" y="4961"/>
                    <a:pt x="15561" y="6086"/>
                    <a:pt x="14865" y="7999"/>
                  </a:cubicBezTo>
                  <a:cubicBezTo>
                    <a:pt x="14168" y="9911"/>
                    <a:pt x="13703" y="12611"/>
                    <a:pt x="13587" y="14524"/>
                  </a:cubicBezTo>
                  <a:cubicBezTo>
                    <a:pt x="13471" y="16436"/>
                    <a:pt x="13703" y="17561"/>
                    <a:pt x="15097" y="18123"/>
                  </a:cubicBezTo>
                  <a:cubicBezTo>
                    <a:pt x="16490" y="18686"/>
                    <a:pt x="19045" y="18686"/>
                    <a:pt x="21600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279524" y="6223345"/>
              <a:ext cx="33754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1" h="21600" fill="norm" stroke="1" extrusionOk="0">
                  <a:moveTo>
                    <a:pt x="0" y="0"/>
                  </a:moveTo>
                  <a:cubicBezTo>
                    <a:pt x="5082" y="1137"/>
                    <a:pt x="10165" y="2274"/>
                    <a:pt x="14294" y="4421"/>
                  </a:cubicBezTo>
                  <a:cubicBezTo>
                    <a:pt x="18424" y="6568"/>
                    <a:pt x="21600" y="9726"/>
                    <a:pt x="19694" y="12758"/>
                  </a:cubicBezTo>
                  <a:cubicBezTo>
                    <a:pt x="17788" y="15789"/>
                    <a:pt x="10800" y="18695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044575" y="6134445"/>
              <a:ext cx="7937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371600" y="5940770"/>
              <a:ext cx="133218" cy="229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17486" y="0"/>
                  </a:moveTo>
                  <a:cubicBezTo>
                    <a:pt x="17657" y="329"/>
                    <a:pt x="17829" y="657"/>
                    <a:pt x="18086" y="961"/>
                  </a:cubicBezTo>
                  <a:cubicBezTo>
                    <a:pt x="18343" y="1265"/>
                    <a:pt x="18686" y="1544"/>
                    <a:pt x="19029" y="1862"/>
                  </a:cubicBezTo>
                  <a:cubicBezTo>
                    <a:pt x="19371" y="2181"/>
                    <a:pt x="19714" y="2539"/>
                    <a:pt x="20057" y="2878"/>
                  </a:cubicBezTo>
                  <a:cubicBezTo>
                    <a:pt x="20400" y="3217"/>
                    <a:pt x="20743" y="3535"/>
                    <a:pt x="21000" y="3869"/>
                  </a:cubicBezTo>
                  <a:cubicBezTo>
                    <a:pt x="21257" y="4202"/>
                    <a:pt x="21429" y="4551"/>
                    <a:pt x="21514" y="4924"/>
                  </a:cubicBezTo>
                  <a:cubicBezTo>
                    <a:pt x="21600" y="5298"/>
                    <a:pt x="21600" y="5696"/>
                    <a:pt x="21514" y="6085"/>
                  </a:cubicBezTo>
                  <a:cubicBezTo>
                    <a:pt x="21429" y="6473"/>
                    <a:pt x="21257" y="6851"/>
                    <a:pt x="20829" y="7210"/>
                  </a:cubicBezTo>
                  <a:cubicBezTo>
                    <a:pt x="20400" y="7568"/>
                    <a:pt x="19714" y="7907"/>
                    <a:pt x="18857" y="8256"/>
                  </a:cubicBezTo>
                  <a:cubicBezTo>
                    <a:pt x="18000" y="8604"/>
                    <a:pt x="16971" y="8963"/>
                    <a:pt x="15686" y="9326"/>
                  </a:cubicBezTo>
                  <a:cubicBezTo>
                    <a:pt x="14400" y="9690"/>
                    <a:pt x="12857" y="10058"/>
                    <a:pt x="11314" y="10437"/>
                  </a:cubicBezTo>
                  <a:cubicBezTo>
                    <a:pt x="9771" y="10815"/>
                    <a:pt x="8229" y="11203"/>
                    <a:pt x="6771" y="11597"/>
                  </a:cubicBezTo>
                  <a:cubicBezTo>
                    <a:pt x="5314" y="11990"/>
                    <a:pt x="3943" y="12388"/>
                    <a:pt x="2914" y="12792"/>
                  </a:cubicBezTo>
                  <a:cubicBezTo>
                    <a:pt x="1886" y="13195"/>
                    <a:pt x="1200" y="13603"/>
                    <a:pt x="771" y="14012"/>
                  </a:cubicBezTo>
                  <a:cubicBezTo>
                    <a:pt x="343" y="14420"/>
                    <a:pt x="171" y="14828"/>
                    <a:pt x="171" y="15241"/>
                  </a:cubicBezTo>
                  <a:cubicBezTo>
                    <a:pt x="171" y="15655"/>
                    <a:pt x="343" y="16073"/>
                    <a:pt x="429" y="16501"/>
                  </a:cubicBezTo>
                  <a:cubicBezTo>
                    <a:pt x="514" y="16929"/>
                    <a:pt x="514" y="17368"/>
                    <a:pt x="600" y="17781"/>
                  </a:cubicBezTo>
                  <a:cubicBezTo>
                    <a:pt x="686" y="18194"/>
                    <a:pt x="857" y="18583"/>
                    <a:pt x="857" y="19016"/>
                  </a:cubicBezTo>
                  <a:cubicBezTo>
                    <a:pt x="857" y="19449"/>
                    <a:pt x="686" y="19927"/>
                    <a:pt x="514" y="20365"/>
                  </a:cubicBezTo>
                  <a:cubicBezTo>
                    <a:pt x="343" y="20803"/>
                    <a:pt x="171" y="212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673225" y="6153495"/>
              <a:ext cx="15875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2278"/>
                    <a:pt x="18720" y="4557"/>
                    <a:pt x="17280" y="7291"/>
                  </a:cubicBezTo>
                  <a:cubicBezTo>
                    <a:pt x="15840" y="10025"/>
                    <a:pt x="14400" y="13215"/>
                    <a:pt x="11520" y="15676"/>
                  </a:cubicBezTo>
                  <a:cubicBezTo>
                    <a:pt x="8640" y="18137"/>
                    <a:pt x="4320" y="19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673225" y="6130048"/>
              <a:ext cx="130175" cy="6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76" y="19460"/>
                    <a:pt x="351" y="17630"/>
                    <a:pt x="1844" y="14884"/>
                  </a:cubicBezTo>
                  <a:cubicBezTo>
                    <a:pt x="3337" y="12138"/>
                    <a:pt x="6146" y="8477"/>
                    <a:pt x="9220" y="5732"/>
                  </a:cubicBezTo>
                  <a:cubicBezTo>
                    <a:pt x="12293" y="2986"/>
                    <a:pt x="15629" y="1155"/>
                    <a:pt x="17737" y="423"/>
                  </a:cubicBezTo>
                  <a:cubicBezTo>
                    <a:pt x="19844" y="-309"/>
                    <a:pt x="20722" y="57"/>
                    <a:pt x="21600" y="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676400" y="6226520"/>
              <a:ext cx="11747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5750"/>
                    <a:pt x="12065" y="9900"/>
                    <a:pt x="15665" y="6300"/>
                  </a:cubicBezTo>
                  <a:cubicBezTo>
                    <a:pt x="19265" y="2700"/>
                    <a:pt x="20432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706033" y="5979929"/>
              <a:ext cx="65617" cy="8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5923" y="11733"/>
                  </a:moveTo>
                  <a:cubicBezTo>
                    <a:pt x="4181" y="14133"/>
                    <a:pt x="2439" y="16533"/>
                    <a:pt x="1394" y="18400"/>
                  </a:cubicBezTo>
                  <a:cubicBezTo>
                    <a:pt x="348" y="20267"/>
                    <a:pt x="0" y="21600"/>
                    <a:pt x="0" y="21467"/>
                  </a:cubicBezTo>
                  <a:cubicBezTo>
                    <a:pt x="0" y="21333"/>
                    <a:pt x="348" y="19733"/>
                    <a:pt x="1394" y="16933"/>
                  </a:cubicBezTo>
                  <a:cubicBezTo>
                    <a:pt x="2439" y="14133"/>
                    <a:pt x="4181" y="10133"/>
                    <a:pt x="5226" y="7467"/>
                  </a:cubicBezTo>
                  <a:cubicBezTo>
                    <a:pt x="6271" y="4800"/>
                    <a:pt x="6619" y="3467"/>
                    <a:pt x="7839" y="2267"/>
                  </a:cubicBezTo>
                  <a:cubicBezTo>
                    <a:pt x="9058" y="1067"/>
                    <a:pt x="11148" y="0"/>
                    <a:pt x="12716" y="0"/>
                  </a:cubicBezTo>
                  <a:cubicBezTo>
                    <a:pt x="14284" y="0"/>
                    <a:pt x="15329" y="1067"/>
                    <a:pt x="16200" y="3200"/>
                  </a:cubicBezTo>
                  <a:cubicBezTo>
                    <a:pt x="17071" y="5333"/>
                    <a:pt x="17768" y="8533"/>
                    <a:pt x="18639" y="11067"/>
                  </a:cubicBezTo>
                  <a:cubicBezTo>
                    <a:pt x="19510" y="13600"/>
                    <a:pt x="20555" y="15467"/>
                    <a:pt x="21600" y="17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789641" y="6304682"/>
              <a:ext cx="53562" cy="10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12" fill="norm" stroke="1" extrusionOk="0">
                  <a:moveTo>
                    <a:pt x="1662" y="2236"/>
                  </a:moveTo>
                  <a:cubicBezTo>
                    <a:pt x="831" y="7747"/>
                    <a:pt x="0" y="13257"/>
                    <a:pt x="0" y="13367"/>
                  </a:cubicBezTo>
                  <a:cubicBezTo>
                    <a:pt x="0" y="13477"/>
                    <a:pt x="831" y="8188"/>
                    <a:pt x="1869" y="4881"/>
                  </a:cubicBezTo>
                  <a:cubicBezTo>
                    <a:pt x="2908" y="1575"/>
                    <a:pt x="4154" y="253"/>
                    <a:pt x="7062" y="32"/>
                  </a:cubicBezTo>
                  <a:cubicBezTo>
                    <a:pt x="9969" y="-188"/>
                    <a:pt x="14538" y="694"/>
                    <a:pt x="17446" y="3559"/>
                  </a:cubicBezTo>
                  <a:cubicBezTo>
                    <a:pt x="20354" y="6424"/>
                    <a:pt x="21600" y="11273"/>
                    <a:pt x="20769" y="14579"/>
                  </a:cubicBezTo>
                  <a:cubicBezTo>
                    <a:pt x="19938" y="17885"/>
                    <a:pt x="17031" y="19649"/>
                    <a:pt x="14538" y="20530"/>
                  </a:cubicBezTo>
                  <a:cubicBezTo>
                    <a:pt x="12046" y="21412"/>
                    <a:pt x="9969" y="21412"/>
                    <a:pt x="7892" y="21412"/>
                  </a:cubicBezTo>
                  <a:cubicBezTo>
                    <a:pt x="5815" y="21412"/>
                    <a:pt x="3738" y="21412"/>
                    <a:pt x="2700" y="20861"/>
                  </a:cubicBezTo>
                  <a:cubicBezTo>
                    <a:pt x="1662" y="20310"/>
                    <a:pt x="1662" y="19208"/>
                    <a:pt x="2492" y="18547"/>
                  </a:cubicBezTo>
                  <a:cubicBezTo>
                    <a:pt x="3323" y="17885"/>
                    <a:pt x="4985" y="17665"/>
                    <a:pt x="6646" y="17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1851025" y="6382095"/>
              <a:ext cx="952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564"/>
                    <a:pt x="9600" y="11127"/>
                    <a:pt x="13200" y="14727"/>
                  </a:cubicBezTo>
                  <a:cubicBezTo>
                    <a:pt x="16800" y="18327"/>
                    <a:pt x="192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1943095" y="6195829"/>
              <a:ext cx="31755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600" fill="norm" stroke="1" extrusionOk="0">
                  <a:moveTo>
                    <a:pt x="20906" y="1184"/>
                  </a:moveTo>
                  <a:cubicBezTo>
                    <a:pt x="18816" y="592"/>
                    <a:pt x="16725" y="0"/>
                    <a:pt x="14635" y="0"/>
                  </a:cubicBezTo>
                  <a:cubicBezTo>
                    <a:pt x="12545" y="0"/>
                    <a:pt x="10454" y="592"/>
                    <a:pt x="7667" y="2811"/>
                  </a:cubicBezTo>
                  <a:cubicBezTo>
                    <a:pt x="4880" y="5030"/>
                    <a:pt x="1396" y="8877"/>
                    <a:pt x="351" y="12132"/>
                  </a:cubicBezTo>
                  <a:cubicBezTo>
                    <a:pt x="-694" y="15386"/>
                    <a:pt x="700" y="18049"/>
                    <a:pt x="3138" y="19529"/>
                  </a:cubicBezTo>
                  <a:cubicBezTo>
                    <a:pt x="5577" y="21008"/>
                    <a:pt x="9061" y="21304"/>
                    <a:pt x="12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1990725" y="6258270"/>
              <a:ext cx="95250" cy="8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1200" y="0"/>
                    <a:pt x="2400" y="0"/>
                    <a:pt x="3480" y="1485"/>
                  </a:cubicBezTo>
                  <a:cubicBezTo>
                    <a:pt x="4560" y="2970"/>
                    <a:pt x="5520" y="5940"/>
                    <a:pt x="5880" y="9180"/>
                  </a:cubicBezTo>
                  <a:cubicBezTo>
                    <a:pt x="6240" y="12420"/>
                    <a:pt x="6000" y="15930"/>
                    <a:pt x="5520" y="18225"/>
                  </a:cubicBezTo>
                  <a:cubicBezTo>
                    <a:pt x="5040" y="20520"/>
                    <a:pt x="4320" y="21600"/>
                    <a:pt x="3960" y="21195"/>
                  </a:cubicBezTo>
                  <a:cubicBezTo>
                    <a:pt x="3600" y="20790"/>
                    <a:pt x="3600" y="18900"/>
                    <a:pt x="4560" y="15795"/>
                  </a:cubicBezTo>
                  <a:cubicBezTo>
                    <a:pt x="5520" y="12690"/>
                    <a:pt x="7440" y="8370"/>
                    <a:pt x="8880" y="5535"/>
                  </a:cubicBezTo>
                  <a:cubicBezTo>
                    <a:pt x="10320" y="2700"/>
                    <a:pt x="11280" y="1350"/>
                    <a:pt x="11520" y="1350"/>
                  </a:cubicBezTo>
                  <a:cubicBezTo>
                    <a:pt x="11760" y="1350"/>
                    <a:pt x="11280" y="2700"/>
                    <a:pt x="11160" y="5400"/>
                  </a:cubicBezTo>
                  <a:cubicBezTo>
                    <a:pt x="11040" y="8100"/>
                    <a:pt x="11280" y="12150"/>
                    <a:pt x="12000" y="14445"/>
                  </a:cubicBezTo>
                  <a:cubicBezTo>
                    <a:pt x="12720" y="16740"/>
                    <a:pt x="13920" y="17280"/>
                    <a:pt x="15600" y="17145"/>
                  </a:cubicBezTo>
                  <a:cubicBezTo>
                    <a:pt x="17280" y="17010"/>
                    <a:pt x="19440" y="16200"/>
                    <a:pt x="21600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079624" y="6175720"/>
              <a:ext cx="41692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9" h="21600" fill="norm" stroke="1" extrusionOk="0">
                  <a:moveTo>
                    <a:pt x="10800" y="0"/>
                  </a:moveTo>
                  <a:cubicBezTo>
                    <a:pt x="13371" y="2400"/>
                    <a:pt x="15943" y="4800"/>
                    <a:pt x="18000" y="7705"/>
                  </a:cubicBezTo>
                  <a:cubicBezTo>
                    <a:pt x="20057" y="10611"/>
                    <a:pt x="21600" y="14021"/>
                    <a:pt x="18514" y="16421"/>
                  </a:cubicBezTo>
                  <a:cubicBezTo>
                    <a:pt x="15429" y="18821"/>
                    <a:pt x="7714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1879600" y="6093170"/>
              <a:ext cx="825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1920875" y="6067770"/>
              <a:ext cx="3175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2279914" y="5918545"/>
              <a:ext cx="87578" cy="2292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6330" y="0"/>
                  </a:moveTo>
                  <a:cubicBezTo>
                    <a:pt x="17371" y="359"/>
                    <a:pt x="18412" y="718"/>
                    <a:pt x="19193" y="1067"/>
                  </a:cubicBezTo>
                  <a:cubicBezTo>
                    <a:pt x="19974" y="1416"/>
                    <a:pt x="20494" y="1755"/>
                    <a:pt x="20754" y="2139"/>
                  </a:cubicBezTo>
                  <a:cubicBezTo>
                    <a:pt x="21015" y="2523"/>
                    <a:pt x="21015" y="2952"/>
                    <a:pt x="20754" y="3356"/>
                  </a:cubicBezTo>
                  <a:cubicBezTo>
                    <a:pt x="20494" y="3760"/>
                    <a:pt x="19974" y="4139"/>
                    <a:pt x="19583" y="4542"/>
                  </a:cubicBezTo>
                  <a:cubicBezTo>
                    <a:pt x="19193" y="4946"/>
                    <a:pt x="18933" y="5375"/>
                    <a:pt x="18933" y="5769"/>
                  </a:cubicBezTo>
                  <a:cubicBezTo>
                    <a:pt x="18933" y="6163"/>
                    <a:pt x="19193" y="6522"/>
                    <a:pt x="19583" y="6901"/>
                  </a:cubicBezTo>
                  <a:cubicBezTo>
                    <a:pt x="19974" y="7280"/>
                    <a:pt x="20494" y="7679"/>
                    <a:pt x="20884" y="8083"/>
                  </a:cubicBezTo>
                  <a:cubicBezTo>
                    <a:pt x="21275" y="8486"/>
                    <a:pt x="21535" y="8895"/>
                    <a:pt x="21535" y="9274"/>
                  </a:cubicBezTo>
                  <a:cubicBezTo>
                    <a:pt x="21535" y="9653"/>
                    <a:pt x="21275" y="10002"/>
                    <a:pt x="20754" y="10341"/>
                  </a:cubicBezTo>
                  <a:cubicBezTo>
                    <a:pt x="20234" y="10680"/>
                    <a:pt x="19453" y="11009"/>
                    <a:pt x="18412" y="11353"/>
                  </a:cubicBezTo>
                  <a:cubicBezTo>
                    <a:pt x="17371" y="11698"/>
                    <a:pt x="16070" y="12057"/>
                    <a:pt x="14769" y="12401"/>
                  </a:cubicBezTo>
                  <a:cubicBezTo>
                    <a:pt x="13468" y="12745"/>
                    <a:pt x="12166" y="13074"/>
                    <a:pt x="10735" y="13423"/>
                  </a:cubicBezTo>
                  <a:cubicBezTo>
                    <a:pt x="9304" y="13772"/>
                    <a:pt x="7742" y="14141"/>
                    <a:pt x="6181" y="14545"/>
                  </a:cubicBezTo>
                  <a:cubicBezTo>
                    <a:pt x="4619" y="14948"/>
                    <a:pt x="3058" y="15387"/>
                    <a:pt x="2017" y="15816"/>
                  </a:cubicBezTo>
                  <a:cubicBezTo>
                    <a:pt x="976" y="16245"/>
                    <a:pt x="455" y="16664"/>
                    <a:pt x="195" y="17063"/>
                  </a:cubicBezTo>
                  <a:cubicBezTo>
                    <a:pt x="-65" y="17461"/>
                    <a:pt x="-65" y="17840"/>
                    <a:pt x="195" y="18199"/>
                  </a:cubicBezTo>
                  <a:cubicBezTo>
                    <a:pt x="455" y="18558"/>
                    <a:pt x="976" y="18898"/>
                    <a:pt x="1496" y="19261"/>
                  </a:cubicBezTo>
                  <a:cubicBezTo>
                    <a:pt x="2017" y="19625"/>
                    <a:pt x="2537" y="20014"/>
                    <a:pt x="2798" y="20383"/>
                  </a:cubicBezTo>
                  <a:cubicBezTo>
                    <a:pt x="3058" y="20752"/>
                    <a:pt x="3058" y="21101"/>
                    <a:pt x="2798" y="21301"/>
                  </a:cubicBezTo>
                  <a:cubicBezTo>
                    <a:pt x="2537" y="21500"/>
                    <a:pt x="2017" y="21550"/>
                    <a:pt x="14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2549706" y="6070945"/>
              <a:ext cx="616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20982" y="3388"/>
                    <a:pt x="20982" y="6776"/>
                    <a:pt x="17382" y="10165"/>
                  </a:cubicBezTo>
                  <a:cubicBezTo>
                    <a:pt x="13782" y="13553"/>
                    <a:pt x="6582" y="16941"/>
                    <a:pt x="2982" y="18953"/>
                  </a:cubicBezTo>
                  <a:cubicBezTo>
                    <a:pt x="-618" y="20965"/>
                    <a:pt x="-618" y="21600"/>
                    <a:pt x="1182" y="21600"/>
                  </a:cubicBezTo>
                  <a:cubicBezTo>
                    <a:pt x="2982" y="21600"/>
                    <a:pt x="6582" y="20965"/>
                    <a:pt x="10182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2543175" y="6070945"/>
              <a:ext cx="114300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6364"/>
                    <a:pt x="4000" y="11127"/>
                    <a:pt x="7600" y="7527"/>
                  </a:cubicBezTo>
                  <a:cubicBezTo>
                    <a:pt x="11200" y="3927"/>
                    <a:pt x="16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2559049" y="6156670"/>
              <a:ext cx="762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2646221" y="6239220"/>
              <a:ext cx="4905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2628900" y="6205956"/>
              <a:ext cx="75183" cy="132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198" fill="norm" stroke="1" extrusionOk="0">
                  <a:moveTo>
                    <a:pt x="6214" y="748"/>
                  </a:moveTo>
                  <a:cubicBezTo>
                    <a:pt x="7397" y="241"/>
                    <a:pt x="8581" y="-265"/>
                    <a:pt x="10948" y="157"/>
                  </a:cubicBezTo>
                  <a:cubicBezTo>
                    <a:pt x="13315" y="579"/>
                    <a:pt x="16866" y="1929"/>
                    <a:pt x="18937" y="4038"/>
                  </a:cubicBezTo>
                  <a:cubicBezTo>
                    <a:pt x="21008" y="6147"/>
                    <a:pt x="21600" y="9016"/>
                    <a:pt x="20416" y="11716"/>
                  </a:cubicBezTo>
                  <a:cubicBezTo>
                    <a:pt x="19233" y="14416"/>
                    <a:pt x="16274" y="16947"/>
                    <a:pt x="13315" y="18551"/>
                  </a:cubicBezTo>
                  <a:cubicBezTo>
                    <a:pt x="10356" y="20154"/>
                    <a:pt x="7397" y="20829"/>
                    <a:pt x="5178" y="21082"/>
                  </a:cubicBezTo>
                  <a:cubicBezTo>
                    <a:pt x="2959" y="21335"/>
                    <a:pt x="1479" y="21166"/>
                    <a:pt x="740" y="20660"/>
                  </a:cubicBezTo>
                  <a:cubicBezTo>
                    <a:pt x="0" y="20154"/>
                    <a:pt x="0" y="19310"/>
                    <a:pt x="0" y="18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733675" y="6293170"/>
              <a:ext cx="57150" cy="5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1146"/>
                  </a:moveTo>
                  <a:cubicBezTo>
                    <a:pt x="2000" y="388"/>
                    <a:pt x="4000" y="-370"/>
                    <a:pt x="5600" y="198"/>
                  </a:cubicBezTo>
                  <a:cubicBezTo>
                    <a:pt x="7200" y="767"/>
                    <a:pt x="8400" y="2662"/>
                    <a:pt x="8600" y="5693"/>
                  </a:cubicBezTo>
                  <a:cubicBezTo>
                    <a:pt x="8800" y="8725"/>
                    <a:pt x="8000" y="12893"/>
                    <a:pt x="6200" y="15735"/>
                  </a:cubicBezTo>
                  <a:cubicBezTo>
                    <a:pt x="4400" y="18577"/>
                    <a:pt x="1600" y="20093"/>
                    <a:pt x="1200" y="20662"/>
                  </a:cubicBezTo>
                  <a:cubicBezTo>
                    <a:pt x="800" y="21230"/>
                    <a:pt x="2800" y="20851"/>
                    <a:pt x="6600" y="19525"/>
                  </a:cubicBezTo>
                  <a:cubicBezTo>
                    <a:pt x="10400" y="18198"/>
                    <a:pt x="16000" y="15925"/>
                    <a:pt x="21600" y="13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819872" y="6053848"/>
              <a:ext cx="63029" cy="20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59" fill="norm" stroke="1" extrusionOk="0">
                  <a:moveTo>
                    <a:pt x="21439" y="128"/>
                  </a:moveTo>
                  <a:cubicBezTo>
                    <a:pt x="19639" y="17"/>
                    <a:pt x="17839" y="-94"/>
                    <a:pt x="16399" y="128"/>
                  </a:cubicBezTo>
                  <a:cubicBezTo>
                    <a:pt x="14959" y="349"/>
                    <a:pt x="13879" y="903"/>
                    <a:pt x="11539" y="2509"/>
                  </a:cubicBezTo>
                  <a:cubicBezTo>
                    <a:pt x="9199" y="4115"/>
                    <a:pt x="5599" y="6774"/>
                    <a:pt x="3259" y="9764"/>
                  </a:cubicBezTo>
                  <a:cubicBezTo>
                    <a:pt x="919" y="12755"/>
                    <a:pt x="-161" y="16078"/>
                    <a:pt x="19" y="18128"/>
                  </a:cubicBezTo>
                  <a:cubicBezTo>
                    <a:pt x="199" y="20177"/>
                    <a:pt x="1639" y="20952"/>
                    <a:pt x="4339" y="21229"/>
                  </a:cubicBezTo>
                  <a:cubicBezTo>
                    <a:pt x="7039" y="21506"/>
                    <a:pt x="10999" y="21284"/>
                    <a:pt x="14959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2889250" y="6149418"/>
              <a:ext cx="85725" cy="81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233"/>
                  </a:moveTo>
                  <a:cubicBezTo>
                    <a:pt x="1333" y="-41"/>
                    <a:pt x="2667" y="-314"/>
                    <a:pt x="4133" y="916"/>
                  </a:cubicBezTo>
                  <a:cubicBezTo>
                    <a:pt x="5600" y="2147"/>
                    <a:pt x="7200" y="4881"/>
                    <a:pt x="7600" y="8162"/>
                  </a:cubicBezTo>
                  <a:cubicBezTo>
                    <a:pt x="8000" y="11443"/>
                    <a:pt x="7200" y="15271"/>
                    <a:pt x="6267" y="17732"/>
                  </a:cubicBezTo>
                  <a:cubicBezTo>
                    <a:pt x="5333" y="20192"/>
                    <a:pt x="4267" y="21286"/>
                    <a:pt x="3600" y="21149"/>
                  </a:cubicBezTo>
                  <a:cubicBezTo>
                    <a:pt x="2933" y="21013"/>
                    <a:pt x="2667" y="19645"/>
                    <a:pt x="3867" y="16775"/>
                  </a:cubicBezTo>
                  <a:cubicBezTo>
                    <a:pt x="5067" y="13904"/>
                    <a:pt x="7733" y="9529"/>
                    <a:pt x="9733" y="6795"/>
                  </a:cubicBezTo>
                  <a:cubicBezTo>
                    <a:pt x="11733" y="4061"/>
                    <a:pt x="13067" y="2967"/>
                    <a:pt x="14400" y="2010"/>
                  </a:cubicBezTo>
                  <a:cubicBezTo>
                    <a:pt x="15733" y="1053"/>
                    <a:pt x="17067" y="233"/>
                    <a:pt x="17333" y="780"/>
                  </a:cubicBezTo>
                  <a:cubicBezTo>
                    <a:pt x="17600" y="1327"/>
                    <a:pt x="16800" y="3240"/>
                    <a:pt x="16267" y="5975"/>
                  </a:cubicBezTo>
                  <a:cubicBezTo>
                    <a:pt x="15733" y="8709"/>
                    <a:pt x="15467" y="12263"/>
                    <a:pt x="16400" y="14451"/>
                  </a:cubicBezTo>
                  <a:cubicBezTo>
                    <a:pt x="17333" y="16638"/>
                    <a:pt x="19467" y="17458"/>
                    <a:pt x="21600" y="18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2997200" y="6067770"/>
              <a:ext cx="3375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3812" y="0"/>
                  </a:moveTo>
                  <a:cubicBezTo>
                    <a:pt x="8894" y="2000"/>
                    <a:pt x="13976" y="4000"/>
                    <a:pt x="17153" y="6800"/>
                  </a:cubicBezTo>
                  <a:cubicBezTo>
                    <a:pt x="20329" y="9600"/>
                    <a:pt x="21600" y="13200"/>
                    <a:pt x="18424" y="15800"/>
                  </a:cubicBezTo>
                  <a:cubicBezTo>
                    <a:pt x="15247" y="18400"/>
                    <a:pt x="7624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2724150" y="6003048"/>
              <a:ext cx="104775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91" y="12582"/>
                    <a:pt x="11782" y="4867"/>
                    <a:pt x="15382" y="1782"/>
                  </a:cubicBezTo>
                  <a:cubicBezTo>
                    <a:pt x="18982" y="-1304"/>
                    <a:pt x="2029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2578099" y="5930680"/>
              <a:ext cx="60326" cy="6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1427"/>
                  </a:moveTo>
                  <a:cubicBezTo>
                    <a:pt x="3032" y="15841"/>
                    <a:pt x="6063" y="10255"/>
                    <a:pt x="8147" y="6344"/>
                  </a:cubicBezTo>
                  <a:cubicBezTo>
                    <a:pt x="10232" y="2434"/>
                    <a:pt x="11368" y="199"/>
                    <a:pt x="12316" y="13"/>
                  </a:cubicBezTo>
                  <a:cubicBezTo>
                    <a:pt x="13263" y="-173"/>
                    <a:pt x="14021" y="1689"/>
                    <a:pt x="14779" y="4482"/>
                  </a:cubicBezTo>
                  <a:cubicBezTo>
                    <a:pt x="15537" y="7275"/>
                    <a:pt x="16295" y="10999"/>
                    <a:pt x="17432" y="13420"/>
                  </a:cubicBezTo>
                  <a:cubicBezTo>
                    <a:pt x="18568" y="15841"/>
                    <a:pt x="20084" y="16958"/>
                    <a:pt x="21600" y="1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195108" y="5858220"/>
              <a:ext cx="102039" cy="2378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10466" y="0"/>
                  </a:moveTo>
                  <a:cubicBezTo>
                    <a:pt x="9798" y="125"/>
                    <a:pt x="9130" y="250"/>
                    <a:pt x="9019" y="461"/>
                  </a:cubicBezTo>
                  <a:cubicBezTo>
                    <a:pt x="8907" y="673"/>
                    <a:pt x="9353" y="971"/>
                    <a:pt x="9909" y="1303"/>
                  </a:cubicBezTo>
                  <a:cubicBezTo>
                    <a:pt x="10466" y="1634"/>
                    <a:pt x="11134" y="1999"/>
                    <a:pt x="11802" y="2379"/>
                  </a:cubicBezTo>
                  <a:cubicBezTo>
                    <a:pt x="12470" y="2759"/>
                    <a:pt x="13138" y="3153"/>
                    <a:pt x="13918" y="3557"/>
                  </a:cubicBezTo>
                  <a:cubicBezTo>
                    <a:pt x="14697" y="3960"/>
                    <a:pt x="15588" y="4374"/>
                    <a:pt x="16367" y="4739"/>
                  </a:cubicBezTo>
                  <a:cubicBezTo>
                    <a:pt x="17146" y="5104"/>
                    <a:pt x="17814" y="5422"/>
                    <a:pt x="18482" y="5758"/>
                  </a:cubicBezTo>
                  <a:cubicBezTo>
                    <a:pt x="19151" y="6095"/>
                    <a:pt x="19819" y="6450"/>
                    <a:pt x="20264" y="6811"/>
                  </a:cubicBezTo>
                  <a:cubicBezTo>
                    <a:pt x="20709" y="7171"/>
                    <a:pt x="20932" y="7536"/>
                    <a:pt x="21155" y="7911"/>
                  </a:cubicBezTo>
                  <a:cubicBezTo>
                    <a:pt x="21377" y="8286"/>
                    <a:pt x="21600" y="8671"/>
                    <a:pt x="21377" y="9070"/>
                  </a:cubicBezTo>
                  <a:cubicBezTo>
                    <a:pt x="21155" y="9469"/>
                    <a:pt x="20487" y="9882"/>
                    <a:pt x="19596" y="10300"/>
                  </a:cubicBezTo>
                  <a:cubicBezTo>
                    <a:pt x="18705" y="10718"/>
                    <a:pt x="17592" y="11141"/>
                    <a:pt x="16367" y="11559"/>
                  </a:cubicBezTo>
                  <a:cubicBezTo>
                    <a:pt x="15142" y="11978"/>
                    <a:pt x="13806" y="12391"/>
                    <a:pt x="12693" y="12737"/>
                  </a:cubicBezTo>
                  <a:cubicBezTo>
                    <a:pt x="11579" y="13083"/>
                    <a:pt x="10689" y="13362"/>
                    <a:pt x="9687" y="13645"/>
                  </a:cubicBezTo>
                  <a:cubicBezTo>
                    <a:pt x="8685" y="13929"/>
                    <a:pt x="7571" y="14217"/>
                    <a:pt x="6680" y="14511"/>
                  </a:cubicBezTo>
                  <a:cubicBezTo>
                    <a:pt x="5790" y="14804"/>
                    <a:pt x="5122" y="15102"/>
                    <a:pt x="4342" y="15457"/>
                  </a:cubicBezTo>
                  <a:cubicBezTo>
                    <a:pt x="3563" y="15813"/>
                    <a:pt x="2672" y="16226"/>
                    <a:pt x="2004" y="16635"/>
                  </a:cubicBezTo>
                  <a:cubicBezTo>
                    <a:pt x="1336" y="17044"/>
                    <a:pt x="891" y="17447"/>
                    <a:pt x="557" y="17832"/>
                  </a:cubicBezTo>
                  <a:cubicBezTo>
                    <a:pt x="223" y="18216"/>
                    <a:pt x="0" y="18582"/>
                    <a:pt x="0" y="19014"/>
                  </a:cubicBezTo>
                  <a:cubicBezTo>
                    <a:pt x="0" y="19447"/>
                    <a:pt x="223" y="19947"/>
                    <a:pt x="557" y="20389"/>
                  </a:cubicBezTo>
                  <a:cubicBezTo>
                    <a:pt x="891" y="20831"/>
                    <a:pt x="1336" y="21215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3457575" y="6055070"/>
              <a:ext cx="11010" cy="18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542" fill="norm" stroke="1" extrusionOk="0">
                  <a:moveTo>
                    <a:pt x="5891" y="0"/>
                  </a:moveTo>
                  <a:cubicBezTo>
                    <a:pt x="11782" y="3228"/>
                    <a:pt x="17673" y="6455"/>
                    <a:pt x="19636" y="9745"/>
                  </a:cubicBezTo>
                  <a:cubicBezTo>
                    <a:pt x="21600" y="13034"/>
                    <a:pt x="19636" y="16386"/>
                    <a:pt x="16691" y="18497"/>
                  </a:cubicBezTo>
                  <a:cubicBezTo>
                    <a:pt x="13745" y="20607"/>
                    <a:pt x="9818" y="21476"/>
                    <a:pt x="6873" y="21538"/>
                  </a:cubicBezTo>
                  <a:cubicBezTo>
                    <a:pt x="3927" y="21600"/>
                    <a:pt x="1964" y="20855"/>
                    <a:pt x="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3454400" y="6020145"/>
              <a:ext cx="13652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9350"/>
                    <a:pt x="335" y="17100"/>
                    <a:pt x="1507" y="14625"/>
                  </a:cubicBezTo>
                  <a:cubicBezTo>
                    <a:pt x="2679" y="12150"/>
                    <a:pt x="4856" y="9450"/>
                    <a:pt x="8372" y="6975"/>
                  </a:cubicBezTo>
                  <a:cubicBezTo>
                    <a:pt x="11888" y="4500"/>
                    <a:pt x="16744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3451225" y="6102695"/>
              <a:ext cx="111125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3578225" y="6172545"/>
              <a:ext cx="1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3571875" y="6151442"/>
              <a:ext cx="51366" cy="10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69" fill="norm" stroke="1" extrusionOk="0">
                  <a:moveTo>
                    <a:pt x="0" y="4811"/>
                  </a:moveTo>
                  <a:cubicBezTo>
                    <a:pt x="3086" y="3133"/>
                    <a:pt x="6171" y="1456"/>
                    <a:pt x="9037" y="617"/>
                  </a:cubicBezTo>
                  <a:cubicBezTo>
                    <a:pt x="11902" y="-222"/>
                    <a:pt x="14547" y="-222"/>
                    <a:pt x="16971" y="722"/>
                  </a:cubicBezTo>
                  <a:cubicBezTo>
                    <a:pt x="19396" y="1665"/>
                    <a:pt x="21600" y="3553"/>
                    <a:pt x="21380" y="6489"/>
                  </a:cubicBezTo>
                  <a:cubicBezTo>
                    <a:pt x="21159" y="9425"/>
                    <a:pt x="18514" y="13409"/>
                    <a:pt x="16090" y="15926"/>
                  </a:cubicBezTo>
                  <a:cubicBezTo>
                    <a:pt x="13665" y="18442"/>
                    <a:pt x="11461" y="19491"/>
                    <a:pt x="9037" y="20225"/>
                  </a:cubicBezTo>
                  <a:cubicBezTo>
                    <a:pt x="6612" y="20959"/>
                    <a:pt x="3967" y="21378"/>
                    <a:pt x="3086" y="21063"/>
                  </a:cubicBezTo>
                  <a:cubicBezTo>
                    <a:pt x="2204" y="20749"/>
                    <a:pt x="3086" y="19700"/>
                    <a:pt x="3967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3654425" y="6220170"/>
              <a:ext cx="60325" cy="6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0"/>
                  </a:moveTo>
                  <a:cubicBezTo>
                    <a:pt x="1895" y="732"/>
                    <a:pt x="3789" y="1464"/>
                    <a:pt x="5305" y="3478"/>
                  </a:cubicBezTo>
                  <a:cubicBezTo>
                    <a:pt x="6821" y="5492"/>
                    <a:pt x="7958" y="8786"/>
                    <a:pt x="7958" y="11166"/>
                  </a:cubicBezTo>
                  <a:cubicBezTo>
                    <a:pt x="7958" y="13546"/>
                    <a:pt x="6821" y="15010"/>
                    <a:pt x="5495" y="16475"/>
                  </a:cubicBezTo>
                  <a:cubicBezTo>
                    <a:pt x="4168" y="17939"/>
                    <a:pt x="2653" y="19403"/>
                    <a:pt x="2842" y="20319"/>
                  </a:cubicBezTo>
                  <a:cubicBezTo>
                    <a:pt x="3032" y="21234"/>
                    <a:pt x="4926" y="21600"/>
                    <a:pt x="8337" y="21051"/>
                  </a:cubicBezTo>
                  <a:cubicBezTo>
                    <a:pt x="11747" y="20502"/>
                    <a:pt x="16674" y="19037"/>
                    <a:pt x="21600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3758640" y="6025320"/>
              <a:ext cx="57710" cy="17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485" fill="norm" stroke="1" extrusionOk="0">
                  <a:moveTo>
                    <a:pt x="17562" y="1308"/>
                  </a:moveTo>
                  <a:cubicBezTo>
                    <a:pt x="16404" y="790"/>
                    <a:pt x="15247" y="273"/>
                    <a:pt x="13704" y="79"/>
                  </a:cubicBezTo>
                  <a:cubicBezTo>
                    <a:pt x="12162" y="-115"/>
                    <a:pt x="10233" y="14"/>
                    <a:pt x="8304" y="855"/>
                  </a:cubicBezTo>
                  <a:cubicBezTo>
                    <a:pt x="6376" y="1696"/>
                    <a:pt x="4447" y="3248"/>
                    <a:pt x="2712" y="5705"/>
                  </a:cubicBezTo>
                  <a:cubicBezTo>
                    <a:pt x="976" y="8163"/>
                    <a:pt x="-567" y="11526"/>
                    <a:pt x="204" y="14307"/>
                  </a:cubicBezTo>
                  <a:cubicBezTo>
                    <a:pt x="976" y="17087"/>
                    <a:pt x="4062" y="19286"/>
                    <a:pt x="7919" y="20386"/>
                  </a:cubicBezTo>
                  <a:cubicBezTo>
                    <a:pt x="11776" y="21485"/>
                    <a:pt x="16404" y="21485"/>
                    <a:pt x="21033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3838575" y="6093170"/>
              <a:ext cx="85725" cy="8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0"/>
                  </a:moveTo>
                  <a:cubicBezTo>
                    <a:pt x="1600" y="2314"/>
                    <a:pt x="3200" y="4629"/>
                    <a:pt x="4133" y="7329"/>
                  </a:cubicBezTo>
                  <a:cubicBezTo>
                    <a:pt x="5067" y="10029"/>
                    <a:pt x="5333" y="13114"/>
                    <a:pt x="5333" y="15300"/>
                  </a:cubicBezTo>
                  <a:cubicBezTo>
                    <a:pt x="5333" y="17486"/>
                    <a:pt x="5067" y="18771"/>
                    <a:pt x="4400" y="19800"/>
                  </a:cubicBezTo>
                  <a:cubicBezTo>
                    <a:pt x="3733" y="20829"/>
                    <a:pt x="2667" y="21600"/>
                    <a:pt x="1867" y="21214"/>
                  </a:cubicBezTo>
                  <a:cubicBezTo>
                    <a:pt x="1067" y="20829"/>
                    <a:pt x="533" y="19286"/>
                    <a:pt x="1333" y="16457"/>
                  </a:cubicBezTo>
                  <a:cubicBezTo>
                    <a:pt x="2133" y="13629"/>
                    <a:pt x="4267" y="9514"/>
                    <a:pt x="6133" y="6943"/>
                  </a:cubicBezTo>
                  <a:cubicBezTo>
                    <a:pt x="8000" y="4371"/>
                    <a:pt x="9600" y="3343"/>
                    <a:pt x="10933" y="2443"/>
                  </a:cubicBezTo>
                  <a:cubicBezTo>
                    <a:pt x="12267" y="1543"/>
                    <a:pt x="13333" y="771"/>
                    <a:pt x="13600" y="1157"/>
                  </a:cubicBezTo>
                  <a:cubicBezTo>
                    <a:pt x="13867" y="1543"/>
                    <a:pt x="13333" y="3086"/>
                    <a:pt x="12933" y="5014"/>
                  </a:cubicBezTo>
                  <a:cubicBezTo>
                    <a:pt x="12533" y="6943"/>
                    <a:pt x="12267" y="9257"/>
                    <a:pt x="13733" y="10800"/>
                  </a:cubicBezTo>
                  <a:cubicBezTo>
                    <a:pt x="15200" y="12343"/>
                    <a:pt x="18400" y="13114"/>
                    <a:pt x="21600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3933825" y="6023320"/>
              <a:ext cx="35244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400" y="0"/>
                  </a:moveTo>
                  <a:cubicBezTo>
                    <a:pt x="8400" y="1516"/>
                    <a:pt x="11400" y="3032"/>
                    <a:pt x="14700" y="5242"/>
                  </a:cubicBezTo>
                  <a:cubicBezTo>
                    <a:pt x="18000" y="7453"/>
                    <a:pt x="21600" y="10358"/>
                    <a:pt x="19200" y="13200"/>
                  </a:cubicBezTo>
                  <a:cubicBezTo>
                    <a:pt x="16800" y="16042"/>
                    <a:pt x="8400" y="188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3429000" y="5873237"/>
              <a:ext cx="95250" cy="11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21373"/>
                  </a:moveTo>
                  <a:cubicBezTo>
                    <a:pt x="1920" y="17550"/>
                    <a:pt x="3840" y="13727"/>
                    <a:pt x="5640" y="10764"/>
                  </a:cubicBezTo>
                  <a:cubicBezTo>
                    <a:pt x="7440" y="7801"/>
                    <a:pt x="9120" y="5699"/>
                    <a:pt x="10440" y="3978"/>
                  </a:cubicBezTo>
                  <a:cubicBezTo>
                    <a:pt x="11760" y="2258"/>
                    <a:pt x="12720" y="920"/>
                    <a:pt x="13800" y="346"/>
                  </a:cubicBezTo>
                  <a:cubicBezTo>
                    <a:pt x="14880" y="-227"/>
                    <a:pt x="16080" y="-36"/>
                    <a:pt x="16680" y="538"/>
                  </a:cubicBezTo>
                  <a:cubicBezTo>
                    <a:pt x="17280" y="1111"/>
                    <a:pt x="17280" y="2067"/>
                    <a:pt x="17400" y="4169"/>
                  </a:cubicBezTo>
                  <a:cubicBezTo>
                    <a:pt x="17520" y="6272"/>
                    <a:pt x="17760" y="9522"/>
                    <a:pt x="18480" y="11911"/>
                  </a:cubicBezTo>
                  <a:cubicBezTo>
                    <a:pt x="19200" y="14300"/>
                    <a:pt x="20400" y="15830"/>
                    <a:pt x="21600" y="17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3635375" y="5934420"/>
              <a:ext cx="698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3654425" y="5915370"/>
              <a:ext cx="952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0"/>
                    <a:pt x="9600" y="12000"/>
                    <a:pt x="13200" y="15600"/>
                  </a:cubicBezTo>
                  <a:cubicBezTo>
                    <a:pt x="16800" y="19200"/>
                    <a:pt x="19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3902075" y="5845520"/>
              <a:ext cx="241036" cy="237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20179" y="0"/>
                  </a:moveTo>
                  <a:cubicBezTo>
                    <a:pt x="20084" y="212"/>
                    <a:pt x="19989" y="424"/>
                    <a:pt x="20132" y="674"/>
                  </a:cubicBezTo>
                  <a:cubicBezTo>
                    <a:pt x="20274" y="924"/>
                    <a:pt x="20653" y="1213"/>
                    <a:pt x="20937" y="1530"/>
                  </a:cubicBezTo>
                  <a:cubicBezTo>
                    <a:pt x="21221" y="1848"/>
                    <a:pt x="21411" y="2195"/>
                    <a:pt x="21505" y="2570"/>
                  </a:cubicBezTo>
                  <a:cubicBezTo>
                    <a:pt x="21600" y="2945"/>
                    <a:pt x="21600" y="3350"/>
                    <a:pt x="21505" y="3749"/>
                  </a:cubicBezTo>
                  <a:cubicBezTo>
                    <a:pt x="21411" y="4149"/>
                    <a:pt x="21221" y="4543"/>
                    <a:pt x="20889" y="4938"/>
                  </a:cubicBezTo>
                  <a:cubicBezTo>
                    <a:pt x="20558" y="5333"/>
                    <a:pt x="20084" y="5727"/>
                    <a:pt x="19563" y="6098"/>
                  </a:cubicBezTo>
                  <a:cubicBezTo>
                    <a:pt x="19042" y="6468"/>
                    <a:pt x="18474" y="6815"/>
                    <a:pt x="17905" y="7152"/>
                  </a:cubicBezTo>
                  <a:cubicBezTo>
                    <a:pt x="17337" y="7489"/>
                    <a:pt x="16768" y="7816"/>
                    <a:pt x="16295" y="8153"/>
                  </a:cubicBezTo>
                  <a:cubicBezTo>
                    <a:pt x="15821" y="8490"/>
                    <a:pt x="15442" y="8836"/>
                    <a:pt x="15016" y="9197"/>
                  </a:cubicBezTo>
                  <a:cubicBezTo>
                    <a:pt x="14589" y="9558"/>
                    <a:pt x="14116" y="9934"/>
                    <a:pt x="13547" y="10314"/>
                  </a:cubicBezTo>
                  <a:cubicBezTo>
                    <a:pt x="12979" y="10694"/>
                    <a:pt x="12316" y="11079"/>
                    <a:pt x="11653" y="11469"/>
                  </a:cubicBezTo>
                  <a:cubicBezTo>
                    <a:pt x="10989" y="11859"/>
                    <a:pt x="10326" y="12253"/>
                    <a:pt x="9616" y="12648"/>
                  </a:cubicBezTo>
                  <a:cubicBezTo>
                    <a:pt x="8905" y="13043"/>
                    <a:pt x="8147" y="13437"/>
                    <a:pt x="7437" y="13837"/>
                  </a:cubicBezTo>
                  <a:cubicBezTo>
                    <a:pt x="6726" y="14236"/>
                    <a:pt x="6063" y="14641"/>
                    <a:pt x="5495" y="15040"/>
                  </a:cubicBezTo>
                  <a:cubicBezTo>
                    <a:pt x="4926" y="15440"/>
                    <a:pt x="4453" y="15834"/>
                    <a:pt x="4121" y="16224"/>
                  </a:cubicBezTo>
                  <a:cubicBezTo>
                    <a:pt x="3789" y="16614"/>
                    <a:pt x="3600" y="16999"/>
                    <a:pt x="3458" y="17374"/>
                  </a:cubicBezTo>
                  <a:cubicBezTo>
                    <a:pt x="3316" y="17750"/>
                    <a:pt x="3221" y="18116"/>
                    <a:pt x="3126" y="18472"/>
                  </a:cubicBezTo>
                  <a:cubicBezTo>
                    <a:pt x="3032" y="18828"/>
                    <a:pt x="2937" y="19174"/>
                    <a:pt x="2653" y="19579"/>
                  </a:cubicBezTo>
                  <a:cubicBezTo>
                    <a:pt x="2368" y="19983"/>
                    <a:pt x="1895" y="20445"/>
                    <a:pt x="1421" y="20791"/>
                  </a:cubicBezTo>
                  <a:cubicBezTo>
                    <a:pt x="947" y="21138"/>
                    <a:pt x="474" y="213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4277121" y="5893145"/>
              <a:ext cx="18654" cy="39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73" fill="norm" stroke="1" extrusionOk="0">
                  <a:moveTo>
                    <a:pt x="21150" y="0"/>
                  </a:moveTo>
                  <a:cubicBezTo>
                    <a:pt x="18750" y="929"/>
                    <a:pt x="16350" y="1858"/>
                    <a:pt x="15750" y="3368"/>
                  </a:cubicBezTo>
                  <a:cubicBezTo>
                    <a:pt x="15150" y="4877"/>
                    <a:pt x="16350" y="6968"/>
                    <a:pt x="15750" y="9261"/>
                  </a:cubicBezTo>
                  <a:cubicBezTo>
                    <a:pt x="15150" y="11555"/>
                    <a:pt x="12750" y="14052"/>
                    <a:pt x="9750" y="15997"/>
                  </a:cubicBezTo>
                  <a:cubicBezTo>
                    <a:pt x="6750" y="17942"/>
                    <a:pt x="3150" y="19335"/>
                    <a:pt x="1350" y="20235"/>
                  </a:cubicBezTo>
                  <a:cubicBezTo>
                    <a:pt x="-450" y="21135"/>
                    <a:pt x="-450" y="21542"/>
                    <a:pt x="1350" y="21571"/>
                  </a:cubicBezTo>
                  <a:cubicBezTo>
                    <a:pt x="3150" y="21600"/>
                    <a:pt x="6750" y="21252"/>
                    <a:pt x="1035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4391025" y="5972520"/>
              <a:ext cx="28575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2597"/>
                    <a:pt x="15200" y="5193"/>
                    <a:pt x="11600" y="8793"/>
                  </a:cubicBezTo>
                  <a:cubicBezTo>
                    <a:pt x="8000" y="12393"/>
                    <a:pt x="4000" y="169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4413250" y="5959820"/>
              <a:ext cx="76200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200"/>
                    <a:pt x="5400" y="8800"/>
                    <a:pt x="9000" y="5200"/>
                  </a:cubicBezTo>
                  <a:cubicBezTo>
                    <a:pt x="12600" y="1600"/>
                    <a:pt x="171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4391025" y="6051895"/>
              <a:ext cx="82550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473575" y="6131270"/>
              <a:ext cx="3175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467225" y="6115145"/>
              <a:ext cx="60878" cy="10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34" fill="norm" stroke="1" extrusionOk="0">
                  <a:moveTo>
                    <a:pt x="0" y="2542"/>
                  </a:moveTo>
                  <a:cubicBezTo>
                    <a:pt x="1117" y="1711"/>
                    <a:pt x="2234" y="880"/>
                    <a:pt x="4655" y="361"/>
                  </a:cubicBezTo>
                  <a:cubicBezTo>
                    <a:pt x="7076" y="-158"/>
                    <a:pt x="10800" y="-366"/>
                    <a:pt x="14338" y="1503"/>
                  </a:cubicBezTo>
                  <a:cubicBezTo>
                    <a:pt x="17876" y="3372"/>
                    <a:pt x="21228" y="7319"/>
                    <a:pt x="21414" y="10746"/>
                  </a:cubicBezTo>
                  <a:cubicBezTo>
                    <a:pt x="21600" y="14172"/>
                    <a:pt x="18621" y="17080"/>
                    <a:pt x="16386" y="18846"/>
                  </a:cubicBezTo>
                  <a:cubicBezTo>
                    <a:pt x="14152" y="20611"/>
                    <a:pt x="12662" y="21234"/>
                    <a:pt x="10241" y="21234"/>
                  </a:cubicBezTo>
                  <a:cubicBezTo>
                    <a:pt x="7821" y="21234"/>
                    <a:pt x="4469" y="20611"/>
                    <a:pt x="1117" y="19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559300" y="6194770"/>
              <a:ext cx="6350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618152" y="5994745"/>
              <a:ext cx="459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600" fill="norm" stroke="1" extrusionOk="0">
                  <a:moveTo>
                    <a:pt x="20828" y="0"/>
                  </a:moveTo>
                  <a:cubicBezTo>
                    <a:pt x="18428" y="0"/>
                    <a:pt x="16028" y="0"/>
                    <a:pt x="12908" y="1296"/>
                  </a:cubicBezTo>
                  <a:cubicBezTo>
                    <a:pt x="9788" y="2592"/>
                    <a:pt x="5948" y="5184"/>
                    <a:pt x="3308" y="7992"/>
                  </a:cubicBezTo>
                  <a:cubicBezTo>
                    <a:pt x="668" y="10800"/>
                    <a:pt x="-772" y="13824"/>
                    <a:pt x="428" y="16128"/>
                  </a:cubicBezTo>
                  <a:cubicBezTo>
                    <a:pt x="1628" y="18432"/>
                    <a:pt x="5468" y="20016"/>
                    <a:pt x="9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676775" y="6038591"/>
              <a:ext cx="85725" cy="8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1650"/>
                  </a:moveTo>
                  <a:cubicBezTo>
                    <a:pt x="1067" y="897"/>
                    <a:pt x="2133" y="143"/>
                    <a:pt x="3333" y="18"/>
                  </a:cubicBezTo>
                  <a:cubicBezTo>
                    <a:pt x="4533" y="-108"/>
                    <a:pt x="5867" y="394"/>
                    <a:pt x="7200" y="2529"/>
                  </a:cubicBezTo>
                  <a:cubicBezTo>
                    <a:pt x="8533" y="4664"/>
                    <a:pt x="9867" y="8432"/>
                    <a:pt x="9867" y="11697"/>
                  </a:cubicBezTo>
                  <a:cubicBezTo>
                    <a:pt x="9867" y="14962"/>
                    <a:pt x="8533" y="17725"/>
                    <a:pt x="6933" y="19357"/>
                  </a:cubicBezTo>
                  <a:cubicBezTo>
                    <a:pt x="5333" y="20990"/>
                    <a:pt x="3467" y="21492"/>
                    <a:pt x="2533" y="20990"/>
                  </a:cubicBezTo>
                  <a:cubicBezTo>
                    <a:pt x="1600" y="20487"/>
                    <a:pt x="1600" y="18980"/>
                    <a:pt x="3600" y="15841"/>
                  </a:cubicBezTo>
                  <a:cubicBezTo>
                    <a:pt x="5600" y="12701"/>
                    <a:pt x="9600" y="7929"/>
                    <a:pt x="12133" y="5166"/>
                  </a:cubicBezTo>
                  <a:cubicBezTo>
                    <a:pt x="14667" y="2404"/>
                    <a:pt x="15733" y="1650"/>
                    <a:pt x="16400" y="2027"/>
                  </a:cubicBezTo>
                  <a:cubicBezTo>
                    <a:pt x="17067" y="2404"/>
                    <a:pt x="17333" y="3911"/>
                    <a:pt x="17333" y="6422"/>
                  </a:cubicBezTo>
                  <a:cubicBezTo>
                    <a:pt x="17333" y="8934"/>
                    <a:pt x="17067" y="12450"/>
                    <a:pt x="17733" y="14585"/>
                  </a:cubicBezTo>
                  <a:cubicBezTo>
                    <a:pt x="18400" y="16720"/>
                    <a:pt x="20000" y="17473"/>
                    <a:pt x="21600" y="18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4781550" y="5985220"/>
              <a:ext cx="4711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12960" y="0"/>
                  </a:moveTo>
                  <a:cubicBezTo>
                    <a:pt x="17280" y="3888"/>
                    <a:pt x="21600" y="7776"/>
                    <a:pt x="21360" y="11016"/>
                  </a:cubicBezTo>
                  <a:cubicBezTo>
                    <a:pt x="21120" y="14256"/>
                    <a:pt x="16320" y="16848"/>
                    <a:pt x="12000" y="18504"/>
                  </a:cubicBezTo>
                  <a:cubicBezTo>
                    <a:pt x="7680" y="20160"/>
                    <a:pt x="384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419600" y="5828587"/>
              <a:ext cx="69850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166"/>
                    <a:pt x="9818" y="8732"/>
                    <a:pt x="12600" y="4940"/>
                  </a:cubicBezTo>
                  <a:cubicBezTo>
                    <a:pt x="15382" y="1149"/>
                    <a:pt x="16036" y="0"/>
                    <a:pt x="16527" y="0"/>
                  </a:cubicBezTo>
                  <a:cubicBezTo>
                    <a:pt x="17018" y="0"/>
                    <a:pt x="17345" y="1149"/>
                    <a:pt x="18164" y="4596"/>
                  </a:cubicBezTo>
                  <a:cubicBezTo>
                    <a:pt x="18982" y="8043"/>
                    <a:pt x="20291" y="13787"/>
                    <a:pt x="21600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572000" y="5921720"/>
              <a:ext cx="53975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991100" y="6067770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254625" y="5969345"/>
              <a:ext cx="4762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309"/>
                    <a:pt x="18720" y="2618"/>
                    <a:pt x="17040" y="4909"/>
                  </a:cubicBezTo>
                  <a:cubicBezTo>
                    <a:pt x="15360" y="7200"/>
                    <a:pt x="13440" y="10473"/>
                    <a:pt x="10560" y="13418"/>
                  </a:cubicBezTo>
                  <a:cubicBezTo>
                    <a:pt x="7680" y="16364"/>
                    <a:pt x="384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276849" y="5985220"/>
              <a:ext cx="11747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2" y="16200"/>
                    <a:pt x="7784" y="10800"/>
                    <a:pt x="11384" y="7200"/>
                  </a:cubicBezTo>
                  <a:cubicBezTo>
                    <a:pt x="14984" y="3600"/>
                    <a:pt x="1829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280024" y="6064595"/>
              <a:ext cx="76201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6457"/>
                    <a:pt x="10200" y="11314"/>
                    <a:pt x="13800" y="7714"/>
                  </a:cubicBezTo>
                  <a:cubicBezTo>
                    <a:pt x="17400" y="4114"/>
                    <a:pt x="195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362575" y="6118570"/>
              <a:ext cx="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60"/>
                    <a:pt x="14400" y="9120"/>
                    <a:pt x="10800" y="12720"/>
                  </a:cubicBezTo>
                  <a:cubicBezTo>
                    <a:pt x="7200" y="16320"/>
                    <a:pt x="3600" y="18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356224" y="6107424"/>
              <a:ext cx="61542" cy="10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067" fill="norm" stroke="1" extrusionOk="0">
                  <a:moveTo>
                    <a:pt x="3295" y="2923"/>
                  </a:moveTo>
                  <a:cubicBezTo>
                    <a:pt x="4393" y="2059"/>
                    <a:pt x="5492" y="1195"/>
                    <a:pt x="7688" y="547"/>
                  </a:cubicBezTo>
                  <a:cubicBezTo>
                    <a:pt x="9885" y="-101"/>
                    <a:pt x="13180" y="-533"/>
                    <a:pt x="15925" y="1411"/>
                  </a:cubicBezTo>
                  <a:cubicBezTo>
                    <a:pt x="18671" y="3355"/>
                    <a:pt x="20868" y="7675"/>
                    <a:pt x="21234" y="10807"/>
                  </a:cubicBezTo>
                  <a:cubicBezTo>
                    <a:pt x="21600" y="13939"/>
                    <a:pt x="20136" y="15883"/>
                    <a:pt x="16292" y="17395"/>
                  </a:cubicBezTo>
                  <a:cubicBezTo>
                    <a:pt x="12447" y="18907"/>
                    <a:pt x="6224" y="19987"/>
                    <a:pt x="0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435600" y="6179399"/>
              <a:ext cx="73025" cy="52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6151"/>
                  </a:moveTo>
                  <a:cubicBezTo>
                    <a:pt x="626" y="4033"/>
                    <a:pt x="1252" y="1916"/>
                    <a:pt x="2348" y="857"/>
                  </a:cubicBezTo>
                  <a:cubicBezTo>
                    <a:pt x="3443" y="-202"/>
                    <a:pt x="5009" y="-202"/>
                    <a:pt x="6417" y="433"/>
                  </a:cubicBezTo>
                  <a:cubicBezTo>
                    <a:pt x="7826" y="1069"/>
                    <a:pt x="9078" y="2339"/>
                    <a:pt x="9235" y="5092"/>
                  </a:cubicBezTo>
                  <a:cubicBezTo>
                    <a:pt x="9391" y="7845"/>
                    <a:pt x="8452" y="12080"/>
                    <a:pt x="7357" y="15045"/>
                  </a:cubicBezTo>
                  <a:cubicBezTo>
                    <a:pt x="6261" y="18010"/>
                    <a:pt x="5009" y="19704"/>
                    <a:pt x="5165" y="20551"/>
                  </a:cubicBezTo>
                  <a:cubicBezTo>
                    <a:pt x="5322" y="21398"/>
                    <a:pt x="6887" y="21398"/>
                    <a:pt x="9861" y="20551"/>
                  </a:cubicBezTo>
                  <a:cubicBezTo>
                    <a:pt x="12835" y="19704"/>
                    <a:pt x="17217" y="18010"/>
                    <a:pt x="21600" y="16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538482" y="6026495"/>
              <a:ext cx="55869" cy="155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600" fill="norm" stroke="1" extrusionOk="0">
                  <a:moveTo>
                    <a:pt x="21115" y="1763"/>
                  </a:moveTo>
                  <a:cubicBezTo>
                    <a:pt x="19515" y="882"/>
                    <a:pt x="17915" y="0"/>
                    <a:pt x="15915" y="0"/>
                  </a:cubicBezTo>
                  <a:cubicBezTo>
                    <a:pt x="13915" y="0"/>
                    <a:pt x="11515" y="882"/>
                    <a:pt x="8715" y="3159"/>
                  </a:cubicBezTo>
                  <a:cubicBezTo>
                    <a:pt x="5915" y="5437"/>
                    <a:pt x="2715" y="9110"/>
                    <a:pt x="1115" y="11829"/>
                  </a:cubicBezTo>
                  <a:cubicBezTo>
                    <a:pt x="-485" y="14547"/>
                    <a:pt x="-485" y="16310"/>
                    <a:pt x="1915" y="17780"/>
                  </a:cubicBezTo>
                  <a:cubicBezTo>
                    <a:pt x="4315" y="19249"/>
                    <a:pt x="9115" y="20424"/>
                    <a:pt x="139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599723" y="6089995"/>
              <a:ext cx="70827" cy="6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21" fill="norm" stroke="1" extrusionOk="0">
                  <a:moveTo>
                    <a:pt x="2199" y="0"/>
                  </a:moveTo>
                  <a:cubicBezTo>
                    <a:pt x="4105" y="2743"/>
                    <a:pt x="6011" y="5486"/>
                    <a:pt x="6329" y="8743"/>
                  </a:cubicBezTo>
                  <a:cubicBezTo>
                    <a:pt x="6646" y="12000"/>
                    <a:pt x="5376" y="15771"/>
                    <a:pt x="3946" y="18171"/>
                  </a:cubicBezTo>
                  <a:cubicBezTo>
                    <a:pt x="2517" y="20571"/>
                    <a:pt x="929" y="21600"/>
                    <a:pt x="293" y="21257"/>
                  </a:cubicBezTo>
                  <a:cubicBezTo>
                    <a:pt x="-342" y="20914"/>
                    <a:pt x="-24" y="19200"/>
                    <a:pt x="2040" y="15943"/>
                  </a:cubicBezTo>
                  <a:cubicBezTo>
                    <a:pt x="4105" y="12686"/>
                    <a:pt x="7917" y="7886"/>
                    <a:pt x="10776" y="4800"/>
                  </a:cubicBezTo>
                  <a:cubicBezTo>
                    <a:pt x="13634" y="1714"/>
                    <a:pt x="15540" y="343"/>
                    <a:pt x="15858" y="857"/>
                  </a:cubicBezTo>
                  <a:cubicBezTo>
                    <a:pt x="16176" y="1371"/>
                    <a:pt x="14905" y="3771"/>
                    <a:pt x="14270" y="6171"/>
                  </a:cubicBezTo>
                  <a:cubicBezTo>
                    <a:pt x="13634" y="8571"/>
                    <a:pt x="13634" y="10971"/>
                    <a:pt x="14905" y="13371"/>
                  </a:cubicBezTo>
                  <a:cubicBezTo>
                    <a:pt x="16176" y="15771"/>
                    <a:pt x="18717" y="18171"/>
                    <a:pt x="21258" y="20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699124" y="6032845"/>
              <a:ext cx="1961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429"/>
                    <a:pt x="21600" y="6857"/>
                    <a:pt x="19440" y="10457"/>
                  </a:cubicBezTo>
                  <a:cubicBezTo>
                    <a:pt x="17280" y="14057"/>
                    <a:pt x="864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5302250" y="5843888"/>
              <a:ext cx="60325" cy="9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21489"/>
                  </a:moveTo>
                  <a:cubicBezTo>
                    <a:pt x="4168" y="16150"/>
                    <a:pt x="8337" y="10810"/>
                    <a:pt x="10800" y="7534"/>
                  </a:cubicBezTo>
                  <a:cubicBezTo>
                    <a:pt x="13263" y="4258"/>
                    <a:pt x="14021" y="3044"/>
                    <a:pt x="15158" y="1952"/>
                  </a:cubicBezTo>
                  <a:cubicBezTo>
                    <a:pt x="16295" y="860"/>
                    <a:pt x="17811" y="-111"/>
                    <a:pt x="18758" y="10"/>
                  </a:cubicBezTo>
                  <a:cubicBezTo>
                    <a:pt x="19705" y="132"/>
                    <a:pt x="20084" y="1345"/>
                    <a:pt x="20463" y="4743"/>
                  </a:cubicBezTo>
                  <a:cubicBezTo>
                    <a:pt x="20842" y="8141"/>
                    <a:pt x="21221" y="13723"/>
                    <a:pt x="21600" y="19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5451474" y="5943945"/>
              <a:ext cx="539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5819775" y="5918545"/>
              <a:ext cx="1587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67"/>
                    <a:pt x="21600" y="7535"/>
                    <a:pt x="19440" y="10800"/>
                  </a:cubicBezTo>
                  <a:cubicBezTo>
                    <a:pt x="17280" y="14065"/>
                    <a:pt x="12960" y="16828"/>
                    <a:pt x="9360" y="18544"/>
                  </a:cubicBezTo>
                  <a:cubicBezTo>
                    <a:pt x="5760" y="20260"/>
                    <a:pt x="2880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5848350" y="5820120"/>
              <a:ext cx="206375" cy="241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46" y="38"/>
                    <a:pt x="20492" y="76"/>
                    <a:pt x="20160" y="142"/>
                  </a:cubicBezTo>
                  <a:cubicBezTo>
                    <a:pt x="19828" y="208"/>
                    <a:pt x="19717" y="303"/>
                    <a:pt x="19495" y="521"/>
                  </a:cubicBezTo>
                  <a:cubicBezTo>
                    <a:pt x="19274" y="739"/>
                    <a:pt x="18942" y="1080"/>
                    <a:pt x="18388" y="1435"/>
                  </a:cubicBezTo>
                  <a:cubicBezTo>
                    <a:pt x="17834" y="1791"/>
                    <a:pt x="17058" y="2160"/>
                    <a:pt x="16338" y="2525"/>
                  </a:cubicBezTo>
                  <a:cubicBezTo>
                    <a:pt x="15618" y="2889"/>
                    <a:pt x="14954" y="3249"/>
                    <a:pt x="14400" y="3605"/>
                  </a:cubicBezTo>
                  <a:cubicBezTo>
                    <a:pt x="13846" y="3960"/>
                    <a:pt x="13403" y="4311"/>
                    <a:pt x="13071" y="4656"/>
                  </a:cubicBezTo>
                  <a:cubicBezTo>
                    <a:pt x="12738" y="5002"/>
                    <a:pt x="12517" y="5343"/>
                    <a:pt x="12295" y="5703"/>
                  </a:cubicBezTo>
                  <a:cubicBezTo>
                    <a:pt x="12074" y="6063"/>
                    <a:pt x="11852" y="6442"/>
                    <a:pt x="11686" y="6788"/>
                  </a:cubicBezTo>
                  <a:cubicBezTo>
                    <a:pt x="11520" y="7134"/>
                    <a:pt x="11409" y="7446"/>
                    <a:pt x="11243" y="7764"/>
                  </a:cubicBezTo>
                  <a:cubicBezTo>
                    <a:pt x="11077" y="8081"/>
                    <a:pt x="10855" y="8403"/>
                    <a:pt x="10578" y="8744"/>
                  </a:cubicBezTo>
                  <a:cubicBezTo>
                    <a:pt x="10302" y="9085"/>
                    <a:pt x="9969" y="9445"/>
                    <a:pt x="9582" y="9819"/>
                  </a:cubicBezTo>
                  <a:cubicBezTo>
                    <a:pt x="9194" y="10194"/>
                    <a:pt x="8751" y="10582"/>
                    <a:pt x="8252" y="10971"/>
                  </a:cubicBezTo>
                  <a:cubicBezTo>
                    <a:pt x="7754" y="11359"/>
                    <a:pt x="7200" y="11747"/>
                    <a:pt x="6646" y="12141"/>
                  </a:cubicBezTo>
                  <a:cubicBezTo>
                    <a:pt x="6092" y="12534"/>
                    <a:pt x="5538" y="12932"/>
                    <a:pt x="4985" y="13334"/>
                  </a:cubicBezTo>
                  <a:cubicBezTo>
                    <a:pt x="4431" y="13737"/>
                    <a:pt x="3877" y="14144"/>
                    <a:pt x="3434" y="14542"/>
                  </a:cubicBezTo>
                  <a:cubicBezTo>
                    <a:pt x="2991" y="14940"/>
                    <a:pt x="2658" y="15328"/>
                    <a:pt x="2382" y="15722"/>
                  </a:cubicBezTo>
                  <a:cubicBezTo>
                    <a:pt x="2105" y="16115"/>
                    <a:pt x="1883" y="16513"/>
                    <a:pt x="1717" y="16887"/>
                  </a:cubicBezTo>
                  <a:cubicBezTo>
                    <a:pt x="1551" y="17261"/>
                    <a:pt x="1440" y="17612"/>
                    <a:pt x="1385" y="17957"/>
                  </a:cubicBezTo>
                  <a:cubicBezTo>
                    <a:pt x="1329" y="18303"/>
                    <a:pt x="1329" y="18644"/>
                    <a:pt x="1329" y="19052"/>
                  </a:cubicBezTo>
                  <a:cubicBezTo>
                    <a:pt x="1329" y="19459"/>
                    <a:pt x="1329" y="19933"/>
                    <a:pt x="1108" y="20368"/>
                  </a:cubicBezTo>
                  <a:cubicBezTo>
                    <a:pt x="886" y="20804"/>
                    <a:pt x="443" y="212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197600" y="5962995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335"/>
                    <a:pt x="21600" y="4670"/>
                    <a:pt x="19440" y="7638"/>
                  </a:cubicBezTo>
                  <a:cubicBezTo>
                    <a:pt x="17280" y="10605"/>
                    <a:pt x="12960" y="14205"/>
                    <a:pt x="9360" y="16638"/>
                  </a:cubicBezTo>
                  <a:cubicBezTo>
                    <a:pt x="5760" y="19070"/>
                    <a:pt x="2880" y="203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6235700" y="5953470"/>
              <a:ext cx="111125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709"/>
                    <a:pt x="9874" y="9818"/>
                    <a:pt x="13474" y="6218"/>
                  </a:cubicBezTo>
                  <a:cubicBezTo>
                    <a:pt x="17074" y="2618"/>
                    <a:pt x="19337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6216650" y="6070945"/>
              <a:ext cx="98425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6120268" y="5883620"/>
              <a:ext cx="5828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600" fill="norm" stroke="1" extrusionOk="0">
                  <a:moveTo>
                    <a:pt x="21241" y="0"/>
                  </a:moveTo>
                  <a:cubicBezTo>
                    <a:pt x="18927" y="1093"/>
                    <a:pt x="16612" y="2186"/>
                    <a:pt x="14877" y="3600"/>
                  </a:cubicBezTo>
                  <a:cubicBezTo>
                    <a:pt x="13141" y="5014"/>
                    <a:pt x="11984" y="6750"/>
                    <a:pt x="10634" y="8743"/>
                  </a:cubicBezTo>
                  <a:cubicBezTo>
                    <a:pt x="9284" y="10736"/>
                    <a:pt x="7741" y="12986"/>
                    <a:pt x="5812" y="14979"/>
                  </a:cubicBezTo>
                  <a:cubicBezTo>
                    <a:pt x="3884" y="16971"/>
                    <a:pt x="1570" y="18707"/>
                    <a:pt x="605" y="19768"/>
                  </a:cubicBezTo>
                  <a:cubicBezTo>
                    <a:pt x="-359" y="20829"/>
                    <a:pt x="27" y="21214"/>
                    <a:pt x="4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6301108" y="6097404"/>
              <a:ext cx="64544" cy="11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498" fill="norm" stroke="1" extrusionOk="0">
                  <a:moveTo>
                    <a:pt x="3441" y="7065"/>
                  </a:moveTo>
                  <a:cubicBezTo>
                    <a:pt x="2429" y="8882"/>
                    <a:pt x="1417" y="10699"/>
                    <a:pt x="910" y="12516"/>
                  </a:cubicBezTo>
                  <a:cubicBezTo>
                    <a:pt x="404" y="14333"/>
                    <a:pt x="404" y="16150"/>
                    <a:pt x="404" y="17563"/>
                  </a:cubicBezTo>
                  <a:cubicBezTo>
                    <a:pt x="404" y="18976"/>
                    <a:pt x="404" y="19985"/>
                    <a:pt x="235" y="19884"/>
                  </a:cubicBezTo>
                  <a:cubicBezTo>
                    <a:pt x="67" y="19783"/>
                    <a:pt x="-271" y="18572"/>
                    <a:pt x="404" y="15342"/>
                  </a:cubicBezTo>
                  <a:cubicBezTo>
                    <a:pt x="1079" y="12112"/>
                    <a:pt x="2767" y="6864"/>
                    <a:pt x="4285" y="3836"/>
                  </a:cubicBezTo>
                  <a:cubicBezTo>
                    <a:pt x="5804" y="807"/>
                    <a:pt x="7154" y="0"/>
                    <a:pt x="9516" y="0"/>
                  </a:cubicBezTo>
                  <a:cubicBezTo>
                    <a:pt x="11879" y="0"/>
                    <a:pt x="15254" y="807"/>
                    <a:pt x="17617" y="3331"/>
                  </a:cubicBezTo>
                  <a:cubicBezTo>
                    <a:pt x="19979" y="5854"/>
                    <a:pt x="21329" y="10093"/>
                    <a:pt x="20148" y="13424"/>
                  </a:cubicBezTo>
                  <a:cubicBezTo>
                    <a:pt x="18966" y="16755"/>
                    <a:pt x="15254" y="19178"/>
                    <a:pt x="12554" y="20389"/>
                  </a:cubicBezTo>
                  <a:cubicBezTo>
                    <a:pt x="9854" y="21600"/>
                    <a:pt x="8167" y="21600"/>
                    <a:pt x="6479" y="21398"/>
                  </a:cubicBezTo>
                  <a:cubicBezTo>
                    <a:pt x="4791" y="21196"/>
                    <a:pt x="3104" y="20793"/>
                    <a:pt x="2598" y="20389"/>
                  </a:cubicBezTo>
                  <a:cubicBezTo>
                    <a:pt x="2092" y="19985"/>
                    <a:pt x="2767" y="19581"/>
                    <a:pt x="3441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6391275" y="6178895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6285052" y="5842345"/>
              <a:ext cx="61774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090" y="6627"/>
                  </a:moveTo>
                  <a:cubicBezTo>
                    <a:pt x="5626" y="10800"/>
                    <a:pt x="4161" y="14973"/>
                    <a:pt x="2880" y="17673"/>
                  </a:cubicBezTo>
                  <a:cubicBezTo>
                    <a:pt x="1599" y="20373"/>
                    <a:pt x="500" y="21600"/>
                    <a:pt x="134" y="21600"/>
                  </a:cubicBezTo>
                  <a:cubicBezTo>
                    <a:pt x="-232" y="21600"/>
                    <a:pt x="134" y="20373"/>
                    <a:pt x="1415" y="17059"/>
                  </a:cubicBezTo>
                  <a:cubicBezTo>
                    <a:pt x="2697" y="13745"/>
                    <a:pt x="4893" y="8345"/>
                    <a:pt x="7090" y="4909"/>
                  </a:cubicBezTo>
                  <a:cubicBezTo>
                    <a:pt x="9287" y="1473"/>
                    <a:pt x="11483" y="0"/>
                    <a:pt x="12948" y="0"/>
                  </a:cubicBezTo>
                  <a:cubicBezTo>
                    <a:pt x="14412" y="0"/>
                    <a:pt x="15144" y="1473"/>
                    <a:pt x="16426" y="4664"/>
                  </a:cubicBezTo>
                  <a:cubicBezTo>
                    <a:pt x="17707" y="7855"/>
                    <a:pt x="19537" y="12764"/>
                    <a:pt x="2136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394449" y="5962995"/>
              <a:ext cx="476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6479545" y="5945989"/>
              <a:ext cx="70480" cy="21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29" fill="norm" stroke="1" extrusionOk="0">
                  <a:moveTo>
                    <a:pt x="21154" y="115"/>
                  </a:moveTo>
                  <a:cubicBezTo>
                    <a:pt x="19566" y="7"/>
                    <a:pt x="17978" y="-100"/>
                    <a:pt x="16548" y="169"/>
                  </a:cubicBezTo>
                  <a:cubicBezTo>
                    <a:pt x="15119" y="437"/>
                    <a:pt x="13848" y="1082"/>
                    <a:pt x="11148" y="3285"/>
                  </a:cubicBezTo>
                  <a:cubicBezTo>
                    <a:pt x="8448" y="5488"/>
                    <a:pt x="4319" y="9249"/>
                    <a:pt x="2095" y="12097"/>
                  </a:cubicBezTo>
                  <a:cubicBezTo>
                    <a:pt x="-128" y="14945"/>
                    <a:pt x="-446" y="16879"/>
                    <a:pt x="507" y="18330"/>
                  </a:cubicBezTo>
                  <a:cubicBezTo>
                    <a:pt x="1460" y="19781"/>
                    <a:pt x="3683" y="20748"/>
                    <a:pt x="5589" y="21124"/>
                  </a:cubicBezTo>
                  <a:cubicBezTo>
                    <a:pt x="7495" y="21500"/>
                    <a:pt x="9083" y="21285"/>
                    <a:pt x="10672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421296" y="5921720"/>
              <a:ext cx="490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800"/>
                    <a:pt x="2735" y="9600"/>
                    <a:pt x="575" y="13200"/>
                  </a:cubicBezTo>
                  <a:cubicBezTo>
                    <a:pt x="-1585" y="16800"/>
                    <a:pt x="2735" y="192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6539689" y="6001095"/>
              <a:ext cx="80187" cy="9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97" fill="norm" stroke="1" extrusionOk="0">
                  <a:moveTo>
                    <a:pt x="215" y="1490"/>
                  </a:moveTo>
                  <a:cubicBezTo>
                    <a:pt x="1618" y="745"/>
                    <a:pt x="3020" y="0"/>
                    <a:pt x="4283" y="0"/>
                  </a:cubicBezTo>
                  <a:cubicBezTo>
                    <a:pt x="5545" y="0"/>
                    <a:pt x="6667" y="745"/>
                    <a:pt x="7649" y="2359"/>
                  </a:cubicBezTo>
                  <a:cubicBezTo>
                    <a:pt x="8631" y="3972"/>
                    <a:pt x="9472" y="6455"/>
                    <a:pt x="8771" y="9559"/>
                  </a:cubicBezTo>
                  <a:cubicBezTo>
                    <a:pt x="8070" y="12662"/>
                    <a:pt x="5825" y="16386"/>
                    <a:pt x="4142" y="18621"/>
                  </a:cubicBezTo>
                  <a:cubicBezTo>
                    <a:pt x="2459" y="20855"/>
                    <a:pt x="1337" y="21600"/>
                    <a:pt x="636" y="21352"/>
                  </a:cubicBezTo>
                  <a:cubicBezTo>
                    <a:pt x="-65" y="21103"/>
                    <a:pt x="-346" y="19862"/>
                    <a:pt x="636" y="17752"/>
                  </a:cubicBezTo>
                  <a:cubicBezTo>
                    <a:pt x="1618" y="15641"/>
                    <a:pt x="3862" y="12662"/>
                    <a:pt x="5545" y="10676"/>
                  </a:cubicBezTo>
                  <a:cubicBezTo>
                    <a:pt x="7228" y="8690"/>
                    <a:pt x="8350" y="7697"/>
                    <a:pt x="9612" y="7076"/>
                  </a:cubicBezTo>
                  <a:cubicBezTo>
                    <a:pt x="10875" y="6455"/>
                    <a:pt x="12277" y="6207"/>
                    <a:pt x="12558" y="6952"/>
                  </a:cubicBezTo>
                  <a:cubicBezTo>
                    <a:pt x="12838" y="7697"/>
                    <a:pt x="11997" y="9434"/>
                    <a:pt x="11576" y="11297"/>
                  </a:cubicBezTo>
                  <a:cubicBezTo>
                    <a:pt x="11155" y="13159"/>
                    <a:pt x="11155" y="15145"/>
                    <a:pt x="12838" y="16510"/>
                  </a:cubicBezTo>
                  <a:cubicBezTo>
                    <a:pt x="14522" y="17876"/>
                    <a:pt x="17888" y="18621"/>
                    <a:pt x="21254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619875" y="5959820"/>
              <a:ext cx="44122" cy="193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1" h="21600" fill="norm" stroke="1" extrusionOk="0">
                  <a:moveTo>
                    <a:pt x="10080" y="0"/>
                  </a:moveTo>
                  <a:cubicBezTo>
                    <a:pt x="12000" y="2243"/>
                    <a:pt x="13920" y="4485"/>
                    <a:pt x="16320" y="6964"/>
                  </a:cubicBezTo>
                  <a:cubicBezTo>
                    <a:pt x="18720" y="9443"/>
                    <a:pt x="21600" y="12157"/>
                    <a:pt x="18960" y="14636"/>
                  </a:cubicBezTo>
                  <a:cubicBezTo>
                    <a:pt x="16320" y="17115"/>
                    <a:pt x="8160" y="193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6772275" y="6083645"/>
              <a:ext cx="13017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6" y="19800"/>
                    <a:pt x="9132" y="18000"/>
                    <a:pt x="12732" y="14400"/>
                  </a:cubicBezTo>
                  <a:cubicBezTo>
                    <a:pt x="16332" y="10800"/>
                    <a:pt x="18966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6988175" y="5975695"/>
              <a:ext cx="2222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613"/>
                    <a:pt x="17486" y="9225"/>
                    <a:pt x="13886" y="12825"/>
                  </a:cubicBezTo>
                  <a:cubicBezTo>
                    <a:pt x="10286" y="16425"/>
                    <a:pt x="5143" y="19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7004050" y="5993523"/>
              <a:ext cx="111125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31" y="12582"/>
                    <a:pt x="9463" y="4867"/>
                    <a:pt x="13063" y="1782"/>
                  </a:cubicBezTo>
                  <a:cubicBezTo>
                    <a:pt x="16663" y="-1304"/>
                    <a:pt x="19131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981825" y="6067770"/>
              <a:ext cx="11112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8000"/>
                    <a:pt x="9874" y="14400"/>
                    <a:pt x="13474" y="10800"/>
                  </a:cubicBezTo>
                  <a:cubicBezTo>
                    <a:pt x="17074" y="7200"/>
                    <a:pt x="1933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7028840" y="5881305"/>
              <a:ext cx="60936" cy="5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56" fill="norm" stroke="1" extrusionOk="0">
                  <a:moveTo>
                    <a:pt x="6918" y="4738"/>
                  </a:moveTo>
                  <a:cubicBezTo>
                    <a:pt x="5056" y="8550"/>
                    <a:pt x="3194" y="12362"/>
                    <a:pt x="1890" y="15538"/>
                  </a:cubicBezTo>
                  <a:cubicBezTo>
                    <a:pt x="587" y="18715"/>
                    <a:pt x="-158" y="21256"/>
                    <a:pt x="28" y="21256"/>
                  </a:cubicBezTo>
                  <a:cubicBezTo>
                    <a:pt x="214" y="21256"/>
                    <a:pt x="1332" y="18715"/>
                    <a:pt x="3194" y="15115"/>
                  </a:cubicBezTo>
                  <a:cubicBezTo>
                    <a:pt x="5056" y="11515"/>
                    <a:pt x="7663" y="6856"/>
                    <a:pt x="9711" y="3891"/>
                  </a:cubicBezTo>
                  <a:cubicBezTo>
                    <a:pt x="11759" y="927"/>
                    <a:pt x="13249" y="-344"/>
                    <a:pt x="14366" y="80"/>
                  </a:cubicBezTo>
                  <a:cubicBezTo>
                    <a:pt x="15483" y="503"/>
                    <a:pt x="16228" y="2621"/>
                    <a:pt x="17345" y="6009"/>
                  </a:cubicBezTo>
                  <a:cubicBezTo>
                    <a:pt x="18463" y="9397"/>
                    <a:pt x="19952" y="14056"/>
                    <a:pt x="21442" y="18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7140575" y="5956645"/>
              <a:ext cx="63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7172325" y="5924895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226041" y="6020145"/>
              <a:ext cx="41535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600" fill="norm" stroke="1" extrusionOk="0">
                  <a:moveTo>
                    <a:pt x="20675" y="0"/>
                  </a:moveTo>
                  <a:cubicBezTo>
                    <a:pt x="14880" y="823"/>
                    <a:pt x="9085" y="1646"/>
                    <a:pt x="5134" y="3806"/>
                  </a:cubicBezTo>
                  <a:cubicBezTo>
                    <a:pt x="1182" y="5966"/>
                    <a:pt x="-925" y="9463"/>
                    <a:pt x="392" y="12651"/>
                  </a:cubicBezTo>
                  <a:cubicBezTo>
                    <a:pt x="1709" y="15840"/>
                    <a:pt x="6451" y="18720"/>
                    <a:pt x="111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275761" y="6050479"/>
              <a:ext cx="83889" cy="6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050" fill="norm" stroke="1" extrusionOk="0">
                  <a:moveTo>
                    <a:pt x="342" y="7310"/>
                  </a:moveTo>
                  <a:cubicBezTo>
                    <a:pt x="72" y="5674"/>
                    <a:pt x="-198" y="4038"/>
                    <a:pt x="207" y="2728"/>
                  </a:cubicBezTo>
                  <a:cubicBezTo>
                    <a:pt x="612" y="1419"/>
                    <a:pt x="1692" y="438"/>
                    <a:pt x="3042" y="110"/>
                  </a:cubicBezTo>
                  <a:cubicBezTo>
                    <a:pt x="4392" y="-217"/>
                    <a:pt x="6012" y="110"/>
                    <a:pt x="7227" y="2074"/>
                  </a:cubicBezTo>
                  <a:cubicBezTo>
                    <a:pt x="8442" y="4038"/>
                    <a:pt x="9252" y="7638"/>
                    <a:pt x="8847" y="10910"/>
                  </a:cubicBezTo>
                  <a:cubicBezTo>
                    <a:pt x="8442" y="14183"/>
                    <a:pt x="6822" y="17128"/>
                    <a:pt x="5337" y="18928"/>
                  </a:cubicBezTo>
                  <a:cubicBezTo>
                    <a:pt x="3852" y="20728"/>
                    <a:pt x="2502" y="21383"/>
                    <a:pt x="1962" y="20892"/>
                  </a:cubicBezTo>
                  <a:cubicBezTo>
                    <a:pt x="1422" y="20401"/>
                    <a:pt x="1692" y="18765"/>
                    <a:pt x="2907" y="16147"/>
                  </a:cubicBezTo>
                  <a:cubicBezTo>
                    <a:pt x="4122" y="13528"/>
                    <a:pt x="6282" y="9928"/>
                    <a:pt x="8037" y="7638"/>
                  </a:cubicBezTo>
                  <a:cubicBezTo>
                    <a:pt x="9792" y="5347"/>
                    <a:pt x="11142" y="4365"/>
                    <a:pt x="11817" y="4692"/>
                  </a:cubicBezTo>
                  <a:cubicBezTo>
                    <a:pt x="12492" y="5019"/>
                    <a:pt x="12492" y="6656"/>
                    <a:pt x="12627" y="8456"/>
                  </a:cubicBezTo>
                  <a:cubicBezTo>
                    <a:pt x="12762" y="10256"/>
                    <a:pt x="13032" y="12219"/>
                    <a:pt x="14517" y="13528"/>
                  </a:cubicBezTo>
                  <a:cubicBezTo>
                    <a:pt x="16002" y="14838"/>
                    <a:pt x="18702" y="15492"/>
                    <a:pt x="21402" y="16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366000" y="6007445"/>
              <a:ext cx="25668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20736" y="0"/>
                  </a:moveTo>
                  <a:cubicBezTo>
                    <a:pt x="18144" y="640"/>
                    <a:pt x="15552" y="1280"/>
                    <a:pt x="15984" y="2800"/>
                  </a:cubicBezTo>
                  <a:cubicBezTo>
                    <a:pt x="16416" y="4320"/>
                    <a:pt x="19872" y="6720"/>
                    <a:pt x="20736" y="9360"/>
                  </a:cubicBezTo>
                  <a:cubicBezTo>
                    <a:pt x="21600" y="12000"/>
                    <a:pt x="19872" y="14880"/>
                    <a:pt x="15984" y="16960"/>
                  </a:cubicBezTo>
                  <a:cubicBezTo>
                    <a:pt x="12096" y="19040"/>
                    <a:pt x="6048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058025" y="6143970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064375" y="6109519"/>
              <a:ext cx="52793" cy="8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85" fill="norm" stroke="1" extrusionOk="0">
                  <a:moveTo>
                    <a:pt x="0" y="12999"/>
                  </a:moveTo>
                  <a:cubicBezTo>
                    <a:pt x="1271" y="9399"/>
                    <a:pt x="2541" y="5799"/>
                    <a:pt x="3812" y="3485"/>
                  </a:cubicBezTo>
                  <a:cubicBezTo>
                    <a:pt x="5082" y="1171"/>
                    <a:pt x="6353" y="142"/>
                    <a:pt x="8894" y="14"/>
                  </a:cubicBezTo>
                  <a:cubicBezTo>
                    <a:pt x="11435" y="-115"/>
                    <a:pt x="15247" y="656"/>
                    <a:pt x="17788" y="3099"/>
                  </a:cubicBezTo>
                  <a:cubicBezTo>
                    <a:pt x="20329" y="5542"/>
                    <a:pt x="21600" y="9656"/>
                    <a:pt x="20965" y="12999"/>
                  </a:cubicBezTo>
                  <a:cubicBezTo>
                    <a:pt x="20329" y="16342"/>
                    <a:pt x="17788" y="18914"/>
                    <a:pt x="14188" y="20199"/>
                  </a:cubicBezTo>
                  <a:cubicBezTo>
                    <a:pt x="10588" y="21485"/>
                    <a:pt x="5929" y="21485"/>
                    <a:pt x="1271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137400" y="6169874"/>
              <a:ext cx="47625" cy="49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836"/>
                  </a:moveTo>
                  <a:cubicBezTo>
                    <a:pt x="1920" y="2486"/>
                    <a:pt x="3840" y="1136"/>
                    <a:pt x="6000" y="461"/>
                  </a:cubicBezTo>
                  <a:cubicBezTo>
                    <a:pt x="8160" y="-214"/>
                    <a:pt x="10560" y="-214"/>
                    <a:pt x="11760" y="911"/>
                  </a:cubicBezTo>
                  <a:cubicBezTo>
                    <a:pt x="12960" y="2036"/>
                    <a:pt x="12960" y="4286"/>
                    <a:pt x="12000" y="6311"/>
                  </a:cubicBezTo>
                  <a:cubicBezTo>
                    <a:pt x="11040" y="8336"/>
                    <a:pt x="9120" y="10136"/>
                    <a:pt x="6960" y="12611"/>
                  </a:cubicBezTo>
                  <a:cubicBezTo>
                    <a:pt x="4800" y="15086"/>
                    <a:pt x="2400" y="18236"/>
                    <a:pt x="2400" y="19811"/>
                  </a:cubicBezTo>
                  <a:cubicBezTo>
                    <a:pt x="2400" y="21386"/>
                    <a:pt x="4800" y="21386"/>
                    <a:pt x="8400" y="20936"/>
                  </a:cubicBezTo>
                  <a:cubicBezTo>
                    <a:pt x="12000" y="20486"/>
                    <a:pt x="16800" y="19586"/>
                    <a:pt x="21600" y="1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496175" y="5934420"/>
              <a:ext cx="13759" cy="3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14954" y="0"/>
                  </a:moveTo>
                  <a:cubicBezTo>
                    <a:pt x="18277" y="2071"/>
                    <a:pt x="21600" y="4142"/>
                    <a:pt x="21600" y="6214"/>
                  </a:cubicBezTo>
                  <a:cubicBezTo>
                    <a:pt x="21600" y="8285"/>
                    <a:pt x="18277" y="10356"/>
                    <a:pt x="14123" y="12464"/>
                  </a:cubicBezTo>
                  <a:cubicBezTo>
                    <a:pt x="9969" y="14573"/>
                    <a:pt x="4985" y="16718"/>
                    <a:pt x="2492" y="18086"/>
                  </a:cubicBezTo>
                  <a:cubicBezTo>
                    <a:pt x="0" y="19455"/>
                    <a:pt x="0" y="20047"/>
                    <a:pt x="0" y="20527"/>
                  </a:cubicBezTo>
                  <a:cubicBezTo>
                    <a:pt x="0" y="21008"/>
                    <a:pt x="0" y="21378"/>
                    <a:pt x="831" y="21489"/>
                  </a:cubicBezTo>
                  <a:cubicBezTo>
                    <a:pt x="1662" y="21600"/>
                    <a:pt x="3323" y="21452"/>
                    <a:pt x="498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207078" y="6360664"/>
              <a:ext cx="3325751" cy="186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91" fill="norm" stroke="1" extrusionOk="0">
                  <a:moveTo>
                    <a:pt x="21468" y="1607"/>
                  </a:moveTo>
                  <a:cubicBezTo>
                    <a:pt x="21496" y="1362"/>
                    <a:pt x="21523" y="1118"/>
                    <a:pt x="21544" y="909"/>
                  </a:cubicBezTo>
                  <a:cubicBezTo>
                    <a:pt x="21564" y="701"/>
                    <a:pt x="21578" y="530"/>
                    <a:pt x="21523" y="420"/>
                  </a:cubicBezTo>
                  <a:cubicBezTo>
                    <a:pt x="21468" y="309"/>
                    <a:pt x="21345" y="260"/>
                    <a:pt x="21070" y="199"/>
                  </a:cubicBezTo>
                  <a:cubicBezTo>
                    <a:pt x="20796" y="138"/>
                    <a:pt x="20370" y="64"/>
                    <a:pt x="19931" y="28"/>
                  </a:cubicBezTo>
                  <a:cubicBezTo>
                    <a:pt x="19492" y="-9"/>
                    <a:pt x="19039" y="-9"/>
                    <a:pt x="18566" y="28"/>
                  </a:cubicBezTo>
                  <a:cubicBezTo>
                    <a:pt x="18092" y="64"/>
                    <a:pt x="17598" y="138"/>
                    <a:pt x="17125" y="211"/>
                  </a:cubicBezTo>
                  <a:cubicBezTo>
                    <a:pt x="16651" y="285"/>
                    <a:pt x="16199" y="358"/>
                    <a:pt x="15705" y="432"/>
                  </a:cubicBezTo>
                  <a:cubicBezTo>
                    <a:pt x="15211" y="505"/>
                    <a:pt x="14675" y="579"/>
                    <a:pt x="14126" y="664"/>
                  </a:cubicBezTo>
                  <a:cubicBezTo>
                    <a:pt x="13577" y="750"/>
                    <a:pt x="13015" y="848"/>
                    <a:pt x="12445" y="958"/>
                  </a:cubicBezTo>
                  <a:cubicBezTo>
                    <a:pt x="11876" y="1069"/>
                    <a:pt x="11299" y="1191"/>
                    <a:pt x="10723" y="1350"/>
                  </a:cubicBezTo>
                  <a:cubicBezTo>
                    <a:pt x="10147" y="1509"/>
                    <a:pt x="9570" y="1705"/>
                    <a:pt x="9015" y="1926"/>
                  </a:cubicBezTo>
                  <a:cubicBezTo>
                    <a:pt x="8459" y="2146"/>
                    <a:pt x="7924" y="2391"/>
                    <a:pt x="7409" y="2648"/>
                  </a:cubicBezTo>
                  <a:cubicBezTo>
                    <a:pt x="6894" y="2905"/>
                    <a:pt x="6400" y="3175"/>
                    <a:pt x="5906" y="3469"/>
                  </a:cubicBezTo>
                  <a:cubicBezTo>
                    <a:pt x="5412" y="3762"/>
                    <a:pt x="4918" y="4081"/>
                    <a:pt x="4438" y="4460"/>
                  </a:cubicBezTo>
                  <a:cubicBezTo>
                    <a:pt x="3958" y="4840"/>
                    <a:pt x="3491" y="5281"/>
                    <a:pt x="3025" y="5795"/>
                  </a:cubicBezTo>
                  <a:cubicBezTo>
                    <a:pt x="2558" y="6309"/>
                    <a:pt x="2091" y="6897"/>
                    <a:pt x="1687" y="7485"/>
                  </a:cubicBezTo>
                  <a:cubicBezTo>
                    <a:pt x="1282" y="8073"/>
                    <a:pt x="939" y="8660"/>
                    <a:pt x="664" y="9285"/>
                  </a:cubicBezTo>
                  <a:cubicBezTo>
                    <a:pt x="390" y="9909"/>
                    <a:pt x="184" y="10571"/>
                    <a:pt x="81" y="11354"/>
                  </a:cubicBezTo>
                  <a:cubicBezTo>
                    <a:pt x="-22" y="12138"/>
                    <a:pt x="-22" y="13044"/>
                    <a:pt x="53" y="13938"/>
                  </a:cubicBezTo>
                  <a:cubicBezTo>
                    <a:pt x="129" y="14832"/>
                    <a:pt x="280" y="15713"/>
                    <a:pt x="479" y="16583"/>
                  </a:cubicBezTo>
                  <a:cubicBezTo>
                    <a:pt x="678" y="17452"/>
                    <a:pt x="925" y="18309"/>
                    <a:pt x="1213" y="19142"/>
                  </a:cubicBezTo>
                  <a:cubicBezTo>
                    <a:pt x="1501" y="19975"/>
                    <a:pt x="1831" y="20783"/>
                    <a:pt x="216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6731000" y="6334470"/>
              <a:ext cx="1329397" cy="187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21600"/>
                  </a:moveTo>
                  <a:cubicBezTo>
                    <a:pt x="1269" y="21185"/>
                    <a:pt x="2537" y="20770"/>
                    <a:pt x="3806" y="20355"/>
                  </a:cubicBezTo>
                  <a:cubicBezTo>
                    <a:pt x="5074" y="19940"/>
                    <a:pt x="6343" y="19525"/>
                    <a:pt x="7560" y="19049"/>
                  </a:cubicBezTo>
                  <a:cubicBezTo>
                    <a:pt x="8777" y="18574"/>
                    <a:pt x="9943" y="18037"/>
                    <a:pt x="11074" y="17451"/>
                  </a:cubicBezTo>
                  <a:cubicBezTo>
                    <a:pt x="12206" y="16865"/>
                    <a:pt x="13303" y="16231"/>
                    <a:pt x="14314" y="15596"/>
                  </a:cubicBezTo>
                  <a:cubicBezTo>
                    <a:pt x="15326" y="14961"/>
                    <a:pt x="16251" y="14327"/>
                    <a:pt x="17091" y="13692"/>
                  </a:cubicBezTo>
                  <a:cubicBezTo>
                    <a:pt x="17931" y="13058"/>
                    <a:pt x="18686" y="12423"/>
                    <a:pt x="19354" y="11715"/>
                  </a:cubicBezTo>
                  <a:cubicBezTo>
                    <a:pt x="20023" y="11007"/>
                    <a:pt x="20606" y="10226"/>
                    <a:pt x="21000" y="9397"/>
                  </a:cubicBezTo>
                  <a:cubicBezTo>
                    <a:pt x="21394" y="8567"/>
                    <a:pt x="21600" y="7688"/>
                    <a:pt x="21514" y="6858"/>
                  </a:cubicBezTo>
                  <a:cubicBezTo>
                    <a:pt x="21429" y="6028"/>
                    <a:pt x="21051" y="5247"/>
                    <a:pt x="20520" y="4479"/>
                  </a:cubicBezTo>
                  <a:cubicBezTo>
                    <a:pt x="19989" y="3710"/>
                    <a:pt x="19303" y="2953"/>
                    <a:pt x="18617" y="2294"/>
                  </a:cubicBezTo>
                  <a:cubicBezTo>
                    <a:pt x="17931" y="1635"/>
                    <a:pt x="17246" y="1074"/>
                    <a:pt x="16251" y="708"/>
                  </a:cubicBezTo>
                  <a:cubicBezTo>
                    <a:pt x="15257" y="342"/>
                    <a:pt x="13954" y="171"/>
                    <a:pt x="13200" y="85"/>
                  </a:cubicBezTo>
                  <a:cubicBezTo>
                    <a:pt x="12446" y="0"/>
                    <a:pt x="12240" y="0"/>
                    <a:pt x="12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412021" y="6651970"/>
              <a:ext cx="27777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600" fill="norm" stroke="1" extrusionOk="0">
                  <a:moveTo>
                    <a:pt x="1594" y="0"/>
                  </a:moveTo>
                  <a:cubicBezTo>
                    <a:pt x="1107" y="5023"/>
                    <a:pt x="620" y="10047"/>
                    <a:pt x="295" y="13563"/>
                  </a:cubicBezTo>
                  <a:cubicBezTo>
                    <a:pt x="-30" y="17079"/>
                    <a:pt x="-192" y="19088"/>
                    <a:pt x="376" y="17665"/>
                  </a:cubicBezTo>
                  <a:cubicBezTo>
                    <a:pt x="945" y="16242"/>
                    <a:pt x="2244" y="11386"/>
                    <a:pt x="3137" y="8540"/>
                  </a:cubicBezTo>
                  <a:cubicBezTo>
                    <a:pt x="4031" y="5693"/>
                    <a:pt x="4518" y="4856"/>
                    <a:pt x="5249" y="4353"/>
                  </a:cubicBezTo>
                  <a:cubicBezTo>
                    <a:pt x="5979" y="3851"/>
                    <a:pt x="6954" y="3684"/>
                    <a:pt x="7685" y="3935"/>
                  </a:cubicBezTo>
                  <a:cubicBezTo>
                    <a:pt x="8416" y="4186"/>
                    <a:pt x="8903" y="4856"/>
                    <a:pt x="9309" y="6781"/>
                  </a:cubicBezTo>
                  <a:cubicBezTo>
                    <a:pt x="9715" y="8707"/>
                    <a:pt x="10040" y="11888"/>
                    <a:pt x="10121" y="13981"/>
                  </a:cubicBezTo>
                  <a:cubicBezTo>
                    <a:pt x="10202" y="16074"/>
                    <a:pt x="10040" y="17079"/>
                    <a:pt x="9958" y="17163"/>
                  </a:cubicBezTo>
                  <a:cubicBezTo>
                    <a:pt x="9877" y="17247"/>
                    <a:pt x="9877" y="16409"/>
                    <a:pt x="10689" y="14149"/>
                  </a:cubicBezTo>
                  <a:cubicBezTo>
                    <a:pt x="11501" y="11888"/>
                    <a:pt x="13125" y="8205"/>
                    <a:pt x="14343" y="6028"/>
                  </a:cubicBezTo>
                  <a:cubicBezTo>
                    <a:pt x="15561" y="3851"/>
                    <a:pt x="16373" y="3181"/>
                    <a:pt x="17267" y="2763"/>
                  </a:cubicBezTo>
                  <a:cubicBezTo>
                    <a:pt x="18160" y="2344"/>
                    <a:pt x="19134" y="2177"/>
                    <a:pt x="19865" y="2595"/>
                  </a:cubicBezTo>
                  <a:cubicBezTo>
                    <a:pt x="20596" y="3014"/>
                    <a:pt x="21083" y="4019"/>
                    <a:pt x="21246" y="7284"/>
                  </a:cubicBezTo>
                  <a:cubicBezTo>
                    <a:pt x="21408" y="10549"/>
                    <a:pt x="21246" y="16074"/>
                    <a:pt x="210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787243" y="6688557"/>
              <a:ext cx="210708" cy="19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08" fill="norm" stroke="1" extrusionOk="0">
                  <a:moveTo>
                    <a:pt x="14873" y="5620"/>
                  </a:moveTo>
                  <a:cubicBezTo>
                    <a:pt x="15301" y="3801"/>
                    <a:pt x="15729" y="1982"/>
                    <a:pt x="15408" y="959"/>
                  </a:cubicBezTo>
                  <a:cubicBezTo>
                    <a:pt x="15087" y="-65"/>
                    <a:pt x="14018" y="-292"/>
                    <a:pt x="12093" y="390"/>
                  </a:cubicBezTo>
                  <a:cubicBezTo>
                    <a:pt x="10168" y="1072"/>
                    <a:pt x="7388" y="2664"/>
                    <a:pt x="5249" y="4937"/>
                  </a:cubicBezTo>
                  <a:cubicBezTo>
                    <a:pt x="3111" y="7211"/>
                    <a:pt x="1614" y="10167"/>
                    <a:pt x="758" y="12213"/>
                  </a:cubicBezTo>
                  <a:cubicBezTo>
                    <a:pt x="-97" y="14260"/>
                    <a:pt x="-311" y="15396"/>
                    <a:pt x="544" y="16192"/>
                  </a:cubicBezTo>
                  <a:cubicBezTo>
                    <a:pt x="1400" y="16988"/>
                    <a:pt x="3325" y="17443"/>
                    <a:pt x="5570" y="15737"/>
                  </a:cubicBezTo>
                  <a:cubicBezTo>
                    <a:pt x="7816" y="14032"/>
                    <a:pt x="10382" y="10167"/>
                    <a:pt x="11986" y="7439"/>
                  </a:cubicBezTo>
                  <a:cubicBezTo>
                    <a:pt x="13590" y="4710"/>
                    <a:pt x="14232" y="3119"/>
                    <a:pt x="14552" y="2891"/>
                  </a:cubicBezTo>
                  <a:cubicBezTo>
                    <a:pt x="14873" y="2664"/>
                    <a:pt x="14873" y="3801"/>
                    <a:pt x="15194" y="6643"/>
                  </a:cubicBezTo>
                  <a:cubicBezTo>
                    <a:pt x="15515" y="9485"/>
                    <a:pt x="16156" y="14032"/>
                    <a:pt x="17226" y="16761"/>
                  </a:cubicBezTo>
                  <a:cubicBezTo>
                    <a:pt x="18295" y="19489"/>
                    <a:pt x="19792" y="20399"/>
                    <a:pt x="21289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9074150" y="6694101"/>
              <a:ext cx="114300" cy="18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3289"/>
                  </a:moveTo>
                  <a:cubicBezTo>
                    <a:pt x="0" y="1531"/>
                    <a:pt x="0" y="-227"/>
                    <a:pt x="1000" y="24"/>
                  </a:cubicBezTo>
                  <a:cubicBezTo>
                    <a:pt x="2000" y="275"/>
                    <a:pt x="4000" y="2536"/>
                    <a:pt x="7600" y="6429"/>
                  </a:cubicBezTo>
                  <a:cubicBezTo>
                    <a:pt x="11200" y="10322"/>
                    <a:pt x="16400" y="15847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9042400" y="6675120"/>
              <a:ext cx="205463" cy="2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97" fill="norm" stroke="1" extrusionOk="0">
                  <a:moveTo>
                    <a:pt x="21159" y="3454"/>
                  </a:moveTo>
                  <a:cubicBezTo>
                    <a:pt x="21380" y="2045"/>
                    <a:pt x="21600" y="636"/>
                    <a:pt x="21049" y="167"/>
                  </a:cubicBezTo>
                  <a:cubicBezTo>
                    <a:pt x="20498" y="-303"/>
                    <a:pt x="19176" y="167"/>
                    <a:pt x="16751" y="2280"/>
                  </a:cubicBezTo>
                  <a:cubicBezTo>
                    <a:pt x="14327" y="4393"/>
                    <a:pt x="10800" y="8149"/>
                    <a:pt x="7824" y="11593"/>
                  </a:cubicBezTo>
                  <a:cubicBezTo>
                    <a:pt x="4849" y="15036"/>
                    <a:pt x="2424" y="18167"/>
                    <a:pt x="0" y="21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9378950" y="6809498"/>
              <a:ext cx="2413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05" y="4868"/>
                    <a:pt x="10611" y="-1303"/>
                    <a:pt x="14211" y="240"/>
                  </a:cubicBezTo>
                  <a:cubicBezTo>
                    <a:pt x="17811" y="1783"/>
                    <a:pt x="19705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411695" y="6912320"/>
              <a:ext cx="183155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256" fill="norm" stroke="1" extrusionOk="0">
                  <a:moveTo>
                    <a:pt x="621" y="0"/>
                  </a:moveTo>
                  <a:cubicBezTo>
                    <a:pt x="130" y="7200"/>
                    <a:pt x="-361" y="14400"/>
                    <a:pt x="375" y="18000"/>
                  </a:cubicBezTo>
                  <a:cubicBezTo>
                    <a:pt x="1112" y="21600"/>
                    <a:pt x="3075" y="21600"/>
                    <a:pt x="6757" y="20880"/>
                  </a:cubicBezTo>
                  <a:cubicBezTo>
                    <a:pt x="10439" y="20160"/>
                    <a:pt x="15839" y="18720"/>
                    <a:pt x="21239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704450" y="6418019"/>
              <a:ext cx="309500" cy="61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5" fill="norm" stroke="1" extrusionOk="0">
                  <a:moveTo>
                    <a:pt x="13550" y="14885"/>
                  </a:moveTo>
                  <a:cubicBezTo>
                    <a:pt x="13697" y="14513"/>
                    <a:pt x="13844" y="14142"/>
                    <a:pt x="13991" y="13771"/>
                  </a:cubicBezTo>
                  <a:cubicBezTo>
                    <a:pt x="14138" y="13400"/>
                    <a:pt x="14285" y="13029"/>
                    <a:pt x="13918" y="12806"/>
                  </a:cubicBezTo>
                  <a:cubicBezTo>
                    <a:pt x="13550" y="12584"/>
                    <a:pt x="12669" y="12509"/>
                    <a:pt x="10832" y="13029"/>
                  </a:cubicBezTo>
                  <a:cubicBezTo>
                    <a:pt x="8995" y="13549"/>
                    <a:pt x="6203" y="14662"/>
                    <a:pt x="4220" y="15812"/>
                  </a:cubicBezTo>
                  <a:cubicBezTo>
                    <a:pt x="2236" y="16963"/>
                    <a:pt x="1061" y="18151"/>
                    <a:pt x="473" y="18967"/>
                  </a:cubicBezTo>
                  <a:cubicBezTo>
                    <a:pt x="-115" y="19784"/>
                    <a:pt x="-115" y="20229"/>
                    <a:pt x="252" y="20600"/>
                  </a:cubicBezTo>
                  <a:cubicBezTo>
                    <a:pt x="620" y="20971"/>
                    <a:pt x="1354" y="21268"/>
                    <a:pt x="2089" y="21417"/>
                  </a:cubicBezTo>
                  <a:cubicBezTo>
                    <a:pt x="2824" y="21565"/>
                    <a:pt x="3558" y="21565"/>
                    <a:pt x="5101" y="20860"/>
                  </a:cubicBezTo>
                  <a:cubicBezTo>
                    <a:pt x="6644" y="20155"/>
                    <a:pt x="8995" y="18744"/>
                    <a:pt x="11199" y="16777"/>
                  </a:cubicBezTo>
                  <a:cubicBezTo>
                    <a:pt x="13403" y="14810"/>
                    <a:pt x="15461" y="12287"/>
                    <a:pt x="17150" y="9837"/>
                  </a:cubicBezTo>
                  <a:cubicBezTo>
                    <a:pt x="18840" y="7388"/>
                    <a:pt x="20163" y="5012"/>
                    <a:pt x="20824" y="3565"/>
                  </a:cubicBezTo>
                  <a:cubicBezTo>
                    <a:pt x="21485" y="2118"/>
                    <a:pt x="21485" y="1598"/>
                    <a:pt x="21485" y="1078"/>
                  </a:cubicBezTo>
                  <a:cubicBezTo>
                    <a:pt x="21485" y="559"/>
                    <a:pt x="21485" y="39"/>
                    <a:pt x="21191" y="2"/>
                  </a:cubicBezTo>
                  <a:cubicBezTo>
                    <a:pt x="20897" y="-35"/>
                    <a:pt x="20309" y="410"/>
                    <a:pt x="19281" y="1932"/>
                  </a:cubicBezTo>
                  <a:cubicBezTo>
                    <a:pt x="18252" y="3454"/>
                    <a:pt x="16783" y="6052"/>
                    <a:pt x="15607" y="8835"/>
                  </a:cubicBezTo>
                  <a:cubicBezTo>
                    <a:pt x="14432" y="11619"/>
                    <a:pt x="13550" y="14588"/>
                    <a:pt x="13256" y="16703"/>
                  </a:cubicBezTo>
                  <a:cubicBezTo>
                    <a:pt x="12963" y="18819"/>
                    <a:pt x="13256" y="20080"/>
                    <a:pt x="1355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" name="Drawing"/>
          <p:cNvGrpSpPr/>
          <p:nvPr/>
        </p:nvGrpSpPr>
        <p:grpSpPr>
          <a:xfrm>
            <a:off x="1663699" y="1720849"/>
            <a:ext cx="11066580" cy="6250844"/>
            <a:chOff x="0" y="0"/>
            <a:chExt cx="11066578" cy="6250842"/>
          </a:xfrm>
        </p:grpSpPr>
        <p:sp>
          <p:nvSpPr>
            <p:cNvPr id="297" name="Line"/>
            <p:cNvSpPr/>
            <p:nvPr/>
          </p:nvSpPr>
          <p:spPr>
            <a:xfrm>
              <a:off x="514350" y="82550"/>
              <a:ext cx="127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08"/>
                    <a:pt x="0" y="6616"/>
                    <a:pt x="1800" y="9973"/>
                  </a:cubicBezTo>
                  <a:cubicBezTo>
                    <a:pt x="3600" y="13330"/>
                    <a:pt x="7200" y="16735"/>
                    <a:pt x="10800" y="18681"/>
                  </a:cubicBezTo>
                  <a:cubicBezTo>
                    <a:pt x="14400" y="20627"/>
                    <a:pt x="18000" y="21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55701" y="66362"/>
              <a:ext cx="480899" cy="17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52" fill="norm" stroke="1" extrusionOk="0">
                  <a:moveTo>
                    <a:pt x="492" y="21252"/>
                  </a:moveTo>
                  <a:cubicBezTo>
                    <a:pt x="208" y="20223"/>
                    <a:pt x="-76" y="19195"/>
                    <a:pt x="19" y="18038"/>
                  </a:cubicBezTo>
                  <a:cubicBezTo>
                    <a:pt x="113" y="16881"/>
                    <a:pt x="587" y="15595"/>
                    <a:pt x="2292" y="13281"/>
                  </a:cubicBezTo>
                  <a:cubicBezTo>
                    <a:pt x="3998" y="10966"/>
                    <a:pt x="6935" y="7623"/>
                    <a:pt x="9871" y="5052"/>
                  </a:cubicBezTo>
                  <a:cubicBezTo>
                    <a:pt x="12808" y="2481"/>
                    <a:pt x="15745" y="681"/>
                    <a:pt x="17687" y="166"/>
                  </a:cubicBezTo>
                  <a:cubicBezTo>
                    <a:pt x="19629" y="-348"/>
                    <a:pt x="20577" y="423"/>
                    <a:pt x="21524" y="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11200" y="387350"/>
              <a:ext cx="2032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840"/>
                    <a:pt x="11700" y="10080"/>
                    <a:pt x="15300" y="6480"/>
                  </a:cubicBezTo>
                  <a:cubicBezTo>
                    <a:pt x="18900" y="2880"/>
                    <a:pt x="202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39555" y="12700"/>
              <a:ext cx="111396" cy="48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07" fill="norm" stroke="1" extrusionOk="0">
                  <a:moveTo>
                    <a:pt x="12890" y="0"/>
                  </a:moveTo>
                  <a:cubicBezTo>
                    <a:pt x="10852" y="281"/>
                    <a:pt x="8814" y="561"/>
                    <a:pt x="7388" y="1683"/>
                  </a:cubicBezTo>
                  <a:cubicBezTo>
                    <a:pt x="5961" y="2805"/>
                    <a:pt x="5146" y="4769"/>
                    <a:pt x="4127" y="7294"/>
                  </a:cubicBezTo>
                  <a:cubicBezTo>
                    <a:pt x="3108" y="9818"/>
                    <a:pt x="1886" y="12904"/>
                    <a:pt x="1071" y="15101"/>
                  </a:cubicBezTo>
                  <a:cubicBezTo>
                    <a:pt x="256" y="17299"/>
                    <a:pt x="-152" y="18608"/>
                    <a:pt x="52" y="19543"/>
                  </a:cubicBezTo>
                  <a:cubicBezTo>
                    <a:pt x="256" y="20478"/>
                    <a:pt x="1071" y="21039"/>
                    <a:pt x="2497" y="21319"/>
                  </a:cubicBezTo>
                  <a:cubicBezTo>
                    <a:pt x="3923" y="21600"/>
                    <a:pt x="5961" y="21600"/>
                    <a:pt x="9222" y="21086"/>
                  </a:cubicBezTo>
                  <a:cubicBezTo>
                    <a:pt x="12482" y="20571"/>
                    <a:pt x="16965" y="19543"/>
                    <a:pt x="21448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104899" y="27940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295399" y="237023"/>
              <a:ext cx="171451" cy="207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8950"/>
                  </a:moveTo>
                  <a:cubicBezTo>
                    <a:pt x="4000" y="7859"/>
                    <a:pt x="8000" y="6768"/>
                    <a:pt x="10533" y="5786"/>
                  </a:cubicBezTo>
                  <a:cubicBezTo>
                    <a:pt x="13067" y="4804"/>
                    <a:pt x="14133" y="3931"/>
                    <a:pt x="14933" y="2950"/>
                  </a:cubicBezTo>
                  <a:cubicBezTo>
                    <a:pt x="15733" y="1968"/>
                    <a:pt x="16267" y="877"/>
                    <a:pt x="15867" y="331"/>
                  </a:cubicBezTo>
                  <a:cubicBezTo>
                    <a:pt x="15467" y="-214"/>
                    <a:pt x="14133" y="-214"/>
                    <a:pt x="11733" y="1313"/>
                  </a:cubicBezTo>
                  <a:cubicBezTo>
                    <a:pt x="9333" y="2841"/>
                    <a:pt x="5867" y="5895"/>
                    <a:pt x="3733" y="9059"/>
                  </a:cubicBezTo>
                  <a:cubicBezTo>
                    <a:pt x="1600" y="12222"/>
                    <a:pt x="800" y="15495"/>
                    <a:pt x="1733" y="17786"/>
                  </a:cubicBezTo>
                  <a:cubicBezTo>
                    <a:pt x="2667" y="20077"/>
                    <a:pt x="5333" y="21386"/>
                    <a:pt x="8933" y="21386"/>
                  </a:cubicBezTo>
                  <a:cubicBezTo>
                    <a:pt x="12533" y="21386"/>
                    <a:pt x="17067" y="20077"/>
                    <a:pt x="2160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489008" y="210492"/>
              <a:ext cx="103649" cy="253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346" fill="norm" stroke="1" extrusionOk="0">
                  <a:moveTo>
                    <a:pt x="16836" y="3669"/>
                  </a:moveTo>
                  <a:cubicBezTo>
                    <a:pt x="16836" y="2776"/>
                    <a:pt x="16836" y="1884"/>
                    <a:pt x="16005" y="1170"/>
                  </a:cubicBezTo>
                  <a:cubicBezTo>
                    <a:pt x="15175" y="456"/>
                    <a:pt x="13513" y="-80"/>
                    <a:pt x="10605" y="9"/>
                  </a:cubicBezTo>
                  <a:cubicBezTo>
                    <a:pt x="7698" y="99"/>
                    <a:pt x="3544" y="813"/>
                    <a:pt x="1467" y="1794"/>
                  </a:cubicBezTo>
                  <a:cubicBezTo>
                    <a:pt x="-610" y="2776"/>
                    <a:pt x="-610" y="4026"/>
                    <a:pt x="2298" y="5632"/>
                  </a:cubicBezTo>
                  <a:cubicBezTo>
                    <a:pt x="5205" y="7239"/>
                    <a:pt x="11021" y="9203"/>
                    <a:pt x="14967" y="11523"/>
                  </a:cubicBezTo>
                  <a:cubicBezTo>
                    <a:pt x="18913" y="13844"/>
                    <a:pt x="20990" y="16522"/>
                    <a:pt x="20159" y="18307"/>
                  </a:cubicBezTo>
                  <a:cubicBezTo>
                    <a:pt x="19328" y="20092"/>
                    <a:pt x="15590" y="20984"/>
                    <a:pt x="12682" y="21252"/>
                  </a:cubicBezTo>
                  <a:cubicBezTo>
                    <a:pt x="9775" y="21520"/>
                    <a:pt x="7698" y="21163"/>
                    <a:pt x="5621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678026" y="0"/>
              <a:ext cx="119024" cy="43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6" fill="norm" stroke="1" extrusionOk="0">
                  <a:moveTo>
                    <a:pt x="16762" y="0"/>
                  </a:moveTo>
                  <a:cubicBezTo>
                    <a:pt x="14488" y="1148"/>
                    <a:pt x="12214" y="2296"/>
                    <a:pt x="9941" y="4643"/>
                  </a:cubicBezTo>
                  <a:cubicBezTo>
                    <a:pt x="7667" y="6991"/>
                    <a:pt x="5393" y="10539"/>
                    <a:pt x="3688" y="13200"/>
                  </a:cubicBezTo>
                  <a:cubicBezTo>
                    <a:pt x="1983" y="15861"/>
                    <a:pt x="846" y="17635"/>
                    <a:pt x="277" y="18939"/>
                  </a:cubicBezTo>
                  <a:cubicBezTo>
                    <a:pt x="-291" y="20243"/>
                    <a:pt x="-291" y="21078"/>
                    <a:pt x="3309" y="21339"/>
                  </a:cubicBezTo>
                  <a:cubicBezTo>
                    <a:pt x="6909" y="21600"/>
                    <a:pt x="14109" y="21287"/>
                    <a:pt x="21309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600200" y="247650"/>
              <a:ext cx="2222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74650" y="628650"/>
              <a:ext cx="13017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9" y="19482"/>
                    <a:pt x="2459" y="17365"/>
                    <a:pt x="3776" y="15247"/>
                  </a:cubicBezTo>
                  <a:cubicBezTo>
                    <a:pt x="5093" y="13129"/>
                    <a:pt x="6498" y="11012"/>
                    <a:pt x="7762" y="9318"/>
                  </a:cubicBezTo>
                  <a:cubicBezTo>
                    <a:pt x="9026" y="7624"/>
                    <a:pt x="10150" y="6353"/>
                    <a:pt x="11309" y="5294"/>
                  </a:cubicBezTo>
                  <a:cubicBezTo>
                    <a:pt x="12468" y="4235"/>
                    <a:pt x="13662" y="3388"/>
                    <a:pt x="15173" y="2753"/>
                  </a:cubicBezTo>
                  <a:cubicBezTo>
                    <a:pt x="16683" y="2118"/>
                    <a:pt x="18509" y="1694"/>
                    <a:pt x="19633" y="1271"/>
                  </a:cubicBezTo>
                  <a:cubicBezTo>
                    <a:pt x="20757" y="847"/>
                    <a:pt x="21179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68300" y="749300"/>
              <a:ext cx="1466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0" y="21150"/>
                    <a:pt x="2119" y="20700"/>
                    <a:pt x="3132" y="19125"/>
                  </a:cubicBezTo>
                  <a:cubicBezTo>
                    <a:pt x="4145" y="17550"/>
                    <a:pt x="5112" y="14850"/>
                    <a:pt x="6249" y="12375"/>
                  </a:cubicBezTo>
                  <a:cubicBezTo>
                    <a:pt x="7387" y="9900"/>
                    <a:pt x="8696" y="7650"/>
                    <a:pt x="9943" y="6075"/>
                  </a:cubicBezTo>
                  <a:cubicBezTo>
                    <a:pt x="11190" y="4500"/>
                    <a:pt x="12374" y="3600"/>
                    <a:pt x="13699" y="2925"/>
                  </a:cubicBezTo>
                  <a:cubicBezTo>
                    <a:pt x="15023" y="2250"/>
                    <a:pt x="16488" y="1800"/>
                    <a:pt x="17829" y="1350"/>
                  </a:cubicBezTo>
                  <a:cubicBezTo>
                    <a:pt x="19169" y="900"/>
                    <a:pt x="20384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3473449" y="165100"/>
              <a:ext cx="254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323"/>
                    <a:pt x="10800" y="6646"/>
                    <a:pt x="14400" y="10246"/>
                  </a:cubicBezTo>
                  <a:cubicBezTo>
                    <a:pt x="18000" y="13846"/>
                    <a:pt x="198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3470119" y="181859"/>
              <a:ext cx="237293" cy="382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306" fill="norm" stroke="1" extrusionOk="0">
                  <a:moveTo>
                    <a:pt x="1952" y="4731"/>
                  </a:moveTo>
                  <a:cubicBezTo>
                    <a:pt x="1398" y="4259"/>
                    <a:pt x="844" y="3787"/>
                    <a:pt x="383" y="3197"/>
                  </a:cubicBezTo>
                  <a:cubicBezTo>
                    <a:pt x="-79" y="2607"/>
                    <a:pt x="-448" y="1899"/>
                    <a:pt x="1306" y="1190"/>
                  </a:cubicBezTo>
                  <a:cubicBezTo>
                    <a:pt x="3060" y="482"/>
                    <a:pt x="6937" y="-226"/>
                    <a:pt x="10352" y="69"/>
                  </a:cubicBezTo>
                  <a:cubicBezTo>
                    <a:pt x="13767" y="364"/>
                    <a:pt x="16721" y="1663"/>
                    <a:pt x="18567" y="3492"/>
                  </a:cubicBezTo>
                  <a:cubicBezTo>
                    <a:pt x="20414" y="5322"/>
                    <a:pt x="21152" y="7682"/>
                    <a:pt x="20414" y="10279"/>
                  </a:cubicBezTo>
                  <a:cubicBezTo>
                    <a:pt x="19675" y="12876"/>
                    <a:pt x="17460" y="15708"/>
                    <a:pt x="15337" y="17597"/>
                  </a:cubicBezTo>
                  <a:cubicBezTo>
                    <a:pt x="13214" y="19485"/>
                    <a:pt x="11183" y="20430"/>
                    <a:pt x="9706" y="20902"/>
                  </a:cubicBezTo>
                  <a:cubicBezTo>
                    <a:pt x="8229" y="21374"/>
                    <a:pt x="7306" y="21374"/>
                    <a:pt x="6475" y="21197"/>
                  </a:cubicBezTo>
                  <a:cubicBezTo>
                    <a:pt x="5644" y="21020"/>
                    <a:pt x="4906" y="20666"/>
                    <a:pt x="4814" y="20253"/>
                  </a:cubicBezTo>
                  <a:cubicBezTo>
                    <a:pt x="4721" y="19840"/>
                    <a:pt x="5275" y="19367"/>
                    <a:pt x="5921" y="18954"/>
                  </a:cubicBezTo>
                  <a:cubicBezTo>
                    <a:pt x="6567" y="18541"/>
                    <a:pt x="7306" y="18187"/>
                    <a:pt x="8044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3797299" y="343842"/>
              <a:ext cx="114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200" y="10932"/>
                    <a:pt x="2400" y="1332"/>
                    <a:pt x="6000" y="132"/>
                  </a:cubicBezTo>
                  <a:cubicBezTo>
                    <a:pt x="9600" y="-1068"/>
                    <a:pt x="156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3790950" y="412750"/>
              <a:ext cx="146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4047836" y="136723"/>
              <a:ext cx="143164" cy="456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50" fill="norm" stroke="1" extrusionOk="0">
                  <a:moveTo>
                    <a:pt x="21484" y="1923"/>
                  </a:moveTo>
                  <a:cubicBezTo>
                    <a:pt x="18943" y="1130"/>
                    <a:pt x="16402" y="337"/>
                    <a:pt x="13543" y="90"/>
                  </a:cubicBezTo>
                  <a:cubicBezTo>
                    <a:pt x="10684" y="-158"/>
                    <a:pt x="7508" y="139"/>
                    <a:pt x="5443" y="585"/>
                  </a:cubicBezTo>
                  <a:cubicBezTo>
                    <a:pt x="3378" y="1031"/>
                    <a:pt x="2425" y="1625"/>
                    <a:pt x="2584" y="2369"/>
                  </a:cubicBezTo>
                  <a:cubicBezTo>
                    <a:pt x="2743" y="3112"/>
                    <a:pt x="4013" y="4003"/>
                    <a:pt x="5443" y="4895"/>
                  </a:cubicBezTo>
                  <a:cubicBezTo>
                    <a:pt x="6872" y="5787"/>
                    <a:pt x="8460" y="6679"/>
                    <a:pt x="9096" y="7719"/>
                  </a:cubicBezTo>
                  <a:cubicBezTo>
                    <a:pt x="9731" y="8759"/>
                    <a:pt x="9413" y="9948"/>
                    <a:pt x="8619" y="10741"/>
                  </a:cubicBezTo>
                  <a:cubicBezTo>
                    <a:pt x="7825" y="11534"/>
                    <a:pt x="6555" y="11930"/>
                    <a:pt x="5284" y="12277"/>
                  </a:cubicBezTo>
                  <a:cubicBezTo>
                    <a:pt x="4013" y="12624"/>
                    <a:pt x="2743" y="12921"/>
                    <a:pt x="1790" y="13317"/>
                  </a:cubicBezTo>
                  <a:cubicBezTo>
                    <a:pt x="837" y="13714"/>
                    <a:pt x="202" y="14209"/>
                    <a:pt x="43" y="15299"/>
                  </a:cubicBezTo>
                  <a:cubicBezTo>
                    <a:pt x="-116" y="16389"/>
                    <a:pt x="202" y="18073"/>
                    <a:pt x="360" y="19213"/>
                  </a:cubicBezTo>
                  <a:cubicBezTo>
                    <a:pt x="519" y="20352"/>
                    <a:pt x="519" y="20947"/>
                    <a:pt x="1790" y="21194"/>
                  </a:cubicBezTo>
                  <a:cubicBezTo>
                    <a:pt x="3060" y="21442"/>
                    <a:pt x="5602" y="21343"/>
                    <a:pt x="8143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4197350" y="311150"/>
              <a:ext cx="1841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3600"/>
                    <a:pt x="9434" y="7200"/>
                    <a:pt x="13034" y="10800"/>
                  </a:cubicBezTo>
                  <a:cubicBezTo>
                    <a:pt x="16634" y="14400"/>
                    <a:pt x="1911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4248150" y="245225"/>
              <a:ext cx="146050" cy="3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731"/>
                  </a:moveTo>
                  <a:cubicBezTo>
                    <a:pt x="21287" y="941"/>
                    <a:pt x="20974" y="150"/>
                    <a:pt x="20348" y="19"/>
                  </a:cubicBezTo>
                  <a:cubicBezTo>
                    <a:pt x="19722" y="-113"/>
                    <a:pt x="18783" y="414"/>
                    <a:pt x="16904" y="2258"/>
                  </a:cubicBezTo>
                  <a:cubicBezTo>
                    <a:pt x="15026" y="4102"/>
                    <a:pt x="12209" y="7263"/>
                    <a:pt x="9235" y="10687"/>
                  </a:cubicBezTo>
                  <a:cubicBezTo>
                    <a:pt x="6261" y="14111"/>
                    <a:pt x="3130" y="17799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4432300" y="45720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4641850" y="501650"/>
              <a:ext cx="82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4927600" y="50165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5302250" y="222250"/>
              <a:ext cx="1587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33"/>
                    <a:pt x="8640" y="6667"/>
                    <a:pt x="12240" y="10267"/>
                  </a:cubicBezTo>
                  <a:cubicBezTo>
                    <a:pt x="15840" y="13867"/>
                    <a:pt x="18720" y="17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5327650" y="228600"/>
              <a:ext cx="16510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143"/>
                    <a:pt x="15508" y="2286"/>
                    <a:pt x="12185" y="4914"/>
                  </a:cubicBezTo>
                  <a:cubicBezTo>
                    <a:pt x="8862" y="7543"/>
                    <a:pt x="5262" y="11657"/>
                    <a:pt x="3046" y="14457"/>
                  </a:cubicBezTo>
                  <a:cubicBezTo>
                    <a:pt x="831" y="17257"/>
                    <a:pt x="0" y="18743"/>
                    <a:pt x="0" y="19714"/>
                  </a:cubicBezTo>
                  <a:cubicBezTo>
                    <a:pt x="0" y="20686"/>
                    <a:pt x="831" y="21143"/>
                    <a:pt x="16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5520266" y="472879"/>
              <a:ext cx="105834" cy="149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3456" y="3178"/>
                  </a:moveTo>
                  <a:cubicBezTo>
                    <a:pt x="2592" y="6178"/>
                    <a:pt x="1728" y="9178"/>
                    <a:pt x="1080" y="11878"/>
                  </a:cubicBezTo>
                  <a:cubicBezTo>
                    <a:pt x="432" y="14578"/>
                    <a:pt x="0" y="16978"/>
                    <a:pt x="0" y="17428"/>
                  </a:cubicBezTo>
                  <a:cubicBezTo>
                    <a:pt x="0" y="17878"/>
                    <a:pt x="432" y="16378"/>
                    <a:pt x="2160" y="13378"/>
                  </a:cubicBezTo>
                  <a:cubicBezTo>
                    <a:pt x="3888" y="10378"/>
                    <a:pt x="6912" y="5878"/>
                    <a:pt x="9504" y="3178"/>
                  </a:cubicBezTo>
                  <a:cubicBezTo>
                    <a:pt x="12096" y="478"/>
                    <a:pt x="14256" y="-422"/>
                    <a:pt x="15768" y="178"/>
                  </a:cubicBezTo>
                  <a:cubicBezTo>
                    <a:pt x="17280" y="778"/>
                    <a:pt x="18144" y="2878"/>
                    <a:pt x="19008" y="6628"/>
                  </a:cubicBezTo>
                  <a:cubicBezTo>
                    <a:pt x="19872" y="10378"/>
                    <a:pt x="20736" y="15778"/>
                    <a:pt x="21600" y="2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5683250" y="141654"/>
              <a:ext cx="91434" cy="531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5" h="21521" fill="norm" stroke="1" extrusionOk="0">
                  <a:moveTo>
                    <a:pt x="0" y="1207"/>
                  </a:moveTo>
                  <a:cubicBezTo>
                    <a:pt x="960" y="778"/>
                    <a:pt x="1920" y="350"/>
                    <a:pt x="3600" y="135"/>
                  </a:cubicBezTo>
                  <a:cubicBezTo>
                    <a:pt x="5280" y="-79"/>
                    <a:pt x="7680" y="-79"/>
                    <a:pt x="11040" y="435"/>
                  </a:cubicBezTo>
                  <a:cubicBezTo>
                    <a:pt x="14400" y="950"/>
                    <a:pt x="18720" y="1978"/>
                    <a:pt x="20160" y="3221"/>
                  </a:cubicBezTo>
                  <a:cubicBezTo>
                    <a:pt x="21600" y="4464"/>
                    <a:pt x="20160" y="5921"/>
                    <a:pt x="17760" y="7164"/>
                  </a:cubicBezTo>
                  <a:cubicBezTo>
                    <a:pt x="15360" y="8407"/>
                    <a:pt x="12000" y="9435"/>
                    <a:pt x="11040" y="10421"/>
                  </a:cubicBezTo>
                  <a:cubicBezTo>
                    <a:pt x="10080" y="11407"/>
                    <a:pt x="11520" y="12350"/>
                    <a:pt x="13680" y="13550"/>
                  </a:cubicBezTo>
                  <a:cubicBezTo>
                    <a:pt x="15840" y="14750"/>
                    <a:pt x="18720" y="16207"/>
                    <a:pt x="19200" y="17492"/>
                  </a:cubicBezTo>
                  <a:cubicBezTo>
                    <a:pt x="19680" y="18778"/>
                    <a:pt x="17760" y="19892"/>
                    <a:pt x="14160" y="20535"/>
                  </a:cubicBezTo>
                  <a:cubicBezTo>
                    <a:pt x="10560" y="21178"/>
                    <a:pt x="5280" y="21350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6048115" y="425450"/>
              <a:ext cx="263785" cy="11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936" fill="norm" stroke="1" extrusionOk="0">
                  <a:moveTo>
                    <a:pt x="2873" y="14400"/>
                  </a:moveTo>
                  <a:cubicBezTo>
                    <a:pt x="2009" y="15200"/>
                    <a:pt x="1145" y="16000"/>
                    <a:pt x="626" y="15200"/>
                  </a:cubicBezTo>
                  <a:cubicBezTo>
                    <a:pt x="108" y="14400"/>
                    <a:pt x="-65" y="12000"/>
                    <a:pt x="21" y="9800"/>
                  </a:cubicBezTo>
                  <a:cubicBezTo>
                    <a:pt x="108" y="7600"/>
                    <a:pt x="453" y="5600"/>
                    <a:pt x="1922" y="3800"/>
                  </a:cubicBezTo>
                  <a:cubicBezTo>
                    <a:pt x="3391" y="2000"/>
                    <a:pt x="5983" y="400"/>
                    <a:pt x="8143" y="2000"/>
                  </a:cubicBezTo>
                  <a:cubicBezTo>
                    <a:pt x="10303" y="3600"/>
                    <a:pt x="12031" y="8400"/>
                    <a:pt x="13068" y="12400"/>
                  </a:cubicBezTo>
                  <a:cubicBezTo>
                    <a:pt x="14105" y="16400"/>
                    <a:pt x="14450" y="19600"/>
                    <a:pt x="14969" y="20600"/>
                  </a:cubicBezTo>
                  <a:cubicBezTo>
                    <a:pt x="15487" y="21600"/>
                    <a:pt x="16178" y="20400"/>
                    <a:pt x="17301" y="16600"/>
                  </a:cubicBezTo>
                  <a:cubicBezTo>
                    <a:pt x="18425" y="12800"/>
                    <a:pt x="19980" y="6400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127750" y="20955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6127750" y="1460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6223000" y="25400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6254750" y="171450"/>
              <a:ext cx="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6336755" y="12816"/>
              <a:ext cx="139740" cy="388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319" fill="norm" stroke="1" extrusionOk="0">
                  <a:moveTo>
                    <a:pt x="16525" y="13580"/>
                  </a:moveTo>
                  <a:cubicBezTo>
                    <a:pt x="14913" y="13348"/>
                    <a:pt x="13301" y="13116"/>
                    <a:pt x="11045" y="13174"/>
                  </a:cubicBezTo>
                  <a:cubicBezTo>
                    <a:pt x="8788" y="13232"/>
                    <a:pt x="5886" y="13580"/>
                    <a:pt x="3791" y="14683"/>
                  </a:cubicBezTo>
                  <a:cubicBezTo>
                    <a:pt x="1695" y="15787"/>
                    <a:pt x="406" y="17645"/>
                    <a:pt x="83" y="18922"/>
                  </a:cubicBezTo>
                  <a:cubicBezTo>
                    <a:pt x="-239" y="20200"/>
                    <a:pt x="406" y="20896"/>
                    <a:pt x="1534" y="21187"/>
                  </a:cubicBezTo>
                  <a:cubicBezTo>
                    <a:pt x="2662" y="21477"/>
                    <a:pt x="4274" y="21361"/>
                    <a:pt x="6854" y="20083"/>
                  </a:cubicBezTo>
                  <a:cubicBezTo>
                    <a:pt x="9433" y="18806"/>
                    <a:pt x="12979" y="16367"/>
                    <a:pt x="15558" y="13580"/>
                  </a:cubicBezTo>
                  <a:cubicBezTo>
                    <a:pt x="18137" y="10793"/>
                    <a:pt x="19749" y="7658"/>
                    <a:pt x="20555" y="5567"/>
                  </a:cubicBezTo>
                  <a:cubicBezTo>
                    <a:pt x="21361" y="3477"/>
                    <a:pt x="21361" y="2432"/>
                    <a:pt x="21200" y="1619"/>
                  </a:cubicBezTo>
                  <a:cubicBezTo>
                    <a:pt x="21039" y="806"/>
                    <a:pt x="20716" y="225"/>
                    <a:pt x="19749" y="51"/>
                  </a:cubicBezTo>
                  <a:cubicBezTo>
                    <a:pt x="18782" y="-123"/>
                    <a:pt x="17170" y="109"/>
                    <a:pt x="15719" y="1271"/>
                  </a:cubicBezTo>
                  <a:cubicBezTo>
                    <a:pt x="14268" y="2432"/>
                    <a:pt x="12979" y="4522"/>
                    <a:pt x="12657" y="7425"/>
                  </a:cubicBezTo>
                  <a:cubicBezTo>
                    <a:pt x="12334" y="10329"/>
                    <a:pt x="12979" y="14045"/>
                    <a:pt x="13624" y="16309"/>
                  </a:cubicBezTo>
                  <a:cubicBezTo>
                    <a:pt x="14268" y="18574"/>
                    <a:pt x="14913" y="19387"/>
                    <a:pt x="15558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7068020" y="431800"/>
              <a:ext cx="17027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3102" y="0"/>
                  </a:moveTo>
                  <a:cubicBezTo>
                    <a:pt x="2048" y="675"/>
                    <a:pt x="995" y="1350"/>
                    <a:pt x="468" y="4162"/>
                  </a:cubicBezTo>
                  <a:cubicBezTo>
                    <a:pt x="-59" y="6975"/>
                    <a:pt x="-59" y="11925"/>
                    <a:pt x="73" y="14962"/>
                  </a:cubicBezTo>
                  <a:cubicBezTo>
                    <a:pt x="204" y="18000"/>
                    <a:pt x="468" y="19125"/>
                    <a:pt x="1126" y="20025"/>
                  </a:cubicBezTo>
                  <a:cubicBezTo>
                    <a:pt x="1785" y="20925"/>
                    <a:pt x="2839" y="21600"/>
                    <a:pt x="3892" y="21600"/>
                  </a:cubicBezTo>
                  <a:cubicBezTo>
                    <a:pt x="4946" y="21600"/>
                    <a:pt x="6000" y="20925"/>
                    <a:pt x="6921" y="19350"/>
                  </a:cubicBezTo>
                  <a:cubicBezTo>
                    <a:pt x="7843" y="17775"/>
                    <a:pt x="8634" y="15300"/>
                    <a:pt x="9161" y="13500"/>
                  </a:cubicBezTo>
                  <a:cubicBezTo>
                    <a:pt x="9687" y="11700"/>
                    <a:pt x="9951" y="10575"/>
                    <a:pt x="10082" y="11025"/>
                  </a:cubicBezTo>
                  <a:cubicBezTo>
                    <a:pt x="10214" y="11475"/>
                    <a:pt x="10214" y="13500"/>
                    <a:pt x="10609" y="15075"/>
                  </a:cubicBezTo>
                  <a:cubicBezTo>
                    <a:pt x="11004" y="16650"/>
                    <a:pt x="11795" y="17775"/>
                    <a:pt x="12848" y="18562"/>
                  </a:cubicBezTo>
                  <a:cubicBezTo>
                    <a:pt x="13902" y="19350"/>
                    <a:pt x="15219" y="19800"/>
                    <a:pt x="16800" y="18225"/>
                  </a:cubicBezTo>
                  <a:cubicBezTo>
                    <a:pt x="18380" y="16650"/>
                    <a:pt x="20224" y="13050"/>
                    <a:pt x="20882" y="10687"/>
                  </a:cubicBezTo>
                  <a:cubicBezTo>
                    <a:pt x="21541" y="8325"/>
                    <a:pt x="21014" y="7200"/>
                    <a:pt x="20487" y="6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7302500" y="52070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7327900" y="4508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7392397" y="234950"/>
              <a:ext cx="297453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84" fill="norm" stroke="1" extrusionOk="0">
                  <a:moveTo>
                    <a:pt x="6822" y="0"/>
                  </a:moveTo>
                  <a:cubicBezTo>
                    <a:pt x="6515" y="4274"/>
                    <a:pt x="6209" y="8548"/>
                    <a:pt x="6056" y="11897"/>
                  </a:cubicBezTo>
                  <a:cubicBezTo>
                    <a:pt x="5902" y="15247"/>
                    <a:pt x="5902" y="17673"/>
                    <a:pt x="5902" y="19232"/>
                  </a:cubicBezTo>
                  <a:cubicBezTo>
                    <a:pt x="5902" y="20791"/>
                    <a:pt x="5902" y="21484"/>
                    <a:pt x="6056" y="21484"/>
                  </a:cubicBezTo>
                  <a:cubicBezTo>
                    <a:pt x="6209" y="21484"/>
                    <a:pt x="6515" y="20791"/>
                    <a:pt x="6209" y="19521"/>
                  </a:cubicBezTo>
                  <a:cubicBezTo>
                    <a:pt x="5902" y="18250"/>
                    <a:pt x="4983" y="16402"/>
                    <a:pt x="4217" y="15247"/>
                  </a:cubicBezTo>
                  <a:cubicBezTo>
                    <a:pt x="3451" y="14092"/>
                    <a:pt x="2839" y="13630"/>
                    <a:pt x="1996" y="13341"/>
                  </a:cubicBezTo>
                  <a:cubicBezTo>
                    <a:pt x="1154" y="13052"/>
                    <a:pt x="81" y="12937"/>
                    <a:pt x="5" y="12764"/>
                  </a:cubicBezTo>
                  <a:cubicBezTo>
                    <a:pt x="-72" y="12590"/>
                    <a:pt x="847" y="12359"/>
                    <a:pt x="2685" y="11262"/>
                  </a:cubicBezTo>
                  <a:cubicBezTo>
                    <a:pt x="4524" y="10165"/>
                    <a:pt x="7281" y="8201"/>
                    <a:pt x="8966" y="6930"/>
                  </a:cubicBezTo>
                  <a:cubicBezTo>
                    <a:pt x="10651" y="5660"/>
                    <a:pt x="11264" y="5082"/>
                    <a:pt x="12107" y="4332"/>
                  </a:cubicBezTo>
                  <a:cubicBezTo>
                    <a:pt x="12949" y="3581"/>
                    <a:pt x="14022" y="2657"/>
                    <a:pt x="14558" y="2483"/>
                  </a:cubicBezTo>
                  <a:cubicBezTo>
                    <a:pt x="15094" y="2310"/>
                    <a:pt x="15094" y="2888"/>
                    <a:pt x="14711" y="4967"/>
                  </a:cubicBezTo>
                  <a:cubicBezTo>
                    <a:pt x="14328" y="7046"/>
                    <a:pt x="13562" y="10627"/>
                    <a:pt x="12949" y="13226"/>
                  </a:cubicBezTo>
                  <a:cubicBezTo>
                    <a:pt x="12337" y="15825"/>
                    <a:pt x="11877" y="17442"/>
                    <a:pt x="11417" y="18770"/>
                  </a:cubicBezTo>
                  <a:cubicBezTo>
                    <a:pt x="10958" y="20098"/>
                    <a:pt x="10498" y="21138"/>
                    <a:pt x="10422" y="21369"/>
                  </a:cubicBezTo>
                  <a:cubicBezTo>
                    <a:pt x="10345" y="21600"/>
                    <a:pt x="10651" y="21022"/>
                    <a:pt x="11647" y="19810"/>
                  </a:cubicBezTo>
                  <a:cubicBezTo>
                    <a:pt x="12643" y="18597"/>
                    <a:pt x="14328" y="16749"/>
                    <a:pt x="15554" y="15594"/>
                  </a:cubicBezTo>
                  <a:cubicBezTo>
                    <a:pt x="16779" y="14439"/>
                    <a:pt x="17545" y="13976"/>
                    <a:pt x="18311" y="13745"/>
                  </a:cubicBezTo>
                  <a:cubicBezTo>
                    <a:pt x="19077" y="13514"/>
                    <a:pt x="19843" y="13514"/>
                    <a:pt x="20379" y="13861"/>
                  </a:cubicBezTo>
                  <a:cubicBezTo>
                    <a:pt x="20915" y="14207"/>
                    <a:pt x="21222" y="14901"/>
                    <a:pt x="21375" y="15998"/>
                  </a:cubicBezTo>
                  <a:cubicBezTo>
                    <a:pt x="21528" y="17095"/>
                    <a:pt x="21528" y="18597"/>
                    <a:pt x="21528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8243746" y="239949"/>
              <a:ext cx="188349" cy="41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43" fill="norm" stroke="1" extrusionOk="0">
                  <a:moveTo>
                    <a:pt x="20489" y="1706"/>
                  </a:moveTo>
                  <a:cubicBezTo>
                    <a:pt x="20963" y="1160"/>
                    <a:pt x="21438" y="615"/>
                    <a:pt x="20845" y="287"/>
                  </a:cubicBezTo>
                  <a:cubicBezTo>
                    <a:pt x="20251" y="-40"/>
                    <a:pt x="18590" y="-149"/>
                    <a:pt x="16572" y="287"/>
                  </a:cubicBezTo>
                  <a:cubicBezTo>
                    <a:pt x="14554" y="724"/>
                    <a:pt x="12181" y="1706"/>
                    <a:pt x="9926" y="3560"/>
                  </a:cubicBezTo>
                  <a:cubicBezTo>
                    <a:pt x="7671" y="5415"/>
                    <a:pt x="5535" y="8142"/>
                    <a:pt x="3873" y="10924"/>
                  </a:cubicBezTo>
                  <a:cubicBezTo>
                    <a:pt x="2212" y="13706"/>
                    <a:pt x="1025" y="16542"/>
                    <a:pt x="431" y="18233"/>
                  </a:cubicBezTo>
                  <a:cubicBezTo>
                    <a:pt x="-162" y="19924"/>
                    <a:pt x="-162" y="20469"/>
                    <a:pt x="550" y="20851"/>
                  </a:cubicBezTo>
                  <a:cubicBezTo>
                    <a:pt x="1262" y="21233"/>
                    <a:pt x="2686" y="21451"/>
                    <a:pt x="6009" y="21287"/>
                  </a:cubicBezTo>
                  <a:cubicBezTo>
                    <a:pt x="9333" y="21124"/>
                    <a:pt x="14554" y="20578"/>
                    <a:pt x="19776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8261350" y="48259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8532903" y="211904"/>
              <a:ext cx="217398" cy="45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3" fill="norm" stroke="1" extrusionOk="0">
                  <a:moveTo>
                    <a:pt x="21331" y="1389"/>
                  </a:moveTo>
                  <a:cubicBezTo>
                    <a:pt x="19669" y="789"/>
                    <a:pt x="18008" y="189"/>
                    <a:pt x="15827" y="39"/>
                  </a:cubicBezTo>
                  <a:cubicBezTo>
                    <a:pt x="13646" y="-111"/>
                    <a:pt x="10946" y="189"/>
                    <a:pt x="8766" y="689"/>
                  </a:cubicBezTo>
                  <a:cubicBezTo>
                    <a:pt x="6585" y="1189"/>
                    <a:pt x="4923" y="1889"/>
                    <a:pt x="4093" y="3489"/>
                  </a:cubicBezTo>
                  <a:cubicBezTo>
                    <a:pt x="3262" y="5089"/>
                    <a:pt x="3262" y="7589"/>
                    <a:pt x="2846" y="9989"/>
                  </a:cubicBezTo>
                  <a:cubicBezTo>
                    <a:pt x="2431" y="12389"/>
                    <a:pt x="1600" y="14689"/>
                    <a:pt x="1081" y="16139"/>
                  </a:cubicBezTo>
                  <a:cubicBezTo>
                    <a:pt x="562" y="17589"/>
                    <a:pt x="354" y="18189"/>
                    <a:pt x="146" y="18939"/>
                  </a:cubicBezTo>
                  <a:cubicBezTo>
                    <a:pt x="-61" y="19689"/>
                    <a:pt x="-269" y="20589"/>
                    <a:pt x="1185" y="21039"/>
                  </a:cubicBezTo>
                  <a:cubicBezTo>
                    <a:pt x="2639" y="21489"/>
                    <a:pt x="5754" y="21489"/>
                    <a:pt x="7831" y="21389"/>
                  </a:cubicBezTo>
                  <a:cubicBezTo>
                    <a:pt x="9908" y="21289"/>
                    <a:pt x="10946" y="21089"/>
                    <a:pt x="11985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8813800" y="374650"/>
              <a:ext cx="1524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2724"/>
                    <a:pt x="6000" y="5449"/>
                    <a:pt x="9600" y="9049"/>
                  </a:cubicBezTo>
                  <a:cubicBezTo>
                    <a:pt x="13200" y="12649"/>
                    <a:pt x="17400" y="17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8820149" y="387350"/>
              <a:ext cx="1651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1050"/>
                    <a:pt x="14954" y="2100"/>
                    <a:pt x="11769" y="4275"/>
                  </a:cubicBezTo>
                  <a:cubicBezTo>
                    <a:pt x="8585" y="6450"/>
                    <a:pt x="5538" y="9750"/>
                    <a:pt x="3600" y="12825"/>
                  </a:cubicBezTo>
                  <a:cubicBezTo>
                    <a:pt x="1662" y="15900"/>
                    <a:pt x="831" y="187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8985250" y="264704"/>
              <a:ext cx="141817" cy="38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548"/>
                  </a:moveTo>
                  <a:cubicBezTo>
                    <a:pt x="322" y="1967"/>
                    <a:pt x="645" y="1387"/>
                    <a:pt x="2901" y="980"/>
                  </a:cubicBezTo>
                  <a:cubicBezTo>
                    <a:pt x="5158" y="574"/>
                    <a:pt x="9349" y="342"/>
                    <a:pt x="12573" y="167"/>
                  </a:cubicBezTo>
                  <a:cubicBezTo>
                    <a:pt x="15797" y="-7"/>
                    <a:pt x="18054" y="-123"/>
                    <a:pt x="19504" y="225"/>
                  </a:cubicBezTo>
                  <a:cubicBezTo>
                    <a:pt x="20955" y="574"/>
                    <a:pt x="21600" y="1387"/>
                    <a:pt x="21600" y="3419"/>
                  </a:cubicBezTo>
                  <a:cubicBezTo>
                    <a:pt x="21600" y="5451"/>
                    <a:pt x="20955" y="8703"/>
                    <a:pt x="20472" y="11316"/>
                  </a:cubicBezTo>
                  <a:cubicBezTo>
                    <a:pt x="19988" y="13929"/>
                    <a:pt x="19666" y="15903"/>
                    <a:pt x="19504" y="17180"/>
                  </a:cubicBezTo>
                  <a:cubicBezTo>
                    <a:pt x="19343" y="18458"/>
                    <a:pt x="19343" y="19038"/>
                    <a:pt x="18860" y="19561"/>
                  </a:cubicBezTo>
                  <a:cubicBezTo>
                    <a:pt x="18376" y="20083"/>
                    <a:pt x="17409" y="20548"/>
                    <a:pt x="15958" y="20896"/>
                  </a:cubicBezTo>
                  <a:cubicBezTo>
                    <a:pt x="14507" y="21245"/>
                    <a:pt x="12573" y="21477"/>
                    <a:pt x="11445" y="21303"/>
                  </a:cubicBezTo>
                  <a:cubicBezTo>
                    <a:pt x="10316" y="21129"/>
                    <a:pt x="9994" y="20548"/>
                    <a:pt x="9672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9296399" y="441822"/>
              <a:ext cx="1016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350" y="12302"/>
                    <a:pt x="2700" y="4448"/>
                    <a:pt x="6300" y="1502"/>
                  </a:cubicBezTo>
                  <a:cubicBezTo>
                    <a:pt x="9900" y="-1443"/>
                    <a:pt x="157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9302750" y="5397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9740900" y="361950"/>
              <a:ext cx="3175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9878"/>
                    <a:pt x="1440" y="18157"/>
                    <a:pt x="2520" y="15652"/>
                  </a:cubicBezTo>
                  <a:cubicBezTo>
                    <a:pt x="3600" y="13148"/>
                    <a:pt x="5040" y="9861"/>
                    <a:pt x="6048" y="7435"/>
                  </a:cubicBezTo>
                  <a:cubicBezTo>
                    <a:pt x="7056" y="5009"/>
                    <a:pt x="7632" y="3443"/>
                    <a:pt x="7992" y="2191"/>
                  </a:cubicBezTo>
                  <a:cubicBezTo>
                    <a:pt x="8352" y="939"/>
                    <a:pt x="8496" y="0"/>
                    <a:pt x="8496" y="0"/>
                  </a:cubicBezTo>
                  <a:cubicBezTo>
                    <a:pt x="8496" y="0"/>
                    <a:pt x="8352" y="939"/>
                    <a:pt x="7992" y="3522"/>
                  </a:cubicBezTo>
                  <a:cubicBezTo>
                    <a:pt x="7632" y="6104"/>
                    <a:pt x="7056" y="10330"/>
                    <a:pt x="6768" y="12991"/>
                  </a:cubicBezTo>
                  <a:cubicBezTo>
                    <a:pt x="6480" y="15652"/>
                    <a:pt x="6480" y="16748"/>
                    <a:pt x="6768" y="17530"/>
                  </a:cubicBezTo>
                  <a:cubicBezTo>
                    <a:pt x="7056" y="18313"/>
                    <a:pt x="7632" y="18783"/>
                    <a:pt x="8280" y="18704"/>
                  </a:cubicBezTo>
                  <a:cubicBezTo>
                    <a:pt x="8928" y="18626"/>
                    <a:pt x="9648" y="18000"/>
                    <a:pt x="10728" y="16278"/>
                  </a:cubicBezTo>
                  <a:cubicBezTo>
                    <a:pt x="11808" y="14557"/>
                    <a:pt x="13248" y="11739"/>
                    <a:pt x="14184" y="9626"/>
                  </a:cubicBezTo>
                  <a:cubicBezTo>
                    <a:pt x="15120" y="7513"/>
                    <a:pt x="15552" y="6104"/>
                    <a:pt x="15696" y="5870"/>
                  </a:cubicBezTo>
                  <a:cubicBezTo>
                    <a:pt x="15840" y="5635"/>
                    <a:pt x="15696" y="6574"/>
                    <a:pt x="15984" y="8139"/>
                  </a:cubicBezTo>
                  <a:cubicBezTo>
                    <a:pt x="16272" y="9704"/>
                    <a:pt x="16992" y="11896"/>
                    <a:pt x="18000" y="13383"/>
                  </a:cubicBezTo>
                  <a:cubicBezTo>
                    <a:pt x="19008" y="14870"/>
                    <a:pt x="20304" y="15652"/>
                    <a:pt x="21600" y="16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9690099" y="736600"/>
              <a:ext cx="3302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6800"/>
                    <a:pt x="8031" y="12000"/>
                    <a:pt x="11631" y="8400"/>
                  </a:cubicBezTo>
                  <a:cubicBezTo>
                    <a:pt x="15231" y="4800"/>
                    <a:pt x="1841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785350" y="78740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9607550" y="1032933"/>
              <a:ext cx="301890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0" y="19391"/>
                  </a:moveTo>
                  <a:cubicBezTo>
                    <a:pt x="1510" y="14973"/>
                    <a:pt x="3021" y="10555"/>
                    <a:pt x="3927" y="7732"/>
                  </a:cubicBezTo>
                  <a:cubicBezTo>
                    <a:pt x="4834" y="4909"/>
                    <a:pt x="5136" y="3682"/>
                    <a:pt x="5362" y="2455"/>
                  </a:cubicBezTo>
                  <a:cubicBezTo>
                    <a:pt x="5589" y="1227"/>
                    <a:pt x="5740" y="0"/>
                    <a:pt x="5740" y="0"/>
                  </a:cubicBezTo>
                  <a:cubicBezTo>
                    <a:pt x="5740" y="0"/>
                    <a:pt x="5589" y="1227"/>
                    <a:pt x="4985" y="2700"/>
                  </a:cubicBezTo>
                  <a:cubicBezTo>
                    <a:pt x="4380" y="4173"/>
                    <a:pt x="3323" y="5891"/>
                    <a:pt x="2568" y="8100"/>
                  </a:cubicBezTo>
                  <a:cubicBezTo>
                    <a:pt x="1813" y="10309"/>
                    <a:pt x="1359" y="13009"/>
                    <a:pt x="1133" y="14973"/>
                  </a:cubicBezTo>
                  <a:cubicBezTo>
                    <a:pt x="906" y="16936"/>
                    <a:pt x="906" y="18164"/>
                    <a:pt x="1284" y="18777"/>
                  </a:cubicBezTo>
                  <a:cubicBezTo>
                    <a:pt x="1662" y="19391"/>
                    <a:pt x="2417" y="19391"/>
                    <a:pt x="3474" y="18655"/>
                  </a:cubicBezTo>
                  <a:cubicBezTo>
                    <a:pt x="4531" y="17918"/>
                    <a:pt x="5891" y="16445"/>
                    <a:pt x="7175" y="13500"/>
                  </a:cubicBezTo>
                  <a:cubicBezTo>
                    <a:pt x="8459" y="10555"/>
                    <a:pt x="9667" y="6136"/>
                    <a:pt x="10120" y="5277"/>
                  </a:cubicBezTo>
                  <a:cubicBezTo>
                    <a:pt x="10573" y="4418"/>
                    <a:pt x="10271" y="7118"/>
                    <a:pt x="10120" y="9082"/>
                  </a:cubicBezTo>
                  <a:cubicBezTo>
                    <a:pt x="9969" y="11045"/>
                    <a:pt x="9969" y="12273"/>
                    <a:pt x="10120" y="13500"/>
                  </a:cubicBezTo>
                  <a:cubicBezTo>
                    <a:pt x="10271" y="14727"/>
                    <a:pt x="10573" y="15955"/>
                    <a:pt x="11102" y="16200"/>
                  </a:cubicBezTo>
                  <a:cubicBezTo>
                    <a:pt x="11631" y="16445"/>
                    <a:pt x="12386" y="15709"/>
                    <a:pt x="13292" y="14114"/>
                  </a:cubicBezTo>
                  <a:cubicBezTo>
                    <a:pt x="14199" y="12518"/>
                    <a:pt x="15256" y="10064"/>
                    <a:pt x="15860" y="8223"/>
                  </a:cubicBezTo>
                  <a:cubicBezTo>
                    <a:pt x="16464" y="6382"/>
                    <a:pt x="16615" y="5155"/>
                    <a:pt x="16766" y="5277"/>
                  </a:cubicBezTo>
                  <a:cubicBezTo>
                    <a:pt x="16917" y="5400"/>
                    <a:pt x="17069" y="6873"/>
                    <a:pt x="17144" y="8223"/>
                  </a:cubicBezTo>
                  <a:cubicBezTo>
                    <a:pt x="17220" y="9573"/>
                    <a:pt x="17220" y="10800"/>
                    <a:pt x="17069" y="12395"/>
                  </a:cubicBezTo>
                  <a:cubicBezTo>
                    <a:pt x="16917" y="13991"/>
                    <a:pt x="16615" y="15955"/>
                    <a:pt x="16540" y="16077"/>
                  </a:cubicBezTo>
                  <a:cubicBezTo>
                    <a:pt x="16464" y="16200"/>
                    <a:pt x="16615" y="14482"/>
                    <a:pt x="16917" y="12641"/>
                  </a:cubicBezTo>
                  <a:cubicBezTo>
                    <a:pt x="17220" y="10800"/>
                    <a:pt x="17673" y="8836"/>
                    <a:pt x="18126" y="7118"/>
                  </a:cubicBezTo>
                  <a:cubicBezTo>
                    <a:pt x="18579" y="5400"/>
                    <a:pt x="19032" y="3927"/>
                    <a:pt x="19561" y="3682"/>
                  </a:cubicBezTo>
                  <a:cubicBezTo>
                    <a:pt x="20090" y="3436"/>
                    <a:pt x="20694" y="4418"/>
                    <a:pt x="21071" y="6873"/>
                  </a:cubicBezTo>
                  <a:cubicBezTo>
                    <a:pt x="21449" y="9327"/>
                    <a:pt x="21600" y="13255"/>
                    <a:pt x="21524" y="15955"/>
                  </a:cubicBezTo>
                  <a:cubicBezTo>
                    <a:pt x="21449" y="18655"/>
                    <a:pt x="21147" y="20127"/>
                    <a:pt x="2084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027932" y="869950"/>
              <a:ext cx="113018" cy="2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28" fill="norm" stroke="1" extrusionOk="0">
                  <a:moveTo>
                    <a:pt x="10558" y="0"/>
                  </a:moveTo>
                  <a:cubicBezTo>
                    <a:pt x="10158" y="4136"/>
                    <a:pt x="9758" y="8272"/>
                    <a:pt x="8758" y="11566"/>
                  </a:cubicBezTo>
                  <a:cubicBezTo>
                    <a:pt x="7758" y="14860"/>
                    <a:pt x="6158" y="17311"/>
                    <a:pt x="4558" y="18996"/>
                  </a:cubicBezTo>
                  <a:cubicBezTo>
                    <a:pt x="2958" y="20681"/>
                    <a:pt x="1358" y="21600"/>
                    <a:pt x="558" y="21523"/>
                  </a:cubicBezTo>
                  <a:cubicBezTo>
                    <a:pt x="-242" y="21447"/>
                    <a:pt x="-242" y="20374"/>
                    <a:pt x="958" y="18689"/>
                  </a:cubicBezTo>
                  <a:cubicBezTo>
                    <a:pt x="2158" y="17004"/>
                    <a:pt x="4558" y="14706"/>
                    <a:pt x="6558" y="13328"/>
                  </a:cubicBezTo>
                  <a:cubicBezTo>
                    <a:pt x="8558" y="11949"/>
                    <a:pt x="10158" y="11489"/>
                    <a:pt x="11958" y="11183"/>
                  </a:cubicBezTo>
                  <a:cubicBezTo>
                    <a:pt x="13758" y="10877"/>
                    <a:pt x="15758" y="10723"/>
                    <a:pt x="16958" y="11030"/>
                  </a:cubicBezTo>
                  <a:cubicBezTo>
                    <a:pt x="18158" y="11336"/>
                    <a:pt x="18558" y="12102"/>
                    <a:pt x="18158" y="13174"/>
                  </a:cubicBezTo>
                  <a:cubicBezTo>
                    <a:pt x="17758" y="14247"/>
                    <a:pt x="16558" y="15626"/>
                    <a:pt x="14958" y="16545"/>
                  </a:cubicBezTo>
                  <a:cubicBezTo>
                    <a:pt x="13358" y="17464"/>
                    <a:pt x="11358" y="17923"/>
                    <a:pt x="9358" y="18306"/>
                  </a:cubicBezTo>
                  <a:cubicBezTo>
                    <a:pt x="7358" y="18689"/>
                    <a:pt x="5358" y="18996"/>
                    <a:pt x="4758" y="19532"/>
                  </a:cubicBezTo>
                  <a:cubicBezTo>
                    <a:pt x="4158" y="20068"/>
                    <a:pt x="4958" y="20834"/>
                    <a:pt x="7958" y="21140"/>
                  </a:cubicBezTo>
                  <a:cubicBezTo>
                    <a:pt x="10958" y="21447"/>
                    <a:pt x="16158" y="21294"/>
                    <a:pt x="21358" y="211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169772" y="1035050"/>
              <a:ext cx="82023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7227" y="0"/>
                  </a:moveTo>
                  <a:cubicBezTo>
                    <a:pt x="5067" y="4896"/>
                    <a:pt x="2907" y="9792"/>
                    <a:pt x="1557" y="12960"/>
                  </a:cubicBezTo>
                  <a:cubicBezTo>
                    <a:pt x="207" y="16128"/>
                    <a:pt x="-333" y="17568"/>
                    <a:pt x="207" y="17280"/>
                  </a:cubicBezTo>
                  <a:cubicBezTo>
                    <a:pt x="747" y="16992"/>
                    <a:pt x="2367" y="14976"/>
                    <a:pt x="4257" y="12816"/>
                  </a:cubicBezTo>
                  <a:cubicBezTo>
                    <a:pt x="6147" y="10656"/>
                    <a:pt x="8307" y="8352"/>
                    <a:pt x="11007" y="6192"/>
                  </a:cubicBezTo>
                  <a:cubicBezTo>
                    <a:pt x="13707" y="4032"/>
                    <a:pt x="16947" y="2016"/>
                    <a:pt x="18837" y="1872"/>
                  </a:cubicBezTo>
                  <a:cubicBezTo>
                    <a:pt x="20727" y="1728"/>
                    <a:pt x="21267" y="3456"/>
                    <a:pt x="20727" y="7056"/>
                  </a:cubicBezTo>
                  <a:cubicBezTo>
                    <a:pt x="20187" y="10656"/>
                    <a:pt x="18567" y="16128"/>
                    <a:pt x="1694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284883" y="1071033"/>
              <a:ext cx="52917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13824" y="3789"/>
                  </a:moveTo>
                  <a:cubicBezTo>
                    <a:pt x="14688" y="1895"/>
                    <a:pt x="15552" y="0"/>
                    <a:pt x="13824" y="0"/>
                  </a:cubicBezTo>
                  <a:cubicBezTo>
                    <a:pt x="12096" y="0"/>
                    <a:pt x="7776" y="1895"/>
                    <a:pt x="4752" y="4926"/>
                  </a:cubicBezTo>
                  <a:cubicBezTo>
                    <a:pt x="1728" y="7958"/>
                    <a:pt x="0" y="12126"/>
                    <a:pt x="0" y="15158"/>
                  </a:cubicBezTo>
                  <a:cubicBezTo>
                    <a:pt x="0" y="18189"/>
                    <a:pt x="1728" y="20084"/>
                    <a:pt x="4752" y="20842"/>
                  </a:cubicBezTo>
                  <a:cubicBezTo>
                    <a:pt x="7776" y="21600"/>
                    <a:pt x="12096" y="21221"/>
                    <a:pt x="15552" y="20084"/>
                  </a:cubicBezTo>
                  <a:cubicBezTo>
                    <a:pt x="19008" y="18947"/>
                    <a:pt x="21600" y="17053"/>
                    <a:pt x="21600" y="14400"/>
                  </a:cubicBezTo>
                  <a:cubicBezTo>
                    <a:pt x="21600" y="11747"/>
                    <a:pt x="19008" y="8337"/>
                    <a:pt x="16416" y="4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404215" y="1077055"/>
              <a:ext cx="162186" cy="117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0751" fill="norm" stroke="1" extrusionOk="0">
                  <a:moveTo>
                    <a:pt x="1297" y="430"/>
                  </a:moveTo>
                  <a:cubicBezTo>
                    <a:pt x="736" y="4526"/>
                    <a:pt x="175" y="8623"/>
                    <a:pt x="34" y="11602"/>
                  </a:cubicBezTo>
                  <a:cubicBezTo>
                    <a:pt x="-106" y="14582"/>
                    <a:pt x="175" y="16444"/>
                    <a:pt x="1016" y="17375"/>
                  </a:cubicBezTo>
                  <a:cubicBezTo>
                    <a:pt x="1858" y="18306"/>
                    <a:pt x="3260" y="18306"/>
                    <a:pt x="4523" y="17561"/>
                  </a:cubicBezTo>
                  <a:cubicBezTo>
                    <a:pt x="5785" y="16816"/>
                    <a:pt x="6907" y="15326"/>
                    <a:pt x="7889" y="13837"/>
                  </a:cubicBezTo>
                  <a:cubicBezTo>
                    <a:pt x="8871" y="12347"/>
                    <a:pt x="9712" y="10857"/>
                    <a:pt x="9993" y="11044"/>
                  </a:cubicBezTo>
                  <a:cubicBezTo>
                    <a:pt x="10273" y="11230"/>
                    <a:pt x="9993" y="13092"/>
                    <a:pt x="9993" y="14954"/>
                  </a:cubicBezTo>
                  <a:cubicBezTo>
                    <a:pt x="9993" y="16816"/>
                    <a:pt x="10273" y="18678"/>
                    <a:pt x="11255" y="19795"/>
                  </a:cubicBezTo>
                  <a:cubicBezTo>
                    <a:pt x="12237" y="20913"/>
                    <a:pt x="13920" y="21285"/>
                    <a:pt x="15743" y="19609"/>
                  </a:cubicBezTo>
                  <a:cubicBezTo>
                    <a:pt x="17567" y="17933"/>
                    <a:pt x="19530" y="14209"/>
                    <a:pt x="20512" y="11416"/>
                  </a:cubicBezTo>
                  <a:cubicBezTo>
                    <a:pt x="21494" y="8623"/>
                    <a:pt x="21494" y="6761"/>
                    <a:pt x="21494" y="4899"/>
                  </a:cubicBezTo>
                  <a:cubicBezTo>
                    <a:pt x="21494" y="3037"/>
                    <a:pt x="21494" y="1175"/>
                    <a:pt x="20933" y="430"/>
                  </a:cubicBezTo>
                  <a:cubicBezTo>
                    <a:pt x="20372" y="-315"/>
                    <a:pt x="19250" y="57"/>
                    <a:pt x="18128" y="4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624448" y="1068203"/>
              <a:ext cx="115519" cy="15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08" fill="norm" stroke="1" extrusionOk="0">
                  <a:moveTo>
                    <a:pt x="3307" y="4242"/>
                  </a:moveTo>
                  <a:cubicBezTo>
                    <a:pt x="2922" y="5722"/>
                    <a:pt x="2536" y="7201"/>
                    <a:pt x="1957" y="9272"/>
                  </a:cubicBezTo>
                  <a:cubicBezTo>
                    <a:pt x="1379" y="11344"/>
                    <a:pt x="607" y="14007"/>
                    <a:pt x="222" y="14598"/>
                  </a:cubicBezTo>
                  <a:cubicBezTo>
                    <a:pt x="-164" y="15190"/>
                    <a:pt x="-164" y="13711"/>
                    <a:pt x="1186" y="11048"/>
                  </a:cubicBezTo>
                  <a:cubicBezTo>
                    <a:pt x="2536" y="8385"/>
                    <a:pt x="5236" y="4538"/>
                    <a:pt x="7550" y="2319"/>
                  </a:cubicBezTo>
                  <a:cubicBezTo>
                    <a:pt x="9865" y="100"/>
                    <a:pt x="11793" y="-492"/>
                    <a:pt x="14107" y="396"/>
                  </a:cubicBezTo>
                  <a:cubicBezTo>
                    <a:pt x="16422" y="1283"/>
                    <a:pt x="19122" y="3650"/>
                    <a:pt x="20279" y="7349"/>
                  </a:cubicBezTo>
                  <a:cubicBezTo>
                    <a:pt x="21436" y="11048"/>
                    <a:pt x="21050" y="16078"/>
                    <a:pt x="20665" y="211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3905265" y="1450499"/>
              <a:ext cx="202822" cy="35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235" fill="norm" stroke="1" extrusionOk="0">
                  <a:moveTo>
                    <a:pt x="1962" y="4766"/>
                  </a:moveTo>
                  <a:cubicBezTo>
                    <a:pt x="2616" y="7797"/>
                    <a:pt x="3271" y="10829"/>
                    <a:pt x="3707" y="13166"/>
                  </a:cubicBezTo>
                  <a:cubicBezTo>
                    <a:pt x="4144" y="15502"/>
                    <a:pt x="4362" y="17145"/>
                    <a:pt x="4580" y="18281"/>
                  </a:cubicBezTo>
                  <a:cubicBezTo>
                    <a:pt x="4798" y="19418"/>
                    <a:pt x="5016" y="20050"/>
                    <a:pt x="5125" y="19860"/>
                  </a:cubicBezTo>
                  <a:cubicBezTo>
                    <a:pt x="5235" y="19671"/>
                    <a:pt x="5235" y="18660"/>
                    <a:pt x="4471" y="16513"/>
                  </a:cubicBezTo>
                  <a:cubicBezTo>
                    <a:pt x="3707" y="14366"/>
                    <a:pt x="2180" y="11081"/>
                    <a:pt x="1198" y="8808"/>
                  </a:cubicBezTo>
                  <a:cubicBezTo>
                    <a:pt x="216" y="6534"/>
                    <a:pt x="-220" y="5271"/>
                    <a:pt x="107" y="4008"/>
                  </a:cubicBezTo>
                  <a:cubicBezTo>
                    <a:pt x="435" y="2745"/>
                    <a:pt x="1525" y="1481"/>
                    <a:pt x="3598" y="724"/>
                  </a:cubicBezTo>
                  <a:cubicBezTo>
                    <a:pt x="5671" y="-34"/>
                    <a:pt x="8725" y="-287"/>
                    <a:pt x="11889" y="408"/>
                  </a:cubicBezTo>
                  <a:cubicBezTo>
                    <a:pt x="15053" y="1102"/>
                    <a:pt x="18325" y="2745"/>
                    <a:pt x="19853" y="5208"/>
                  </a:cubicBezTo>
                  <a:cubicBezTo>
                    <a:pt x="21380" y="7671"/>
                    <a:pt x="21162" y="10955"/>
                    <a:pt x="19744" y="13608"/>
                  </a:cubicBezTo>
                  <a:cubicBezTo>
                    <a:pt x="18325" y="16260"/>
                    <a:pt x="15707" y="18281"/>
                    <a:pt x="13307" y="19481"/>
                  </a:cubicBezTo>
                  <a:cubicBezTo>
                    <a:pt x="10907" y="20681"/>
                    <a:pt x="8725" y="21060"/>
                    <a:pt x="6980" y="21187"/>
                  </a:cubicBezTo>
                  <a:cubicBezTo>
                    <a:pt x="5235" y="21313"/>
                    <a:pt x="3925" y="21187"/>
                    <a:pt x="2944" y="20871"/>
                  </a:cubicBezTo>
                  <a:cubicBezTo>
                    <a:pt x="1962" y="20555"/>
                    <a:pt x="1307" y="20050"/>
                    <a:pt x="1416" y="19608"/>
                  </a:cubicBezTo>
                  <a:cubicBezTo>
                    <a:pt x="1525" y="19166"/>
                    <a:pt x="2398" y="18787"/>
                    <a:pt x="3380" y="18534"/>
                  </a:cubicBezTo>
                  <a:cubicBezTo>
                    <a:pt x="4362" y="18281"/>
                    <a:pt x="5453" y="18155"/>
                    <a:pt x="6544" y="18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187565" y="1648993"/>
              <a:ext cx="99200" cy="11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0657" fill="norm" stroke="1" extrusionOk="0">
                  <a:moveTo>
                    <a:pt x="11295" y="4994"/>
                  </a:moveTo>
                  <a:cubicBezTo>
                    <a:pt x="9973" y="3451"/>
                    <a:pt x="8650" y="1908"/>
                    <a:pt x="6887" y="944"/>
                  </a:cubicBezTo>
                  <a:cubicBezTo>
                    <a:pt x="5124" y="-20"/>
                    <a:pt x="2920" y="-406"/>
                    <a:pt x="1597" y="558"/>
                  </a:cubicBezTo>
                  <a:cubicBezTo>
                    <a:pt x="275" y="1523"/>
                    <a:pt x="-166" y="3837"/>
                    <a:pt x="54" y="7115"/>
                  </a:cubicBezTo>
                  <a:cubicBezTo>
                    <a:pt x="275" y="10394"/>
                    <a:pt x="1156" y="14637"/>
                    <a:pt x="2479" y="17337"/>
                  </a:cubicBezTo>
                  <a:cubicBezTo>
                    <a:pt x="3801" y="20037"/>
                    <a:pt x="5565" y="21194"/>
                    <a:pt x="8871" y="20423"/>
                  </a:cubicBezTo>
                  <a:cubicBezTo>
                    <a:pt x="12177" y="19651"/>
                    <a:pt x="17026" y="16951"/>
                    <a:pt x="19230" y="13673"/>
                  </a:cubicBezTo>
                  <a:cubicBezTo>
                    <a:pt x="21434" y="10394"/>
                    <a:pt x="20993" y="6537"/>
                    <a:pt x="18569" y="4030"/>
                  </a:cubicBezTo>
                  <a:cubicBezTo>
                    <a:pt x="16144" y="1523"/>
                    <a:pt x="11736" y="365"/>
                    <a:pt x="8430" y="173"/>
                  </a:cubicBezTo>
                  <a:cubicBezTo>
                    <a:pt x="5124" y="-20"/>
                    <a:pt x="2920" y="751"/>
                    <a:pt x="716" y="15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845050" y="1591620"/>
              <a:ext cx="120650" cy="19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3411" y="1656"/>
                  </a:moveTo>
                  <a:cubicBezTo>
                    <a:pt x="2274" y="5882"/>
                    <a:pt x="1137" y="10108"/>
                    <a:pt x="568" y="12808"/>
                  </a:cubicBezTo>
                  <a:cubicBezTo>
                    <a:pt x="0" y="15508"/>
                    <a:pt x="0" y="16682"/>
                    <a:pt x="0" y="17856"/>
                  </a:cubicBezTo>
                  <a:cubicBezTo>
                    <a:pt x="0" y="19030"/>
                    <a:pt x="0" y="20204"/>
                    <a:pt x="0" y="20204"/>
                  </a:cubicBezTo>
                  <a:cubicBezTo>
                    <a:pt x="0" y="20204"/>
                    <a:pt x="0" y="19030"/>
                    <a:pt x="568" y="15861"/>
                  </a:cubicBezTo>
                  <a:cubicBezTo>
                    <a:pt x="1137" y="12691"/>
                    <a:pt x="2274" y="7526"/>
                    <a:pt x="3411" y="4474"/>
                  </a:cubicBezTo>
                  <a:cubicBezTo>
                    <a:pt x="4547" y="1421"/>
                    <a:pt x="5684" y="482"/>
                    <a:pt x="7200" y="130"/>
                  </a:cubicBezTo>
                  <a:cubicBezTo>
                    <a:pt x="8716" y="-222"/>
                    <a:pt x="10611" y="13"/>
                    <a:pt x="12695" y="2478"/>
                  </a:cubicBezTo>
                  <a:cubicBezTo>
                    <a:pt x="14779" y="4943"/>
                    <a:pt x="17053" y="9639"/>
                    <a:pt x="18568" y="13161"/>
                  </a:cubicBezTo>
                  <a:cubicBezTo>
                    <a:pt x="20084" y="16682"/>
                    <a:pt x="20842" y="19030"/>
                    <a:pt x="21600" y="21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5017226" y="1600200"/>
              <a:ext cx="75475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4" fill="norm" stroke="1" extrusionOk="0">
                  <a:moveTo>
                    <a:pt x="21394" y="1964"/>
                  </a:moveTo>
                  <a:cubicBezTo>
                    <a:pt x="17794" y="1309"/>
                    <a:pt x="14194" y="655"/>
                    <a:pt x="11194" y="982"/>
                  </a:cubicBezTo>
                  <a:cubicBezTo>
                    <a:pt x="8194" y="1309"/>
                    <a:pt x="5794" y="2618"/>
                    <a:pt x="3994" y="5073"/>
                  </a:cubicBezTo>
                  <a:cubicBezTo>
                    <a:pt x="2194" y="7527"/>
                    <a:pt x="994" y="11127"/>
                    <a:pt x="394" y="13745"/>
                  </a:cubicBezTo>
                  <a:cubicBezTo>
                    <a:pt x="-206" y="16364"/>
                    <a:pt x="-206" y="18000"/>
                    <a:pt x="994" y="19309"/>
                  </a:cubicBezTo>
                  <a:cubicBezTo>
                    <a:pt x="2194" y="20618"/>
                    <a:pt x="4594" y="21600"/>
                    <a:pt x="6994" y="21436"/>
                  </a:cubicBezTo>
                  <a:cubicBezTo>
                    <a:pt x="9394" y="21273"/>
                    <a:pt x="11794" y="19964"/>
                    <a:pt x="12994" y="16200"/>
                  </a:cubicBezTo>
                  <a:cubicBezTo>
                    <a:pt x="14194" y="12436"/>
                    <a:pt x="14194" y="6218"/>
                    <a:pt x="1419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188591" y="1421268"/>
              <a:ext cx="69209" cy="34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77" fill="norm" stroke="1" extrusionOk="0">
                  <a:moveTo>
                    <a:pt x="7657" y="1233"/>
                  </a:moveTo>
                  <a:cubicBezTo>
                    <a:pt x="7657" y="587"/>
                    <a:pt x="7657" y="-60"/>
                    <a:pt x="7329" y="5"/>
                  </a:cubicBezTo>
                  <a:cubicBezTo>
                    <a:pt x="7002" y="69"/>
                    <a:pt x="6347" y="845"/>
                    <a:pt x="5038" y="2980"/>
                  </a:cubicBezTo>
                  <a:cubicBezTo>
                    <a:pt x="3729" y="5114"/>
                    <a:pt x="1766" y="8606"/>
                    <a:pt x="784" y="11581"/>
                  </a:cubicBezTo>
                  <a:cubicBezTo>
                    <a:pt x="-198" y="14556"/>
                    <a:pt x="-198" y="17013"/>
                    <a:pt x="457" y="18630"/>
                  </a:cubicBezTo>
                  <a:cubicBezTo>
                    <a:pt x="1111" y="20247"/>
                    <a:pt x="2420" y="21023"/>
                    <a:pt x="5038" y="21281"/>
                  </a:cubicBezTo>
                  <a:cubicBezTo>
                    <a:pt x="7657" y="21540"/>
                    <a:pt x="11584" y="21281"/>
                    <a:pt x="14529" y="20441"/>
                  </a:cubicBezTo>
                  <a:cubicBezTo>
                    <a:pt x="17475" y="19600"/>
                    <a:pt x="19438" y="18177"/>
                    <a:pt x="21402" y="167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105141" y="1581150"/>
              <a:ext cx="197110" cy="5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118" fill="norm" stroke="1" extrusionOk="0">
                  <a:moveTo>
                    <a:pt x="3475" y="14400"/>
                  </a:moveTo>
                  <a:cubicBezTo>
                    <a:pt x="1866" y="16800"/>
                    <a:pt x="258" y="19200"/>
                    <a:pt x="28" y="20400"/>
                  </a:cubicBezTo>
                  <a:cubicBezTo>
                    <a:pt x="-202" y="21600"/>
                    <a:pt x="947" y="21600"/>
                    <a:pt x="4738" y="18000"/>
                  </a:cubicBezTo>
                  <a:cubicBezTo>
                    <a:pt x="8530" y="14400"/>
                    <a:pt x="14964" y="7200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734050" y="1564762"/>
              <a:ext cx="101600" cy="20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1045"/>
                  </a:moveTo>
                  <a:cubicBezTo>
                    <a:pt x="450" y="6996"/>
                    <a:pt x="900" y="12947"/>
                    <a:pt x="1125" y="16473"/>
                  </a:cubicBezTo>
                  <a:cubicBezTo>
                    <a:pt x="1350" y="20000"/>
                    <a:pt x="1350" y="21102"/>
                    <a:pt x="1350" y="21102"/>
                  </a:cubicBezTo>
                  <a:cubicBezTo>
                    <a:pt x="1350" y="21102"/>
                    <a:pt x="1350" y="20000"/>
                    <a:pt x="1350" y="17355"/>
                  </a:cubicBezTo>
                  <a:cubicBezTo>
                    <a:pt x="1350" y="14710"/>
                    <a:pt x="1350" y="10522"/>
                    <a:pt x="2250" y="7216"/>
                  </a:cubicBezTo>
                  <a:cubicBezTo>
                    <a:pt x="3150" y="3910"/>
                    <a:pt x="4950" y="1486"/>
                    <a:pt x="6975" y="494"/>
                  </a:cubicBezTo>
                  <a:cubicBezTo>
                    <a:pt x="9000" y="-498"/>
                    <a:pt x="11250" y="-57"/>
                    <a:pt x="13275" y="2367"/>
                  </a:cubicBezTo>
                  <a:cubicBezTo>
                    <a:pt x="15300" y="4792"/>
                    <a:pt x="17100" y="9200"/>
                    <a:pt x="18450" y="11955"/>
                  </a:cubicBezTo>
                  <a:cubicBezTo>
                    <a:pt x="19800" y="14710"/>
                    <a:pt x="20700" y="15812"/>
                    <a:pt x="21600" y="169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892800" y="1563552"/>
              <a:ext cx="311150" cy="161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10475"/>
                  </a:moveTo>
                  <a:cubicBezTo>
                    <a:pt x="1322" y="9108"/>
                    <a:pt x="2645" y="7741"/>
                    <a:pt x="3453" y="5964"/>
                  </a:cubicBezTo>
                  <a:cubicBezTo>
                    <a:pt x="4261" y="4187"/>
                    <a:pt x="4555" y="1999"/>
                    <a:pt x="4335" y="906"/>
                  </a:cubicBezTo>
                  <a:cubicBezTo>
                    <a:pt x="4114" y="-188"/>
                    <a:pt x="3380" y="-188"/>
                    <a:pt x="2718" y="359"/>
                  </a:cubicBezTo>
                  <a:cubicBezTo>
                    <a:pt x="2057" y="906"/>
                    <a:pt x="1469" y="1999"/>
                    <a:pt x="1029" y="4597"/>
                  </a:cubicBezTo>
                  <a:cubicBezTo>
                    <a:pt x="588" y="7194"/>
                    <a:pt x="294" y="11296"/>
                    <a:pt x="514" y="14440"/>
                  </a:cubicBezTo>
                  <a:cubicBezTo>
                    <a:pt x="735" y="17584"/>
                    <a:pt x="1469" y="19771"/>
                    <a:pt x="2865" y="20045"/>
                  </a:cubicBezTo>
                  <a:cubicBezTo>
                    <a:pt x="4261" y="20318"/>
                    <a:pt x="6318" y="18678"/>
                    <a:pt x="8155" y="15670"/>
                  </a:cubicBezTo>
                  <a:cubicBezTo>
                    <a:pt x="9992" y="12663"/>
                    <a:pt x="11608" y="8288"/>
                    <a:pt x="12343" y="5417"/>
                  </a:cubicBezTo>
                  <a:cubicBezTo>
                    <a:pt x="13078" y="2546"/>
                    <a:pt x="12931" y="1179"/>
                    <a:pt x="12490" y="632"/>
                  </a:cubicBezTo>
                  <a:cubicBezTo>
                    <a:pt x="12049" y="85"/>
                    <a:pt x="11314" y="359"/>
                    <a:pt x="10653" y="1999"/>
                  </a:cubicBezTo>
                  <a:cubicBezTo>
                    <a:pt x="9992" y="3640"/>
                    <a:pt x="9404" y="6647"/>
                    <a:pt x="9110" y="9655"/>
                  </a:cubicBezTo>
                  <a:cubicBezTo>
                    <a:pt x="8816" y="12663"/>
                    <a:pt x="8816" y="15670"/>
                    <a:pt x="9698" y="17858"/>
                  </a:cubicBezTo>
                  <a:cubicBezTo>
                    <a:pt x="10580" y="20045"/>
                    <a:pt x="12343" y="21412"/>
                    <a:pt x="14473" y="20592"/>
                  </a:cubicBezTo>
                  <a:cubicBezTo>
                    <a:pt x="16604" y="19771"/>
                    <a:pt x="19102" y="16764"/>
                    <a:pt x="21600" y="137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157012" y="1315399"/>
              <a:ext cx="118795" cy="42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56" fill="norm" stroke="1" extrusionOk="0">
                  <a:moveTo>
                    <a:pt x="12727" y="15749"/>
                  </a:moveTo>
                  <a:cubicBezTo>
                    <a:pt x="13100" y="15212"/>
                    <a:pt x="13472" y="14674"/>
                    <a:pt x="12914" y="14245"/>
                  </a:cubicBezTo>
                  <a:cubicBezTo>
                    <a:pt x="12355" y="13815"/>
                    <a:pt x="10865" y="13492"/>
                    <a:pt x="9190" y="13385"/>
                  </a:cubicBezTo>
                  <a:cubicBezTo>
                    <a:pt x="7514" y="13277"/>
                    <a:pt x="5652" y="13385"/>
                    <a:pt x="3976" y="14513"/>
                  </a:cubicBezTo>
                  <a:cubicBezTo>
                    <a:pt x="2300" y="15642"/>
                    <a:pt x="810" y="17791"/>
                    <a:pt x="252" y="19134"/>
                  </a:cubicBezTo>
                  <a:cubicBezTo>
                    <a:pt x="-307" y="20477"/>
                    <a:pt x="65" y="21015"/>
                    <a:pt x="1369" y="21283"/>
                  </a:cubicBezTo>
                  <a:cubicBezTo>
                    <a:pt x="2672" y="21552"/>
                    <a:pt x="4907" y="21552"/>
                    <a:pt x="7327" y="20961"/>
                  </a:cubicBezTo>
                  <a:cubicBezTo>
                    <a:pt x="9748" y="20370"/>
                    <a:pt x="12355" y="19188"/>
                    <a:pt x="14776" y="16985"/>
                  </a:cubicBezTo>
                  <a:cubicBezTo>
                    <a:pt x="17196" y="14782"/>
                    <a:pt x="19431" y="11558"/>
                    <a:pt x="20362" y="8656"/>
                  </a:cubicBezTo>
                  <a:cubicBezTo>
                    <a:pt x="21293" y="5755"/>
                    <a:pt x="20921" y="3176"/>
                    <a:pt x="19990" y="1725"/>
                  </a:cubicBezTo>
                  <a:cubicBezTo>
                    <a:pt x="19059" y="274"/>
                    <a:pt x="17569" y="-48"/>
                    <a:pt x="16265" y="6"/>
                  </a:cubicBezTo>
                  <a:cubicBezTo>
                    <a:pt x="14962" y="59"/>
                    <a:pt x="13845" y="489"/>
                    <a:pt x="13286" y="1940"/>
                  </a:cubicBezTo>
                  <a:cubicBezTo>
                    <a:pt x="12727" y="3391"/>
                    <a:pt x="12727" y="5862"/>
                    <a:pt x="13845" y="9033"/>
                  </a:cubicBezTo>
                  <a:cubicBezTo>
                    <a:pt x="14962" y="12203"/>
                    <a:pt x="17196" y="16071"/>
                    <a:pt x="19431" y="199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753474" y="1557403"/>
              <a:ext cx="282326" cy="15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67" fill="norm" stroke="1" extrusionOk="0">
                  <a:moveTo>
                    <a:pt x="4031" y="6599"/>
                  </a:moveTo>
                  <a:cubicBezTo>
                    <a:pt x="4666" y="9157"/>
                    <a:pt x="5302" y="11715"/>
                    <a:pt x="5619" y="13847"/>
                  </a:cubicBezTo>
                  <a:cubicBezTo>
                    <a:pt x="5937" y="15978"/>
                    <a:pt x="5937" y="17683"/>
                    <a:pt x="5619" y="18962"/>
                  </a:cubicBezTo>
                  <a:cubicBezTo>
                    <a:pt x="5302" y="20241"/>
                    <a:pt x="4666" y="21094"/>
                    <a:pt x="3713" y="20952"/>
                  </a:cubicBezTo>
                  <a:cubicBezTo>
                    <a:pt x="2760" y="20810"/>
                    <a:pt x="1490" y="19673"/>
                    <a:pt x="696" y="17399"/>
                  </a:cubicBezTo>
                  <a:cubicBezTo>
                    <a:pt x="-98" y="15126"/>
                    <a:pt x="-416" y="11715"/>
                    <a:pt x="855" y="8447"/>
                  </a:cubicBezTo>
                  <a:cubicBezTo>
                    <a:pt x="2125" y="5178"/>
                    <a:pt x="4984" y="2052"/>
                    <a:pt x="8637" y="773"/>
                  </a:cubicBezTo>
                  <a:cubicBezTo>
                    <a:pt x="12290" y="-506"/>
                    <a:pt x="16737" y="62"/>
                    <a:pt x="21184" y="6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7035800" y="1314450"/>
              <a:ext cx="158750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906"/>
                  </a:moveTo>
                  <a:cubicBezTo>
                    <a:pt x="1152" y="953"/>
                    <a:pt x="2304" y="0"/>
                    <a:pt x="3456" y="0"/>
                  </a:cubicBezTo>
                  <a:cubicBezTo>
                    <a:pt x="4608" y="0"/>
                    <a:pt x="5760" y="953"/>
                    <a:pt x="6768" y="3176"/>
                  </a:cubicBezTo>
                  <a:cubicBezTo>
                    <a:pt x="7776" y="5400"/>
                    <a:pt x="8640" y="8894"/>
                    <a:pt x="8640" y="11435"/>
                  </a:cubicBezTo>
                  <a:cubicBezTo>
                    <a:pt x="8640" y="13976"/>
                    <a:pt x="7776" y="15565"/>
                    <a:pt x="6768" y="17153"/>
                  </a:cubicBezTo>
                  <a:cubicBezTo>
                    <a:pt x="5760" y="18741"/>
                    <a:pt x="4608" y="20329"/>
                    <a:pt x="4896" y="20965"/>
                  </a:cubicBezTo>
                  <a:cubicBezTo>
                    <a:pt x="5184" y="21600"/>
                    <a:pt x="6912" y="21282"/>
                    <a:pt x="9936" y="20965"/>
                  </a:cubicBezTo>
                  <a:cubicBezTo>
                    <a:pt x="12960" y="20647"/>
                    <a:pt x="17280" y="20329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17351" y="2285999"/>
              <a:ext cx="219299" cy="44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80" fill="norm" stroke="1" extrusionOk="0">
                  <a:moveTo>
                    <a:pt x="4072" y="0"/>
                  </a:moveTo>
                  <a:cubicBezTo>
                    <a:pt x="3656" y="3974"/>
                    <a:pt x="3241" y="7947"/>
                    <a:pt x="3033" y="11258"/>
                  </a:cubicBezTo>
                  <a:cubicBezTo>
                    <a:pt x="2826" y="14570"/>
                    <a:pt x="2826" y="17219"/>
                    <a:pt x="2826" y="18900"/>
                  </a:cubicBezTo>
                  <a:cubicBezTo>
                    <a:pt x="2826" y="20581"/>
                    <a:pt x="2826" y="21294"/>
                    <a:pt x="2514" y="21447"/>
                  </a:cubicBezTo>
                  <a:cubicBezTo>
                    <a:pt x="2203" y="21600"/>
                    <a:pt x="1580" y="21192"/>
                    <a:pt x="1060" y="20683"/>
                  </a:cubicBezTo>
                  <a:cubicBezTo>
                    <a:pt x="541" y="20174"/>
                    <a:pt x="126" y="19562"/>
                    <a:pt x="22" y="19002"/>
                  </a:cubicBezTo>
                  <a:cubicBezTo>
                    <a:pt x="-82" y="18442"/>
                    <a:pt x="126" y="17932"/>
                    <a:pt x="1891" y="16811"/>
                  </a:cubicBezTo>
                  <a:cubicBezTo>
                    <a:pt x="3656" y="15691"/>
                    <a:pt x="6980" y="13958"/>
                    <a:pt x="9783" y="12125"/>
                  </a:cubicBezTo>
                  <a:cubicBezTo>
                    <a:pt x="12587" y="10291"/>
                    <a:pt x="14872" y="8355"/>
                    <a:pt x="16222" y="7081"/>
                  </a:cubicBezTo>
                  <a:cubicBezTo>
                    <a:pt x="17572" y="5808"/>
                    <a:pt x="17987" y="5196"/>
                    <a:pt x="18714" y="4381"/>
                  </a:cubicBezTo>
                  <a:cubicBezTo>
                    <a:pt x="19441" y="3566"/>
                    <a:pt x="20480" y="2547"/>
                    <a:pt x="20999" y="2343"/>
                  </a:cubicBezTo>
                  <a:cubicBezTo>
                    <a:pt x="21518" y="2140"/>
                    <a:pt x="21518" y="2751"/>
                    <a:pt x="21206" y="5043"/>
                  </a:cubicBezTo>
                  <a:cubicBezTo>
                    <a:pt x="20895" y="7336"/>
                    <a:pt x="20272" y="11309"/>
                    <a:pt x="20272" y="14264"/>
                  </a:cubicBezTo>
                  <a:cubicBezTo>
                    <a:pt x="20272" y="17219"/>
                    <a:pt x="20895" y="19155"/>
                    <a:pt x="21518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178189" y="2628900"/>
              <a:ext cx="78171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270" fill="norm" stroke="1" extrusionOk="0">
                  <a:moveTo>
                    <a:pt x="12719" y="0"/>
                  </a:moveTo>
                  <a:cubicBezTo>
                    <a:pt x="9877" y="815"/>
                    <a:pt x="7034" y="1630"/>
                    <a:pt x="4761" y="4075"/>
                  </a:cubicBezTo>
                  <a:cubicBezTo>
                    <a:pt x="2487" y="6521"/>
                    <a:pt x="782" y="10596"/>
                    <a:pt x="213" y="13653"/>
                  </a:cubicBezTo>
                  <a:cubicBezTo>
                    <a:pt x="-355" y="16709"/>
                    <a:pt x="213" y="18747"/>
                    <a:pt x="1919" y="19970"/>
                  </a:cubicBezTo>
                  <a:cubicBezTo>
                    <a:pt x="3624" y="21192"/>
                    <a:pt x="6466" y="21600"/>
                    <a:pt x="9308" y="20989"/>
                  </a:cubicBezTo>
                  <a:cubicBezTo>
                    <a:pt x="12150" y="20377"/>
                    <a:pt x="14992" y="18747"/>
                    <a:pt x="16982" y="16709"/>
                  </a:cubicBezTo>
                  <a:cubicBezTo>
                    <a:pt x="18971" y="14672"/>
                    <a:pt x="20108" y="12226"/>
                    <a:pt x="20677" y="9781"/>
                  </a:cubicBezTo>
                  <a:cubicBezTo>
                    <a:pt x="21245" y="7336"/>
                    <a:pt x="21245" y="4891"/>
                    <a:pt x="18971" y="3464"/>
                  </a:cubicBezTo>
                  <a:cubicBezTo>
                    <a:pt x="16698" y="2038"/>
                    <a:pt x="12150" y="1630"/>
                    <a:pt x="7603" y="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397000" y="2413000"/>
              <a:ext cx="25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409699" y="2616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756954" y="2418244"/>
              <a:ext cx="294097" cy="29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7" fill="norm" stroke="1" extrusionOk="0">
                  <a:moveTo>
                    <a:pt x="146" y="21527"/>
                  </a:moveTo>
                  <a:cubicBezTo>
                    <a:pt x="-9" y="20766"/>
                    <a:pt x="-163" y="20006"/>
                    <a:pt x="377" y="18561"/>
                  </a:cubicBezTo>
                  <a:cubicBezTo>
                    <a:pt x="917" y="17116"/>
                    <a:pt x="2151" y="14986"/>
                    <a:pt x="3617" y="12172"/>
                  </a:cubicBezTo>
                  <a:cubicBezTo>
                    <a:pt x="5083" y="9358"/>
                    <a:pt x="6780" y="5859"/>
                    <a:pt x="7783" y="3502"/>
                  </a:cubicBezTo>
                  <a:cubicBezTo>
                    <a:pt x="8786" y="1144"/>
                    <a:pt x="9094" y="-73"/>
                    <a:pt x="8863" y="3"/>
                  </a:cubicBezTo>
                  <a:cubicBezTo>
                    <a:pt x="8631" y="79"/>
                    <a:pt x="7860" y="1448"/>
                    <a:pt x="7243" y="3806"/>
                  </a:cubicBezTo>
                  <a:cubicBezTo>
                    <a:pt x="6626" y="6164"/>
                    <a:pt x="6163" y="9510"/>
                    <a:pt x="5931" y="11640"/>
                  </a:cubicBezTo>
                  <a:cubicBezTo>
                    <a:pt x="5700" y="13769"/>
                    <a:pt x="5700" y="14682"/>
                    <a:pt x="5931" y="15519"/>
                  </a:cubicBezTo>
                  <a:cubicBezTo>
                    <a:pt x="6163" y="16355"/>
                    <a:pt x="6626" y="17116"/>
                    <a:pt x="7243" y="17572"/>
                  </a:cubicBezTo>
                  <a:cubicBezTo>
                    <a:pt x="7860" y="18028"/>
                    <a:pt x="8631" y="18181"/>
                    <a:pt x="9634" y="17724"/>
                  </a:cubicBezTo>
                  <a:cubicBezTo>
                    <a:pt x="10637" y="17268"/>
                    <a:pt x="11871" y="16203"/>
                    <a:pt x="13337" y="13845"/>
                  </a:cubicBezTo>
                  <a:cubicBezTo>
                    <a:pt x="14803" y="11488"/>
                    <a:pt x="16500" y="7837"/>
                    <a:pt x="17348" y="5327"/>
                  </a:cubicBezTo>
                  <a:cubicBezTo>
                    <a:pt x="18197" y="2817"/>
                    <a:pt x="18197" y="1448"/>
                    <a:pt x="17966" y="1068"/>
                  </a:cubicBezTo>
                  <a:cubicBezTo>
                    <a:pt x="17734" y="688"/>
                    <a:pt x="17271" y="1296"/>
                    <a:pt x="16963" y="3045"/>
                  </a:cubicBezTo>
                  <a:cubicBezTo>
                    <a:pt x="16654" y="4795"/>
                    <a:pt x="16500" y="7685"/>
                    <a:pt x="16886" y="10271"/>
                  </a:cubicBezTo>
                  <a:cubicBezTo>
                    <a:pt x="17271" y="12857"/>
                    <a:pt x="18197" y="15138"/>
                    <a:pt x="19046" y="16279"/>
                  </a:cubicBezTo>
                  <a:cubicBezTo>
                    <a:pt x="19894" y="17420"/>
                    <a:pt x="20666" y="17420"/>
                    <a:pt x="21437" y="17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2159000" y="2524306"/>
              <a:ext cx="1460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70" y="11918"/>
                    <a:pt x="8139" y="3818"/>
                    <a:pt x="11739" y="1118"/>
                  </a:cubicBezTo>
                  <a:cubicBezTo>
                    <a:pt x="15339" y="-1582"/>
                    <a:pt x="1847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2165350" y="2609850"/>
              <a:ext cx="184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457450" y="2390722"/>
              <a:ext cx="304800" cy="33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650" y="18316"/>
                    <a:pt x="3300" y="15096"/>
                    <a:pt x="4725" y="11809"/>
                  </a:cubicBezTo>
                  <a:cubicBezTo>
                    <a:pt x="6150" y="8522"/>
                    <a:pt x="7350" y="5168"/>
                    <a:pt x="8025" y="3022"/>
                  </a:cubicBezTo>
                  <a:cubicBezTo>
                    <a:pt x="8700" y="875"/>
                    <a:pt x="8850" y="-64"/>
                    <a:pt x="8625" y="3"/>
                  </a:cubicBezTo>
                  <a:cubicBezTo>
                    <a:pt x="8400" y="70"/>
                    <a:pt x="7800" y="1143"/>
                    <a:pt x="7200" y="3827"/>
                  </a:cubicBezTo>
                  <a:cubicBezTo>
                    <a:pt x="6600" y="6510"/>
                    <a:pt x="6000" y="10803"/>
                    <a:pt x="5775" y="13285"/>
                  </a:cubicBezTo>
                  <a:cubicBezTo>
                    <a:pt x="5550" y="15767"/>
                    <a:pt x="5700" y="16438"/>
                    <a:pt x="6150" y="17109"/>
                  </a:cubicBezTo>
                  <a:cubicBezTo>
                    <a:pt x="6600" y="17779"/>
                    <a:pt x="7350" y="18450"/>
                    <a:pt x="8175" y="18652"/>
                  </a:cubicBezTo>
                  <a:cubicBezTo>
                    <a:pt x="9000" y="18853"/>
                    <a:pt x="9900" y="18584"/>
                    <a:pt x="11400" y="16975"/>
                  </a:cubicBezTo>
                  <a:cubicBezTo>
                    <a:pt x="12900" y="15365"/>
                    <a:pt x="15000" y="12413"/>
                    <a:pt x="16425" y="9797"/>
                  </a:cubicBezTo>
                  <a:cubicBezTo>
                    <a:pt x="17850" y="7181"/>
                    <a:pt x="18600" y="4900"/>
                    <a:pt x="18975" y="3357"/>
                  </a:cubicBezTo>
                  <a:cubicBezTo>
                    <a:pt x="19350" y="1814"/>
                    <a:pt x="19350" y="1009"/>
                    <a:pt x="19050" y="808"/>
                  </a:cubicBezTo>
                  <a:cubicBezTo>
                    <a:pt x="18750" y="607"/>
                    <a:pt x="18150" y="1009"/>
                    <a:pt x="17700" y="2552"/>
                  </a:cubicBezTo>
                  <a:cubicBezTo>
                    <a:pt x="17250" y="4095"/>
                    <a:pt x="16950" y="6778"/>
                    <a:pt x="17175" y="9260"/>
                  </a:cubicBezTo>
                  <a:cubicBezTo>
                    <a:pt x="17400" y="11742"/>
                    <a:pt x="18150" y="14023"/>
                    <a:pt x="18975" y="15297"/>
                  </a:cubicBezTo>
                  <a:cubicBezTo>
                    <a:pt x="19800" y="16572"/>
                    <a:pt x="20700" y="16840"/>
                    <a:pt x="21600" y="17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777066" y="2578100"/>
              <a:ext cx="84668" cy="114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15660" y="3535"/>
                  </a:moveTo>
                  <a:cubicBezTo>
                    <a:pt x="12960" y="3142"/>
                    <a:pt x="10260" y="2749"/>
                    <a:pt x="7830" y="3731"/>
                  </a:cubicBezTo>
                  <a:cubicBezTo>
                    <a:pt x="5400" y="4713"/>
                    <a:pt x="3240" y="7069"/>
                    <a:pt x="1890" y="9425"/>
                  </a:cubicBezTo>
                  <a:cubicBezTo>
                    <a:pt x="540" y="11782"/>
                    <a:pt x="0" y="14138"/>
                    <a:pt x="0" y="16298"/>
                  </a:cubicBezTo>
                  <a:cubicBezTo>
                    <a:pt x="0" y="18458"/>
                    <a:pt x="540" y="20422"/>
                    <a:pt x="3510" y="21011"/>
                  </a:cubicBezTo>
                  <a:cubicBezTo>
                    <a:pt x="6480" y="21600"/>
                    <a:pt x="11880" y="20815"/>
                    <a:pt x="15660" y="18458"/>
                  </a:cubicBezTo>
                  <a:cubicBezTo>
                    <a:pt x="19440" y="16102"/>
                    <a:pt x="21600" y="12175"/>
                    <a:pt x="21600" y="9425"/>
                  </a:cubicBezTo>
                  <a:cubicBezTo>
                    <a:pt x="21600" y="6676"/>
                    <a:pt x="19440" y="5105"/>
                    <a:pt x="16740" y="3731"/>
                  </a:cubicBezTo>
                  <a:cubicBezTo>
                    <a:pt x="14040" y="2356"/>
                    <a:pt x="10800" y="1178"/>
                    <a:pt x="7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568699" y="2442633"/>
              <a:ext cx="152401" cy="22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000"/>
                  </a:moveTo>
                  <a:cubicBezTo>
                    <a:pt x="300" y="1000"/>
                    <a:pt x="600" y="0"/>
                    <a:pt x="1200" y="0"/>
                  </a:cubicBezTo>
                  <a:cubicBezTo>
                    <a:pt x="1800" y="0"/>
                    <a:pt x="2700" y="1000"/>
                    <a:pt x="4200" y="4000"/>
                  </a:cubicBezTo>
                  <a:cubicBezTo>
                    <a:pt x="5700" y="7000"/>
                    <a:pt x="7800" y="12000"/>
                    <a:pt x="9150" y="15000"/>
                  </a:cubicBezTo>
                  <a:cubicBezTo>
                    <a:pt x="10500" y="18000"/>
                    <a:pt x="11100" y="19000"/>
                    <a:pt x="11850" y="19900"/>
                  </a:cubicBezTo>
                  <a:cubicBezTo>
                    <a:pt x="12600" y="20800"/>
                    <a:pt x="13500" y="21600"/>
                    <a:pt x="14400" y="21400"/>
                  </a:cubicBezTo>
                  <a:cubicBezTo>
                    <a:pt x="15300" y="21200"/>
                    <a:pt x="16200" y="20000"/>
                    <a:pt x="16800" y="17200"/>
                  </a:cubicBezTo>
                  <a:cubicBezTo>
                    <a:pt x="17400" y="14400"/>
                    <a:pt x="17700" y="10000"/>
                    <a:pt x="18450" y="6900"/>
                  </a:cubicBezTo>
                  <a:cubicBezTo>
                    <a:pt x="19200" y="3800"/>
                    <a:pt x="20400" y="2000"/>
                    <a:pt x="21600" y="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803650" y="2411018"/>
              <a:ext cx="101600" cy="22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21600" y="2636"/>
                  </a:moveTo>
                  <a:cubicBezTo>
                    <a:pt x="19800" y="1617"/>
                    <a:pt x="18000" y="598"/>
                    <a:pt x="14850" y="191"/>
                  </a:cubicBezTo>
                  <a:cubicBezTo>
                    <a:pt x="11700" y="-217"/>
                    <a:pt x="7200" y="-13"/>
                    <a:pt x="4275" y="1209"/>
                  </a:cubicBezTo>
                  <a:cubicBezTo>
                    <a:pt x="1350" y="2432"/>
                    <a:pt x="0" y="4674"/>
                    <a:pt x="1575" y="7526"/>
                  </a:cubicBezTo>
                  <a:cubicBezTo>
                    <a:pt x="3150" y="10379"/>
                    <a:pt x="7650" y="13843"/>
                    <a:pt x="10125" y="16085"/>
                  </a:cubicBezTo>
                  <a:cubicBezTo>
                    <a:pt x="12600" y="18326"/>
                    <a:pt x="13050" y="19345"/>
                    <a:pt x="12150" y="20058"/>
                  </a:cubicBezTo>
                  <a:cubicBezTo>
                    <a:pt x="11250" y="20772"/>
                    <a:pt x="9000" y="21179"/>
                    <a:pt x="6750" y="21281"/>
                  </a:cubicBezTo>
                  <a:cubicBezTo>
                    <a:pt x="4500" y="21383"/>
                    <a:pt x="2250" y="21179"/>
                    <a:pt x="0" y="20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4013200" y="25781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552949" y="2298700"/>
              <a:ext cx="18124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0" y="0"/>
                  </a:moveTo>
                  <a:cubicBezTo>
                    <a:pt x="0" y="3986"/>
                    <a:pt x="0" y="7971"/>
                    <a:pt x="251" y="11250"/>
                  </a:cubicBezTo>
                  <a:cubicBezTo>
                    <a:pt x="502" y="14529"/>
                    <a:pt x="1005" y="17100"/>
                    <a:pt x="1256" y="18707"/>
                  </a:cubicBezTo>
                  <a:cubicBezTo>
                    <a:pt x="1507" y="20314"/>
                    <a:pt x="1507" y="20957"/>
                    <a:pt x="1633" y="20957"/>
                  </a:cubicBezTo>
                  <a:cubicBezTo>
                    <a:pt x="1758" y="20957"/>
                    <a:pt x="2009" y="20314"/>
                    <a:pt x="2135" y="19350"/>
                  </a:cubicBezTo>
                  <a:cubicBezTo>
                    <a:pt x="2260" y="18386"/>
                    <a:pt x="2260" y="17100"/>
                    <a:pt x="2260" y="16071"/>
                  </a:cubicBezTo>
                  <a:cubicBezTo>
                    <a:pt x="2260" y="15043"/>
                    <a:pt x="2260" y="14271"/>
                    <a:pt x="3140" y="13886"/>
                  </a:cubicBezTo>
                  <a:cubicBezTo>
                    <a:pt x="4019" y="13500"/>
                    <a:pt x="5777" y="13500"/>
                    <a:pt x="7660" y="12986"/>
                  </a:cubicBezTo>
                  <a:cubicBezTo>
                    <a:pt x="9544" y="12471"/>
                    <a:pt x="11553" y="11443"/>
                    <a:pt x="13312" y="10221"/>
                  </a:cubicBezTo>
                  <a:cubicBezTo>
                    <a:pt x="15070" y="9000"/>
                    <a:pt x="16577" y="7586"/>
                    <a:pt x="17833" y="6171"/>
                  </a:cubicBezTo>
                  <a:cubicBezTo>
                    <a:pt x="19088" y="4757"/>
                    <a:pt x="20093" y="3343"/>
                    <a:pt x="20721" y="2957"/>
                  </a:cubicBezTo>
                  <a:cubicBezTo>
                    <a:pt x="21349" y="2571"/>
                    <a:pt x="21600" y="3214"/>
                    <a:pt x="21474" y="5657"/>
                  </a:cubicBezTo>
                  <a:cubicBezTo>
                    <a:pt x="21349" y="8100"/>
                    <a:pt x="20847" y="12343"/>
                    <a:pt x="20470" y="15300"/>
                  </a:cubicBezTo>
                  <a:cubicBezTo>
                    <a:pt x="20093" y="18257"/>
                    <a:pt x="19842" y="19929"/>
                    <a:pt x="19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813300" y="255270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908550" y="237490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933950" y="254000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124450" y="2399194"/>
              <a:ext cx="292100" cy="27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1252" y="19195"/>
                    <a:pt x="2504" y="16869"/>
                    <a:pt x="3678" y="13795"/>
                  </a:cubicBezTo>
                  <a:cubicBezTo>
                    <a:pt x="4852" y="10721"/>
                    <a:pt x="5948" y="6899"/>
                    <a:pt x="6574" y="4241"/>
                  </a:cubicBezTo>
                  <a:cubicBezTo>
                    <a:pt x="7200" y="1583"/>
                    <a:pt x="7357" y="87"/>
                    <a:pt x="7200" y="4"/>
                  </a:cubicBezTo>
                  <a:cubicBezTo>
                    <a:pt x="7043" y="-79"/>
                    <a:pt x="6574" y="1250"/>
                    <a:pt x="6261" y="3909"/>
                  </a:cubicBezTo>
                  <a:cubicBezTo>
                    <a:pt x="5948" y="6567"/>
                    <a:pt x="5791" y="10555"/>
                    <a:pt x="6261" y="13463"/>
                  </a:cubicBezTo>
                  <a:cubicBezTo>
                    <a:pt x="6730" y="16370"/>
                    <a:pt x="7826" y="18198"/>
                    <a:pt x="8765" y="19112"/>
                  </a:cubicBezTo>
                  <a:cubicBezTo>
                    <a:pt x="9704" y="20026"/>
                    <a:pt x="10487" y="20026"/>
                    <a:pt x="11739" y="18863"/>
                  </a:cubicBezTo>
                  <a:cubicBezTo>
                    <a:pt x="12991" y="17699"/>
                    <a:pt x="14713" y="15373"/>
                    <a:pt x="15809" y="12964"/>
                  </a:cubicBezTo>
                  <a:cubicBezTo>
                    <a:pt x="16904" y="10555"/>
                    <a:pt x="17374" y="8063"/>
                    <a:pt x="17609" y="6318"/>
                  </a:cubicBezTo>
                  <a:cubicBezTo>
                    <a:pt x="17843" y="4573"/>
                    <a:pt x="17843" y="3576"/>
                    <a:pt x="17609" y="3410"/>
                  </a:cubicBezTo>
                  <a:cubicBezTo>
                    <a:pt x="17374" y="3244"/>
                    <a:pt x="16904" y="3909"/>
                    <a:pt x="16591" y="5570"/>
                  </a:cubicBezTo>
                  <a:cubicBezTo>
                    <a:pt x="16278" y="7232"/>
                    <a:pt x="16122" y="9890"/>
                    <a:pt x="16983" y="12549"/>
                  </a:cubicBezTo>
                  <a:cubicBezTo>
                    <a:pt x="17843" y="15207"/>
                    <a:pt x="19722" y="17866"/>
                    <a:pt x="2160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550842" y="2513377"/>
              <a:ext cx="227658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274" fill="norm" stroke="1" extrusionOk="0">
                  <a:moveTo>
                    <a:pt x="1111" y="21274"/>
                  </a:moveTo>
                  <a:cubicBezTo>
                    <a:pt x="511" y="18188"/>
                    <a:pt x="-89" y="15103"/>
                    <a:pt x="11" y="12403"/>
                  </a:cubicBezTo>
                  <a:cubicBezTo>
                    <a:pt x="111" y="9703"/>
                    <a:pt x="911" y="7388"/>
                    <a:pt x="3611" y="5074"/>
                  </a:cubicBezTo>
                  <a:cubicBezTo>
                    <a:pt x="6311" y="2760"/>
                    <a:pt x="10911" y="445"/>
                    <a:pt x="14211" y="60"/>
                  </a:cubicBezTo>
                  <a:cubicBezTo>
                    <a:pt x="17511" y="-326"/>
                    <a:pt x="19511" y="1217"/>
                    <a:pt x="21511" y="2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616081" y="2603500"/>
              <a:ext cx="225920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060" fill="norm" stroke="1" extrusionOk="0">
                  <a:moveTo>
                    <a:pt x="2147" y="12960"/>
                  </a:moveTo>
                  <a:cubicBezTo>
                    <a:pt x="947" y="15840"/>
                    <a:pt x="-253" y="18720"/>
                    <a:pt x="47" y="20160"/>
                  </a:cubicBezTo>
                  <a:cubicBezTo>
                    <a:pt x="347" y="21600"/>
                    <a:pt x="2147" y="21600"/>
                    <a:pt x="5947" y="18000"/>
                  </a:cubicBezTo>
                  <a:cubicBezTo>
                    <a:pt x="9747" y="14400"/>
                    <a:pt x="15547" y="7200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670550" y="2400300"/>
              <a:ext cx="1143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48"/>
                    <a:pt x="17600" y="497"/>
                    <a:pt x="15600" y="1490"/>
                  </a:cubicBezTo>
                  <a:cubicBezTo>
                    <a:pt x="13600" y="2483"/>
                    <a:pt x="11600" y="4221"/>
                    <a:pt x="9400" y="6952"/>
                  </a:cubicBezTo>
                  <a:cubicBezTo>
                    <a:pt x="7200" y="9683"/>
                    <a:pt x="4800" y="13407"/>
                    <a:pt x="3200" y="16014"/>
                  </a:cubicBezTo>
                  <a:cubicBezTo>
                    <a:pt x="1600" y="18621"/>
                    <a:pt x="8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891254" y="2405651"/>
              <a:ext cx="283464" cy="286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359" fill="norm" stroke="1" extrusionOk="0">
                  <a:moveTo>
                    <a:pt x="116" y="21359"/>
                  </a:moveTo>
                  <a:cubicBezTo>
                    <a:pt x="-43" y="20571"/>
                    <a:pt x="-202" y="19782"/>
                    <a:pt x="830" y="18442"/>
                  </a:cubicBezTo>
                  <a:cubicBezTo>
                    <a:pt x="1863" y="17102"/>
                    <a:pt x="4086" y="15210"/>
                    <a:pt x="5754" y="12530"/>
                  </a:cubicBezTo>
                  <a:cubicBezTo>
                    <a:pt x="7422" y="9850"/>
                    <a:pt x="8533" y="6381"/>
                    <a:pt x="9089" y="4016"/>
                  </a:cubicBezTo>
                  <a:cubicBezTo>
                    <a:pt x="9645" y="1651"/>
                    <a:pt x="9645" y="390"/>
                    <a:pt x="9248" y="74"/>
                  </a:cubicBezTo>
                  <a:cubicBezTo>
                    <a:pt x="8851" y="-241"/>
                    <a:pt x="8057" y="390"/>
                    <a:pt x="7104" y="3070"/>
                  </a:cubicBezTo>
                  <a:cubicBezTo>
                    <a:pt x="6151" y="5750"/>
                    <a:pt x="5039" y="10480"/>
                    <a:pt x="4880" y="13949"/>
                  </a:cubicBezTo>
                  <a:cubicBezTo>
                    <a:pt x="4722" y="17417"/>
                    <a:pt x="5516" y="19625"/>
                    <a:pt x="6786" y="20492"/>
                  </a:cubicBezTo>
                  <a:cubicBezTo>
                    <a:pt x="8057" y="21359"/>
                    <a:pt x="9804" y="20886"/>
                    <a:pt x="11869" y="19073"/>
                  </a:cubicBezTo>
                  <a:cubicBezTo>
                    <a:pt x="13933" y="17260"/>
                    <a:pt x="16316" y="14106"/>
                    <a:pt x="17904" y="11426"/>
                  </a:cubicBezTo>
                  <a:cubicBezTo>
                    <a:pt x="19492" y="8746"/>
                    <a:pt x="20286" y="6539"/>
                    <a:pt x="20763" y="4962"/>
                  </a:cubicBezTo>
                  <a:cubicBezTo>
                    <a:pt x="21239" y="3385"/>
                    <a:pt x="21398" y="2439"/>
                    <a:pt x="21160" y="2282"/>
                  </a:cubicBezTo>
                  <a:cubicBezTo>
                    <a:pt x="20922" y="2124"/>
                    <a:pt x="20286" y="2755"/>
                    <a:pt x="19572" y="4883"/>
                  </a:cubicBezTo>
                  <a:cubicBezTo>
                    <a:pt x="18857" y="7012"/>
                    <a:pt x="18063" y="10638"/>
                    <a:pt x="17586" y="13476"/>
                  </a:cubicBezTo>
                  <a:cubicBezTo>
                    <a:pt x="17110" y="16314"/>
                    <a:pt x="16951" y="18363"/>
                    <a:pt x="16792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162443" y="2628900"/>
              <a:ext cx="96934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02" fill="norm" stroke="1" extrusionOk="0">
                  <a:moveTo>
                    <a:pt x="7634" y="6480"/>
                  </a:moveTo>
                  <a:cubicBezTo>
                    <a:pt x="5795" y="7776"/>
                    <a:pt x="3957" y="9072"/>
                    <a:pt x="2578" y="10800"/>
                  </a:cubicBezTo>
                  <a:cubicBezTo>
                    <a:pt x="1200" y="12528"/>
                    <a:pt x="281" y="14688"/>
                    <a:pt x="51" y="16848"/>
                  </a:cubicBezTo>
                  <a:cubicBezTo>
                    <a:pt x="-179" y="19008"/>
                    <a:pt x="281" y="21168"/>
                    <a:pt x="3498" y="21384"/>
                  </a:cubicBezTo>
                  <a:cubicBezTo>
                    <a:pt x="6715" y="21600"/>
                    <a:pt x="12689" y="19872"/>
                    <a:pt x="16366" y="16848"/>
                  </a:cubicBezTo>
                  <a:cubicBezTo>
                    <a:pt x="20042" y="13824"/>
                    <a:pt x="21421" y="9504"/>
                    <a:pt x="20961" y="6696"/>
                  </a:cubicBezTo>
                  <a:cubicBezTo>
                    <a:pt x="20502" y="3888"/>
                    <a:pt x="18204" y="2592"/>
                    <a:pt x="15447" y="1728"/>
                  </a:cubicBezTo>
                  <a:cubicBezTo>
                    <a:pt x="12689" y="864"/>
                    <a:pt x="9472" y="432"/>
                    <a:pt x="6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22250" y="3751718"/>
              <a:ext cx="38100" cy="45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949"/>
                  </a:moveTo>
                  <a:cubicBezTo>
                    <a:pt x="0" y="452"/>
                    <a:pt x="0" y="-46"/>
                    <a:pt x="1200" y="4"/>
                  </a:cubicBezTo>
                  <a:cubicBezTo>
                    <a:pt x="2400" y="54"/>
                    <a:pt x="4800" y="651"/>
                    <a:pt x="7800" y="2841"/>
                  </a:cubicBezTo>
                  <a:cubicBezTo>
                    <a:pt x="10800" y="5030"/>
                    <a:pt x="14400" y="8813"/>
                    <a:pt x="16800" y="12197"/>
                  </a:cubicBezTo>
                  <a:cubicBezTo>
                    <a:pt x="19200" y="15582"/>
                    <a:pt x="20400" y="18568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0" y="3702049"/>
              <a:ext cx="4762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6" y="17486"/>
                    <a:pt x="5952" y="13371"/>
                    <a:pt x="9552" y="9771"/>
                  </a:cubicBezTo>
                  <a:cubicBezTo>
                    <a:pt x="13152" y="6171"/>
                    <a:pt x="1737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444500" y="3991472"/>
              <a:ext cx="1079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82" y="12302"/>
                    <a:pt x="10165" y="4448"/>
                    <a:pt x="13765" y="1502"/>
                  </a:cubicBezTo>
                  <a:cubicBezTo>
                    <a:pt x="17365" y="-1443"/>
                    <a:pt x="194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438150" y="407670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231900" y="3740150"/>
              <a:ext cx="2032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2443"/>
                    <a:pt x="4500" y="4886"/>
                    <a:pt x="7312" y="7650"/>
                  </a:cubicBezTo>
                  <a:cubicBezTo>
                    <a:pt x="10125" y="10414"/>
                    <a:pt x="13500" y="13500"/>
                    <a:pt x="15975" y="15879"/>
                  </a:cubicBezTo>
                  <a:cubicBezTo>
                    <a:pt x="18450" y="18257"/>
                    <a:pt x="20025" y="19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257299" y="3727450"/>
              <a:ext cx="1651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2057"/>
                    <a:pt x="16062" y="4114"/>
                    <a:pt x="12877" y="7029"/>
                  </a:cubicBezTo>
                  <a:cubicBezTo>
                    <a:pt x="9692" y="9943"/>
                    <a:pt x="6092" y="13714"/>
                    <a:pt x="3877" y="16286"/>
                  </a:cubicBezTo>
                  <a:cubicBezTo>
                    <a:pt x="1662" y="18857"/>
                    <a:pt x="831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136650" y="3581400"/>
              <a:ext cx="3048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0" y="16457"/>
                    <a:pt x="3900" y="11314"/>
                    <a:pt x="7500" y="7714"/>
                  </a:cubicBezTo>
                  <a:cubicBezTo>
                    <a:pt x="11100" y="4114"/>
                    <a:pt x="1635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803400" y="3893545"/>
              <a:ext cx="27305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349" y="12302"/>
                    <a:pt x="6698" y="4448"/>
                    <a:pt x="10298" y="1502"/>
                  </a:cubicBezTo>
                  <a:cubicBezTo>
                    <a:pt x="13898" y="-1443"/>
                    <a:pt x="1774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2298700" y="3663549"/>
              <a:ext cx="266700" cy="34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8483"/>
                  </a:moveTo>
                  <a:cubicBezTo>
                    <a:pt x="1029" y="17305"/>
                    <a:pt x="2057" y="16127"/>
                    <a:pt x="3343" y="13901"/>
                  </a:cubicBezTo>
                  <a:cubicBezTo>
                    <a:pt x="4629" y="11676"/>
                    <a:pt x="6171" y="8403"/>
                    <a:pt x="7114" y="6374"/>
                  </a:cubicBezTo>
                  <a:cubicBezTo>
                    <a:pt x="8057" y="4345"/>
                    <a:pt x="8400" y="3559"/>
                    <a:pt x="8657" y="2578"/>
                  </a:cubicBezTo>
                  <a:cubicBezTo>
                    <a:pt x="8914" y="1596"/>
                    <a:pt x="9086" y="418"/>
                    <a:pt x="8914" y="90"/>
                  </a:cubicBezTo>
                  <a:cubicBezTo>
                    <a:pt x="8743" y="-237"/>
                    <a:pt x="8229" y="287"/>
                    <a:pt x="7629" y="2316"/>
                  </a:cubicBezTo>
                  <a:cubicBezTo>
                    <a:pt x="7029" y="4345"/>
                    <a:pt x="6343" y="7879"/>
                    <a:pt x="6000" y="11152"/>
                  </a:cubicBezTo>
                  <a:cubicBezTo>
                    <a:pt x="5657" y="14425"/>
                    <a:pt x="5657" y="17436"/>
                    <a:pt x="6000" y="19138"/>
                  </a:cubicBezTo>
                  <a:cubicBezTo>
                    <a:pt x="6343" y="20839"/>
                    <a:pt x="7029" y="21232"/>
                    <a:pt x="7886" y="21298"/>
                  </a:cubicBezTo>
                  <a:cubicBezTo>
                    <a:pt x="8743" y="21363"/>
                    <a:pt x="9771" y="21101"/>
                    <a:pt x="11486" y="19399"/>
                  </a:cubicBezTo>
                  <a:cubicBezTo>
                    <a:pt x="13200" y="17698"/>
                    <a:pt x="15600" y="14556"/>
                    <a:pt x="17229" y="11610"/>
                  </a:cubicBezTo>
                  <a:cubicBezTo>
                    <a:pt x="18857" y="8665"/>
                    <a:pt x="19714" y="5916"/>
                    <a:pt x="20229" y="4148"/>
                  </a:cubicBezTo>
                  <a:cubicBezTo>
                    <a:pt x="20743" y="2381"/>
                    <a:pt x="20914" y="1596"/>
                    <a:pt x="20829" y="1596"/>
                  </a:cubicBezTo>
                  <a:cubicBezTo>
                    <a:pt x="20743" y="1596"/>
                    <a:pt x="20400" y="2381"/>
                    <a:pt x="20143" y="4934"/>
                  </a:cubicBezTo>
                  <a:cubicBezTo>
                    <a:pt x="19886" y="7487"/>
                    <a:pt x="19714" y="11807"/>
                    <a:pt x="19714" y="14687"/>
                  </a:cubicBezTo>
                  <a:cubicBezTo>
                    <a:pt x="19714" y="17567"/>
                    <a:pt x="19886" y="19007"/>
                    <a:pt x="20229" y="19858"/>
                  </a:cubicBezTo>
                  <a:cubicBezTo>
                    <a:pt x="20571" y="20708"/>
                    <a:pt x="21086" y="20970"/>
                    <a:pt x="21600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2659853" y="3968750"/>
              <a:ext cx="117104" cy="7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100" fill="norm" stroke="1" extrusionOk="0">
                  <a:moveTo>
                    <a:pt x="11312" y="0"/>
                  </a:moveTo>
                  <a:cubicBezTo>
                    <a:pt x="9078" y="617"/>
                    <a:pt x="6843" y="1234"/>
                    <a:pt x="4981" y="3086"/>
                  </a:cubicBezTo>
                  <a:cubicBezTo>
                    <a:pt x="3119" y="4937"/>
                    <a:pt x="1629" y="8023"/>
                    <a:pt x="698" y="11109"/>
                  </a:cubicBezTo>
                  <a:cubicBezTo>
                    <a:pt x="-233" y="14194"/>
                    <a:pt x="-605" y="17280"/>
                    <a:pt x="2002" y="19131"/>
                  </a:cubicBezTo>
                  <a:cubicBezTo>
                    <a:pt x="4609" y="20983"/>
                    <a:pt x="10195" y="21600"/>
                    <a:pt x="13733" y="20674"/>
                  </a:cubicBezTo>
                  <a:cubicBezTo>
                    <a:pt x="17271" y="19749"/>
                    <a:pt x="18761" y="17280"/>
                    <a:pt x="19692" y="14503"/>
                  </a:cubicBezTo>
                  <a:cubicBezTo>
                    <a:pt x="20623" y="11726"/>
                    <a:pt x="20995" y="8640"/>
                    <a:pt x="20064" y="6789"/>
                  </a:cubicBezTo>
                  <a:cubicBezTo>
                    <a:pt x="19133" y="4937"/>
                    <a:pt x="16898" y="4320"/>
                    <a:pt x="13919" y="4011"/>
                  </a:cubicBezTo>
                  <a:cubicBezTo>
                    <a:pt x="10940" y="3703"/>
                    <a:pt x="7216" y="3703"/>
                    <a:pt x="3492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085850" y="4286250"/>
              <a:ext cx="1670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3" y="19080"/>
                    <a:pt x="2026" y="16560"/>
                    <a:pt x="3080" y="14580"/>
                  </a:cubicBezTo>
                  <a:cubicBezTo>
                    <a:pt x="4134" y="12600"/>
                    <a:pt x="5229" y="11160"/>
                    <a:pt x="6310" y="9900"/>
                  </a:cubicBezTo>
                  <a:cubicBezTo>
                    <a:pt x="7392" y="8640"/>
                    <a:pt x="8459" y="7560"/>
                    <a:pt x="9582" y="6480"/>
                  </a:cubicBezTo>
                  <a:cubicBezTo>
                    <a:pt x="10704" y="5400"/>
                    <a:pt x="11881" y="4320"/>
                    <a:pt x="13004" y="3600"/>
                  </a:cubicBezTo>
                  <a:cubicBezTo>
                    <a:pt x="14126" y="2880"/>
                    <a:pt x="15194" y="2520"/>
                    <a:pt x="16330" y="2160"/>
                  </a:cubicBezTo>
                  <a:cubicBezTo>
                    <a:pt x="17466" y="1800"/>
                    <a:pt x="18671" y="1440"/>
                    <a:pt x="19560" y="1080"/>
                  </a:cubicBezTo>
                  <a:cubicBezTo>
                    <a:pt x="20450" y="720"/>
                    <a:pt x="21025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612834" y="4544155"/>
              <a:ext cx="165166" cy="2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03" fill="norm" stroke="1" extrusionOk="0">
                  <a:moveTo>
                    <a:pt x="21068" y="186"/>
                  </a:moveTo>
                  <a:cubicBezTo>
                    <a:pt x="17018" y="25"/>
                    <a:pt x="12968" y="-136"/>
                    <a:pt x="9458" y="186"/>
                  </a:cubicBezTo>
                  <a:cubicBezTo>
                    <a:pt x="5948" y="509"/>
                    <a:pt x="2978" y="1315"/>
                    <a:pt x="1358" y="2201"/>
                  </a:cubicBezTo>
                  <a:cubicBezTo>
                    <a:pt x="-262" y="3088"/>
                    <a:pt x="-532" y="4055"/>
                    <a:pt x="1088" y="5264"/>
                  </a:cubicBezTo>
                  <a:cubicBezTo>
                    <a:pt x="2708" y="6473"/>
                    <a:pt x="6218" y="7924"/>
                    <a:pt x="9323" y="9052"/>
                  </a:cubicBezTo>
                  <a:cubicBezTo>
                    <a:pt x="12428" y="10180"/>
                    <a:pt x="15128" y="10986"/>
                    <a:pt x="17018" y="11792"/>
                  </a:cubicBezTo>
                  <a:cubicBezTo>
                    <a:pt x="18908" y="12598"/>
                    <a:pt x="19988" y="13404"/>
                    <a:pt x="20393" y="14210"/>
                  </a:cubicBezTo>
                  <a:cubicBezTo>
                    <a:pt x="20798" y="15016"/>
                    <a:pt x="20528" y="15822"/>
                    <a:pt x="19043" y="16870"/>
                  </a:cubicBezTo>
                  <a:cubicBezTo>
                    <a:pt x="17558" y="17918"/>
                    <a:pt x="14858" y="19207"/>
                    <a:pt x="12293" y="20013"/>
                  </a:cubicBezTo>
                  <a:cubicBezTo>
                    <a:pt x="9728" y="20819"/>
                    <a:pt x="7298" y="21142"/>
                    <a:pt x="5273" y="21303"/>
                  </a:cubicBezTo>
                  <a:cubicBezTo>
                    <a:pt x="3248" y="21464"/>
                    <a:pt x="1628" y="21464"/>
                    <a:pt x="953" y="21061"/>
                  </a:cubicBezTo>
                  <a:cubicBezTo>
                    <a:pt x="278" y="20658"/>
                    <a:pt x="548" y="19852"/>
                    <a:pt x="1493" y="19127"/>
                  </a:cubicBezTo>
                  <a:cubicBezTo>
                    <a:pt x="2438" y="18401"/>
                    <a:pt x="4058" y="17757"/>
                    <a:pt x="5678" y="1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771650" y="4489450"/>
              <a:ext cx="25400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0" y="0"/>
                    <a:pt x="19080" y="0"/>
                    <a:pt x="17460" y="729"/>
                  </a:cubicBezTo>
                  <a:cubicBezTo>
                    <a:pt x="15840" y="1457"/>
                    <a:pt x="13860" y="2914"/>
                    <a:pt x="11880" y="5057"/>
                  </a:cubicBezTo>
                  <a:cubicBezTo>
                    <a:pt x="9900" y="7200"/>
                    <a:pt x="7920" y="10029"/>
                    <a:pt x="6120" y="12643"/>
                  </a:cubicBezTo>
                  <a:cubicBezTo>
                    <a:pt x="4320" y="15257"/>
                    <a:pt x="2700" y="17657"/>
                    <a:pt x="1710" y="19071"/>
                  </a:cubicBezTo>
                  <a:cubicBezTo>
                    <a:pt x="720" y="20486"/>
                    <a:pt x="360" y="20914"/>
                    <a:pt x="180" y="21171"/>
                  </a:cubicBezTo>
                  <a:cubicBezTo>
                    <a:pt x="0" y="21429"/>
                    <a:pt x="0" y="21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954156" y="4692649"/>
              <a:ext cx="401695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24" y="12610"/>
                  </a:moveTo>
                  <a:cubicBezTo>
                    <a:pt x="1445" y="12610"/>
                    <a:pt x="767" y="12610"/>
                    <a:pt x="371" y="12902"/>
                  </a:cubicBezTo>
                  <a:cubicBezTo>
                    <a:pt x="-25" y="13194"/>
                    <a:pt x="-138" y="13777"/>
                    <a:pt x="201" y="15120"/>
                  </a:cubicBezTo>
                  <a:cubicBezTo>
                    <a:pt x="541" y="16463"/>
                    <a:pt x="1332" y="18564"/>
                    <a:pt x="1898" y="19849"/>
                  </a:cubicBezTo>
                  <a:cubicBezTo>
                    <a:pt x="2463" y="21133"/>
                    <a:pt x="2802" y="21600"/>
                    <a:pt x="3142" y="21600"/>
                  </a:cubicBezTo>
                  <a:cubicBezTo>
                    <a:pt x="3481" y="21600"/>
                    <a:pt x="3820" y="21133"/>
                    <a:pt x="4046" y="19206"/>
                  </a:cubicBezTo>
                  <a:cubicBezTo>
                    <a:pt x="4272" y="17280"/>
                    <a:pt x="4386" y="13894"/>
                    <a:pt x="4329" y="11384"/>
                  </a:cubicBezTo>
                  <a:cubicBezTo>
                    <a:pt x="4272" y="8874"/>
                    <a:pt x="4046" y="7239"/>
                    <a:pt x="3820" y="5896"/>
                  </a:cubicBezTo>
                  <a:cubicBezTo>
                    <a:pt x="3594" y="4554"/>
                    <a:pt x="3368" y="3503"/>
                    <a:pt x="3424" y="2744"/>
                  </a:cubicBezTo>
                  <a:cubicBezTo>
                    <a:pt x="3481" y="1985"/>
                    <a:pt x="3820" y="1518"/>
                    <a:pt x="5743" y="1109"/>
                  </a:cubicBezTo>
                  <a:cubicBezTo>
                    <a:pt x="7665" y="701"/>
                    <a:pt x="11171" y="350"/>
                    <a:pt x="14055" y="175"/>
                  </a:cubicBezTo>
                  <a:cubicBezTo>
                    <a:pt x="16938" y="0"/>
                    <a:pt x="19200" y="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135716" y="4838132"/>
              <a:ext cx="169334" cy="19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2160" y="3435"/>
                  </a:moveTo>
                  <a:cubicBezTo>
                    <a:pt x="1620" y="8610"/>
                    <a:pt x="1080" y="13785"/>
                    <a:pt x="675" y="16935"/>
                  </a:cubicBezTo>
                  <a:cubicBezTo>
                    <a:pt x="270" y="20085"/>
                    <a:pt x="0" y="21210"/>
                    <a:pt x="0" y="21098"/>
                  </a:cubicBezTo>
                  <a:cubicBezTo>
                    <a:pt x="0" y="20985"/>
                    <a:pt x="270" y="19635"/>
                    <a:pt x="1890" y="16373"/>
                  </a:cubicBezTo>
                  <a:cubicBezTo>
                    <a:pt x="3510" y="13110"/>
                    <a:pt x="6480" y="7935"/>
                    <a:pt x="8505" y="4897"/>
                  </a:cubicBezTo>
                  <a:cubicBezTo>
                    <a:pt x="10530" y="1860"/>
                    <a:pt x="11610" y="960"/>
                    <a:pt x="12825" y="398"/>
                  </a:cubicBezTo>
                  <a:cubicBezTo>
                    <a:pt x="14040" y="-165"/>
                    <a:pt x="15390" y="-390"/>
                    <a:pt x="16875" y="1523"/>
                  </a:cubicBezTo>
                  <a:cubicBezTo>
                    <a:pt x="18360" y="3435"/>
                    <a:pt x="19980" y="7485"/>
                    <a:pt x="20790" y="11085"/>
                  </a:cubicBezTo>
                  <a:cubicBezTo>
                    <a:pt x="21600" y="14685"/>
                    <a:pt x="21600" y="17835"/>
                    <a:pt x="21600" y="20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606800" y="4343400"/>
              <a:ext cx="508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381863" y="4159250"/>
              <a:ext cx="157445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02" fill="norm" stroke="1" extrusionOk="0">
                  <a:moveTo>
                    <a:pt x="815" y="3522"/>
                  </a:moveTo>
                  <a:cubicBezTo>
                    <a:pt x="527" y="2113"/>
                    <a:pt x="239" y="704"/>
                    <a:pt x="95" y="939"/>
                  </a:cubicBezTo>
                  <a:cubicBezTo>
                    <a:pt x="-49" y="1174"/>
                    <a:pt x="-49" y="3052"/>
                    <a:pt x="239" y="6222"/>
                  </a:cubicBezTo>
                  <a:cubicBezTo>
                    <a:pt x="527" y="9391"/>
                    <a:pt x="1103" y="13852"/>
                    <a:pt x="1391" y="16787"/>
                  </a:cubicBezTo>
                  <a:cubicBezTo>
                    <a:pt x="1679" y="19722"/>
                    <a:pt x="1679" y="21130"/>
                    <a:pt x="2399" y="21365"/>
                  </a:cubicBezTo>
                  <a:cubicBezTo>
                    <a:pt x="3119" y="21600"/>
                    <a:pt x="4559" y="20661"/>
                    <a:pt x="5279" y="19604"/>
                  </a:cubicBezTo>
                  <a:cubicBezTo>
                    <a:pt x="5999" y="18548"/>
                    <a:pt x="5999" y="17374"/>
                    <a:pt x="6719" y="16904"/>
                  </a:cubicBezTo>
                  <a:cubicBezTo>
                    <a:pt x="7439" y="16435"/>
                    <a:pt x="8879" y="16670"/>
                    <a:pt x="10463" y="17257"/>
                  </a:cubicBezTo>
                  <a:cubicBezTo>
                    <a:pt x="12047" y="17843"/>
                    <a:pt x="13775" y="18783"/>
                    <a:pt x="15359" y="19252"/>
                  </a:cubicBezTo>
                  <a:cubicBezTo>
                    <a:pt x="16943" y="19722"/>
                    <a:pt x="18383" y="19722"/>
                    <a:pt x="19535" y="17961"/>
                  </a:cubicBezTo>
                  <a:cubicBezTo>
                    <a:pt x="20687" y="16200"/>
                    <a:pt x="21551" y="12678"/>
                    <a:pt x="21407" y="9391"/>
                  </a:cubicBezTo>
                  <a:cubicBezTo>
                    <a:pt x="21263" y="6104"/>
                    <a:pt x="20111" y="3052"/>
                    <a:pt x="18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605866" y="3944346"/>
              <a:ext cx="632884" cy="42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361" y="1233"/>
                  </a:moveTo>
                  <a:cubicBezTo>
                    <a:pt x="289" y="592"/>
                    <a:pt x="217" y="-50"/>
                    <a:pt x="144" y="3"/>
                  </a:cubicBezTo>
                  <a:cubicBezTo>
                    <a:pt x="72" y="57"/>
                    <a:pt x="0" y="805"/>
                    <a:pt x="0" y="2784"/>
                  </a:cubicBezTo>
                  <a:cubicBezTo>
                    <a:pt x="0" y="4762"/>
                    <a:pt x="72" y="7970"/>
                    <a:pt x="144" y="11124"/>
                  </a:cubicBezTo>
                  <a:cubicBezTo>
                    <a:pt x="217" y="14279"/>
                    <a:pt x="289" y="17380"/>
                    <a:pt x="289" y="19198"/>
                  </a:cubicBezTo>
                  <a:cubicBezTo>
                    <a:pt x="289" y="21015"/>
                    <a:pt x="217" y="21550"/>
                    <a:pt x="144" y="21497"/>
                  </a:cubicBezTo>
                  <a:cubicBezTo>
                    <a:pt x="72" y="21443"/>
                    <a:pt x="0" y="20801"/>
                    <a:pt x="36" y="19679"/>
                  </a:cubicBezTo>
                  <a:cubicBezTo>
                    <a:pt x="72" y="18556"/>
                    <a:pt x="217" y="16952"/>
                    <a:pt x="433" y="15776"/>
                  </a:cubicBezTo>
                  <a:cubicBezTo>
                    <a:pt x="650" y="14600"/>
                    <a:pt x="939" y="13851"/>
                    <a:pt x="1300" y="13423"/>
                  </a:cubicBezTo>
                  <a:cubicBezTo>
                    <a:pt x="1662" y="12996"/>
                    <a:pt x="2095" y="12889"/>
                    <a:pt x="2420" y="13102"/>
                  </a:cubicBezTo>
                  <a:cubicBezTo>
                    <a:pt x="2745" y="13316"/>
                    <a:pt x="2962" y="13851"/>
                    <a:pt x="3179" y="14867"/>
                  </a:cubicBezTo>
                  <a:cubicBezTo>
                    <a:pt x="3395" y="15883"/>
                    <a:pt x="3612" y="17380"/>
                    <a:pt x="3829" y="18342"/>
                  </a:cubicBezTo>
                  <a:cubicBezTo>
                    <a:pt x="4045" y="19304"/>
                    <a:pt x="4262" y="19732"/>
                    <a:pt x="4623" y="19732"/>
                  </a:cubicBezTo>
                  <a:cubicBezTo>
                    <a:pt x="4985" y="19732"/>
                    <a:pt x="5490" y="19304"/>
                    <a:pt x="6032" y="17861"/>
                  </a:cubicBezTo>
                  <a:cubicBezTo>
                    <a:pt x="6574" y="16417"/>
                    <a:pt x="7152" y="13958"/>
                    <a:pt x="7477" y="12461"/>
                  </a:cubicBezTo>
                  <a:cubicBezTo>
                    <a:pt x="7802" y="10964"/>
                    <a:pt x="7874" y="10429"/>
                    <a:pt x="7730" y="10215"/>
                  </a:cubicBezTo>
                  <a:cubicBezTo>
                    <a:pt x="7585" y="10001"/>
                    <a:pt x="7224" y="10108"/>
                    <a:pt x="6863" y="10697"/>
                  </a:cubicBezTo>
                  <a:cubicBezTo>
                    <a:pt x="6502" y="11285"/>
                    <a:pt x="6140" y="12354"/>
                    <a:pt x="5960" y="13851"/>
                  </a:cubicBezTo>
                  <a:cubicBezTo>
                    <a:pt x="5779" y="15348"/>
                    <a:pt x="5779" y="17273"/>
                    <a:pt x="5960" y="18449"/>
                  </a:cubicBezTo>
                  <a:cubicBezTo>
                    <a:pt x="6140" y="19625"/>
                    <a:pt x="6502" y="20053"/>
                    <a:pt x="6863" y="20213"/>
                  </a:cubicBezTo>
                  <a:cubicBezTo>
                    <a:pt x="7224" y="20374"/>
                    <a:pt x="7585" y="20267"/>
                    <a:pt x="8163" y="19198"/>
                  </a:cubicBezTo>
                  <a:cubicBezTo>
                    <a:pt x="8741" y="18128"/>
                    <a:pt x="9536" y="16097"/>
                    <a:pt x="9933" y="14225"/>
                  </a:cubicBezTo>
                  <a:cubicBezTo>
                    <a:pt x="10330" y="12354"/>
                    <a:pt x="10330" y="10643"/>
                    <a:pt x="10258" y="9520"/>
                  </a:cubicBezTo>
                  <a:cubicBezTo>
                    <a:pt x="10186" y="8398"/>
                    <a:pt x="10041" y="7863"/>
                    <a:pt x="10114" y="7756"/>
                  </a:cubicBezTo>
                  <a:cubicBezTo>
                    <a:pt x="10186" y="7649"/>
                    <a:pt x="10475" y="7970"/>
                    <a:pt x="10872" y="8184"/>
                  </a:cubicBezTo>
                  <a:cubicBezTo>
                    <a:pt x="11270" y="8398"/>
                    <a:pt x="11775" y="8504"/>
                    <a:pt x="12209" y="8665"/>
                  </a:cubicBezTo>
                  <a:cubicBezTo>
                    <a:pt x="12642" y="8825"/>
                    <a:pt x="13003" y="9039"/>
                    <a:pt x="13184" y="9467"/>
                  </a:cubicBezTo>
                  <a:cubicBezTo>
                    <a:pt x="13365" y="9895"/>
                    <a:pt x="13365" y="10536"/>
                    <a:pt x="13039" y="11552"/>
                  </a:cubicBezTo>
                  <a:cubicBezTo>
                    <a:pt x="12714" y="12568"/>
                    <a:pt x="12064" y="13958"/>
                    <a:pt x="11631" y="14920"/>
                  </a:cubicBezTo>
                  <a:cubicBezTo>
                    <a:pt x="11197" y="15883"/>
                    <a:pt x="10981" y="16417"/>
                    <a:pt x="10836" y="17166"/>
                  </a:cubicBezTo>
                  <a:cubicBezTo>
                    <a:pt x="10692" y="17914"/>
                    <a:pt x="10619" y="18877"/>
                    <a:pt x="10800" y="19358"/>
                  </a:cubicBezTo>
                  <a:cubicBezTo>
                    <a:pt x="10981" y="19839"/>
                    <a:pt x="11414" y="19839"/>
                    <a:pt x="12353" y="19091"/>
                  </a:cubicBezTo>
                  <a:cubicBezTo>
                    <a:pt x="13292" y="18342"/>
                    <a:pt x="14737" y="16845"/>
                    <a:pt x="15857" y="15241"/>
                  </a:cubicBezTo>
                  <a:cubicBezTo>
                    <a:pt x="16977" y="13637"/>
                    <a:pt x="17771" y="11926"/>
                    <a:pt x="18169" y="10803"/>
                  </a:cubicBezTo>
                  <a:cubicBezTo>
                    <a:pt x="18566" y="9681"/>
                    <a:pt x="18566" y="9146"/>
                    <a:pt x="18385" y="8879"/>
                  </a:cubicBezTo>
                  <a:cubicBezTo>
                    <a:pt x="18205" y="8611"/>
                    <a:pt x="17843" y="8611"/>
                    <a:pt x="17338" y="9200"/>
                  </a:cubicBezTo>
                  <a:cubicBezTo>
                    <a:pt x="16832" y="9788"/>
                    <a:pt x="16182" y="10964"/>
                    <a:pt x="15893" y="12087"/>
                  </a:cubicBezTo>
                  <a:cubicBezTo>
                    <a:pt x="15604" y="13209"/>
                    <a:pt x="15676" y="14279"/>
                    <a:pt x="16290" y="15188"/>
                  </a:cubicBezTo>
                  <a:cubicBezTo>
                    <a:pt x="16904" y="16097"/>
                    <a:pt x="18060" y="16845"/>
                    <a:pt x="19035" y="17059"/>
                  </a:cubicBezTo>
                  <a:cubicBezTo>
                    <a:pt x="20011" y="17273"/>
                    <a:pt x="20805" y="16952"/>
                    <a:pt x="21600" y="16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6187903" y="3928070"/>
              <a:ext cx="170763" cy="35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207" fill="norm" stroke="1" extrusionOk="0">
                  <a:moveTo>
                    <a:pt x="13684" y="2413"/>
                  </a:moveTo>
                  <a:cubicBezTo>
                    <a:pt x="13684" y="1785"/>
                    <a:pt x="13684" y="1157"/>
                    <a:pt x="12643" y="655"/>
                  </a:cubicBezTo>
                  <a:cubicBezTo>
                    <a:pt x="11602" y="153"/>
                    <a:pt x="9520" y="-224"/>
                    <a:pt x="7178" y="153"/>
                  </a:cubicBezTo>
                  <a:cubicBezTo>
                    <a:pt x="4836" y="529"/>
                    <a:pt x="2233" y="1660"/>
                    <a:pt x="932" y="2916"/>
                  </a:cubicBezTo>
                  <a:cubicBezTo>
                    <a:pt x="-369" y="4171"/>
                    <a:pt x="-369" y="5553"/>
                    <a:pt x="1323" y="7311"/>
                  </a:cubicBezTo>
                  <a:cubicBezTo>
                    <a:pt x="3014" y="9069"/>
                    <a:pt x="6397" y="11204"/>
                    <a:pt x="9911" y="12962"/>
                  </a:cubicBezTo>
                  <a:cubicBezTo>
                    <a:pt x="13424" y="14720"/>
                    <a:pt x="17067" y="16102"/>
                    <a:pt x="19019" y="17169"/>
                  </a:cubicBezTo>
                  <a:cubicBezTo>
                    <a:pt x="20971" y="18236"/>
                    <a:pt x="21231" y="18990"/>
                    <a:pt x="20841" y="19555"/>
                  </a:cubicBezTo>
                  <a:cubicBezTo>
                    <a:pt x="20450" y="20120"/>
                    <a:pt x="19409" y="20497"/>
                    <a:pt x="17458" y="20811"/>
                  </a:cubicBezTo>
                  <a:cubicBezTo>
                    <a:pt x="15506" y="21125"/>
                    <a:pt x="12643" y="21376"/>
                    <a:pt x="10301" y="21062"/>
                  </a:cubicBezTo>
                  <a:cubicBezTo>
                    <a:pt x="7959" y="20748"/>
                    <a:pt x="6137" y="19869"/>
                    <a:pt x="4315" y="1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6401505" y="3668359"/>
              <a:ext cx="126296" cy="12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223" fill="norm" stroke="1" extrusionOk="0">
                  <a:moveTo>
                    <a:pt x="944" y="5546"/>
                  </a:moveTo>
                  <a:cubicBezTo>
                    <a:pt x="236" y="3804"/>
                    <a:pt x="-472" y="2062"/>
                    <a:pt x="413" y="1017"/>
                  </a:cubicBezTo>
                  <a:cubicBezTo>
                    <a:pt x="1298" y="-29"/>
                    <a:pt x="3777" y="-377"/>
                    <a:pt x="5725" y="494"/>
                  </a:cubicBezTo>
                  <a:cubicBezTo>
                    <a:pt x="7672" y="1365"/>
                    <a:pt x="9089" y="3455"/>
                    <a:pt x="9620" y="6242"/>
                  </a:cubicBezTo>
                  <a:cubicBezTo>
                    <a:pt x="10151" y="9029"/>
                    <a:pt x="9797" y="12513"/>
                    <a:pt x="9089" y="14952"/>
                  </a:cubicBezTo>
                  <a:cubicBezTo>
                    <a:pt x="8380" y="17391"/>
                    <a:pt x="7318" y="18784"/>
                    <a:pt x="7849" y="19655"/>
                  </a:cubicBezTo>
                  <a:cubicBezTo>
                    <a:pt x="8380" y="20526"/>
                    <a:pt x="10505" y="20875"/>
                    <a:pt x="12984" y="21049"/>
                  </a:cubicBezTo>
                  <a:cubicBezTo>
                    <a:pt x="15462" y="21223"/>
                    <a:pt x="18295" y="21223"/>
                    <a:pt x="21128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6648450" y="403225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6648450" y="4133850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397749" y="3776133"/>
              <a:ext cx="95251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71"/>
                  </a:moveTo>
                  <a:cubicBezTo>
                    <a:pt x="1440" y="3176"/>
                    <a:pt x="2880" y="2382"/>
                    <a:pt x="4800" y="1588"/>
                  </a:cubicBezTo>
                  <a:cubicBezTo>
                    <a:pt x="6720" y="794"/>
                    <a:pt x="9120" y="0"/>
                    <a:pt x="10560" y="0"/>
                  </a:cubicBezTo>
                  <a:cubicBezTo>
                    <a:pt x="12000" y="0"/>
                    <a:pt x="12480" y="794"/>
                    <a:pt x="14160" y="3971"/>
                  </a:cubicBezTo>
                  <a:cubicBezTo>
                    <a:pt x="15840" y="7147"/>
                    <a:pt x="18720" y="12706"/>
                    <a:pt x="20160" y="16041"/>
                  </a:cubicBezTo>
                  <a:cubicBezTo>
                    <a:pt x="21600" y="19376"/>
                    <a:pt x="21600" y="204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7327900" y="4095750"/>
              <a:ext cx="438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2" y="15840"/>
                    <a:pt x="5843" y="10080"/>
                    <a:pt x="9443" y="6480"/>
                  </a:cubicBezTo>
                  <a:cubicBezTo>
                    <a:pt x="13043" y="2880"/>
                    <a:pt x="1732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7196666" y="4260850"/>
              <a:ext cx="11853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0"/>
                    <a:pt x="13886" y="0"/>
                    <a:pt x="10800" y="831"/>
                  </a:cubicBezTo>
                  <a:cubicBezTo>
                    <a:pt x="7714" y="1662"/>
                    <a:pt x="5400" y="3323"/>
                    <a:pt x="3471" y="5723"/>
                  </a:cubicBezTo>
                  <a:cubicBezTo>
                    <a:pt x="1543" y="8123"/>
                    <a:pt x="0" y="11262"/>
                    <a:pt x="0" y="13846"/>
                  </a:cubicBezTo>
                  <a:cubicBezTo>
                    <a:pt x="0" y="16431"/>
                    <a:pt x="1543" y="18462"/>
                    <a:pt x="3471" y="19662"/>
                  </a:cubicBezTo>
                  <a:cubicBezTo>
                    <a:pt x="5400" y="20862"/>
                    <a:pt x="7714" y="21231"/>
                    <a:pt x="100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7350712" y="4305300"/>
              <a:ext cx="10418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4416" y="0"/>
                  </a:moveTo>
                  <a:cubicBezTo>
                    <a:pt x="2688" y="3000"/>
                    <a:pt x="960" y="6000"/>
                    <a:pt x="312" y="8550"/>
                  </a:cubicBezTo>
                  <a:cubicBezTo>
                    <a:pt x="-336" y="11100"/>
                    <a:pt x="96" y="13200"/>
                    <a:pt x="960" y="12450"/>
                  </a:cubicBezTo>
                  <a:cubicBezTo>
                    <a:pt x="1824" y="11700"/>
                    <a:pt x="3120" y="8100"/>
                    <a:pt x="4416" y="5700"/>
                  </a:cubicBezTo>
                  <a:cubicBezTo>
                    <a:pt x="5712" y="3300"/>
                    <a:pt x="7008" y="2100"/>
                    <a:pt x="8952" y="1350"/>
                  </a:cubicBezTo>
                  <a:cubicBezTo>
                    <a:pt x="10896" y="600"/>
                    <a:pt x="13488" y="300"/>
                    <a:pt x="15216" y="1650"/>
                  </a:cubicBezTo>
                  <a:cubicBezTo>
                    <a:pt x="16944" y="3000"/>
                    <a:pt x="17808" y="6000"/>
                    <a:pt x="18672" y="9600"/>
                  </a:cubicBezTo>
                  <a:cubicBezTo>
                    <a:pt x="19536" y="13200"/>
                    <a:pt x="20400" y="17400"/>
                    <a:pt x="21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7556500" y="4349749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9800"/>
                    <a:pt x="10800" y="18000"/>
                    <a:pt x="14400" y="14400"/>
                  </a:cubicBezTo>
                  <a:cubicBezTo>
                    <a:pt x="18000" y="10800"/>
                    <a:pt x="198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7755466" y="4267200"/>
              <a:ext cx="423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00"/>
                    <a:pt x="0" y="12000"/>
                    <a:pt x="0" y="15600"/>
                  </a:cubicBezTo>
                  <a:cubicBezTo>
                    <a:pt x="0" y="19200"/>
                    <a:pt x="10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7823200" y="4241800"/>
              <a:ext cx="6676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050" y="0"/>
                  </a:moveTo>
                  <a:cubicBezTo>
                    <a:pt x="7425" y="0"/>
                    <a:pt x="10800" y="0"/>
                    <a:pt x="14175" y="771"/>
                  </a:cubicBezTo>
                  <a:cubicBezTo>
                    <a:pt x="17550" y="1543"/>
                    <a:pt x="20925" y="3086"/>
                    <a:pt x="21262" y="5914"/>
                  </a:cubicBezTo>
                  <a:cubicBezTo>
                    <a:pt x="21600" y="8743"/>
                    <a:pt x="18900" y="12857"/>
                    <a:pt x="14850" y="15686"/>
                  </a:cubicBezTo>
                  <a:cubicBezTo>
                    <a:pt x="10800" y="18514"/>
                    <a:pt x="54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7385050" y="4318000"/>
              <a:ext cx="19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456"/>
                    <a:pt x="9600" y="6912"/>
                    <a:pt x="13200" y="10512"/>
                  </a:cubicBezTo>
                  <a:cubicBezTo>
                    <a:pt x="16800" y="14112"/>
                    <a:pt x="19200" y="178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7362543" y="431800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909"/>
                    <a:pt x="-1585" y="9818"/>
                    <a:pt x="575" y="13418"/>
                  </a:cubicBezTo>
                  <a:cubicBezTo>
                    <a:pt x="2735" y="17018"/>
                    <a:pt x="11375" y="1930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8195733" y="3742037"/>
              <a:ext cx="370417" cy="36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11602" y="3941"/>
                  </a:moveTo>
                  <a:cubicBezTo>
                    <a:pt x="13454" y="2591"/>
                    <a:pt x="15305" y="1241"/>
                    <a:pt x="16725" y="566"/>
                  </a:cubicBezTo>
                  <a:cubicBezTo>
                    <a:pt x="18144" y="-109"/>
                    <a:pt x="19131" y="-109"/>
                    <a:pt x="19440" y="198"/>
                  </a:cubicBezTo>
                  <a:cubicBezTo>
                    <a:pt x="19749" y="505"/>
                    <a:pt x="19378" y="1118"/>
                    <a:pt x="17774" y="2223"/>
                  </a:cubicBezTo>
                  <a:cubicBezTo>
                    <a:pt x="16169" y="3327"/>
                    <a:pt x="13330" y="4923"/>
                    <a:pt x="10923" y="6211"/>
                  </a:cubicBezTo>
                  <a:cubicBezTo>
                    <a:pt x="8517" y="7500"/>
                    <a:pt x="6542" y="8482"/>
                    <a:pt x="5184" y="9096"/>
                  </a:cubicBezTo>
                  <a:cubicBezTo>
                    <a:pt x="3826" y="9709"/>
                    <a:pt x="3086" y="9955"/>
                    <a:pt x="3024" y="10261"/>
                  </a:cubicBezTo>
                  <a:cubicBezTo>
                    <a:pt x="2962" y="10568"/>
                    <a:pt x="3579" y="10936"/>
                    <a:pt x="5369" y="11182"/>
                  </a:cubicBezTo>
                  <a:cubicBezTo>
                    <a:pt x="7159" y="11427"/>
                    <a:pt x="10121" y="11550"/>
                    <a:pt x="11849" y="11796"/>
                  </a:cubicBezTo>
                  <a:cubicBezTo>
                    <a:pt x="13577" y="12041"/>
                    <a:pt x="14071" y="12409"/>
                    <a:pt x="14009" y="12900"/>
                  </a:cubicBezTo>
                  <a:cubicBezTo>
                    <a:pt x="13947" y="13391"/>
                    <a:pt x="13330" y="14005"/>
                    <a:pt x="11109" y="15171"/>
                  </a:cubicBezTo>
                  <a:cubicBezTo>
                    <a:pt x="8887" y="16336"/>
                    <a:pt x="5061" y="18055"/>
                    <a:pt x="2839" y="19159"/>
                  </a:cubicBezTo>
                  <a:cubicBezTo>
                    <a:pt x="617" y="20264"/>
                    <a:pt x="0" y="20755"/>
                    <a:pt x="0" y="21061"/>
                  </a:cubicBezTo>
                  <a:cubicBezTo>
                    <a:pt x="0" y="21368"/>
                    <a:pt x="617" y="21491"/>
                    <a:pt x="2777" y="21430"/>
                  </a:cubicBezTo>
                  <a:cubicBezTo>
                    <a:pt x="4937" y="21368"/>
                    <a:pt x="8640" y="21123"/>
                    <a:pt x="12034" y="20632"/>
                  </a:cubicBezTo>
                  <a:cubicBezTo>
                    <a:pt x="15429" y="20141"/>
                    <a:pt x="18514" y="19405"/>
                    <a:pt x="21600" y="1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8702994" y="3730312"/>
              <a:ext cx="218757" cy="352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26" fill="norm" stroke="1" extrusionOk="0">
                  <a:moveTo>
                    <a:pt x="21060" y="597"/>
                  </a:moveTo>
                  <a:cubicBezTo>
                    <a:pt x="20041" y="212"/>
                    <a:pt x="19022" y="-174"/>
                    <a:pt x="17494" y="83"/>
                  </a:cubicBezTo>
                  <a:cubicBezTo>
                    <a:pt x="15966" y="340"/>
                    <a:pt x="13928" y="1240"/>
                    <a:pt x="10973" y="3490"/>
                  </a:cubicBezTo>
                  <a:cubicBezTo>
                    <a:pt x="8018" y="5740"/>
                    <a:pt x="4147" y="9340"/>
                    <a:pt x="2007" y="12105"/>
                  </a:cubicBezTo>
                  <a:cubicBezTo>
                    <a:pt x="-132" y="14869"/>
                    <a:pt x="-540" y="16797"/>
                    <a:pt x="683" y="18212"/>
                  </a:cubicBezTo>
                  <a:cubicBezTo>
                    <a:pt x="1905" y="19626"/>
                    <a:pt x="4758" y="20526"/>
                    <a:pt x="7611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9010649" y="3740149"/>
              <a:ext cx="1714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7" y="2581"/>
                    <a:pt x="3733" y="5162"/>
                    <a:pt x="6533" y="8355"/>
                  </a:cubicBezTo>
                  <a:cubicBezTo>
                    <a:pt x="9333" y="11547"/>
                    <a:pt x="13067" y="15351"/>
                    <a:pt x="15733" y="17660"/>
                  </a:cubicBezTo>
                  <a:cubicBezTo>
                    <a:pt x="18400" y="19970"/>
                    <a:pt x="20000" y="207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9025000" y="3746500"/>
              <a:ext cx="188850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45" fill="norm" stroke="1" extrusionOk="0">
                  <a:moveTo>
                    <a:pt x="21413" y="0"/>
                  </a:moveTo>
                  <a:cubicBezTo>
                    <a:pt x="19733" y="0"/>
                    <a:pt x="18053" y="0"/>
                    <a:pt x="16373" y="543"/>
                  </a:cubicBezTo>
                  <a:cubicBezTo>
                    <a:pt x="14693" y="1086"/>
                    <a:pt x="13013" y="2172"/>
                    <a:pt x="11213" y="4223"/>
                  </a:cubicBezTo>
                  <a:cubicBezTo>
                    <a:pt x="9413" y="6275"/>
                    <a:pt x="7493" y="9292"/>
                    <a:pt x="5573" y="12127"/>
                  </a:cubicBezTo>
                  <a:cubicBezTo>
                    <a:pt x="3653" y="14963"/>
                    <a:pt x="1733" y="17618"/>
                    <a:pt x="773" y="19247"/>
                  </a:cubicBezTo>
                  <a:cubicBezTo>
                    <a:pt x="-187" y="20876"/>
                    <a:pt x="-187" y="21479"/>
                    <a:pt x="413" y="21540"/>
                  </a:cubicBezTo>
                  <a:cubicBezTo>
                    <a:pt x="1013" y="21600"/>
                    <a:pt x="2213" y="21117"/>
                    <a:pt x="3413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9264086" y="4006849"/>
              <a:ext cx="1961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9259389" y="3847536"/>
              <a:ext cx="91780" cy="6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0391" fill="norm" stroke="1" extrusionOk="0">
                  <a:moveTo>
                    <a:pt x="11273" y="2016"/>
                  </a:moveTo>
                  <a:cubicBezTo>
                    <a:pt x="8873" y="781"/>
                    <a:pt x="6473" y="-453"/>
                    <a:pt x="4553" y="164"/>
                  </a:cubicBezTo>
                  <a:cubicBezTo>
                    <a:pt x="2633" y="781"/>
                    <a:pt x="1193" y="3250"/>
                    <a:pt x="473" y="6644"/>
                  </a:cubicBezTo>
                  <a:cubicBezTo>
                    <a:pt x="-247" y="10038"/>
                    <a:pt x="-247" y="14358"/>
                    <a:pt x="1193" y="17136"/>
                  </a:cubicBezTo>
                  <a:cubicBezTo>
                    <a:pt x="2633" y="19913"/>
                    <a:pt x="5513" y="21147"/>
                    <a:pt x="9113" y="19913"/>
                  </a:cubicBezTo>
                  <a:cubicBezTo>
                    <a:pt x="12713" y="18678"/>
                    <a:pt x="17033" y="14976"/>
                    <a:pt x="19193" y="11581"/>
                  </a:cubicBezTo>
                  <a:cubicBezTo>
                    <a:pt x="21353" y="8187"/>
                    <a:pt x="21353" y="5101"/>
                    <a:pt x="19193" y="2941"/>
                  </a:cubicBezTo>
                  <a:cubicBezTo>
                    <a:pt x="17033" y="781"/>
                    <a:pt x="12713" y="-453"/>
                    <a:pt x="9833" y="473"/>
                  </a:cubicBezTo>
                  <a:cubicBezTo>
                    <a:pt x="6953" y="1398"/>
                    <a:pt x="5513" y="4484"/>
                    <a:pt x="4073" y="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9575800" y="3955486"/>
              <a:ext cx="2857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2560" y="2735"/>
                    <a:pt x="5120" y="-1585"/>
                    <a:pt x="8720" y="575"/>
                  </a:cubicBezTo>
                  <a:cubicBezTo>
                    <a:pt x="12320" y="2735"/>
                    <a:pt x="1696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950450" y="3797299"/>
              <a:ext cx="171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585"/>
                    <a:pt x="7467" y="5169"/>
                    <a:pt x="11067" y="8769"/>
                  </a:cubicBezTo>
                  <a:cubicBezTo>
                    <a:pt x="14667" y="12369"/>
                    <a:pt x="18133" y="169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950450" y="3752850"/>
              <a:ext cx="1968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42" y="1008"/>
                    <a:pt x="17884" y="2016"/>
                    <a:pt x="15213" y="4752"/>
                  </a:cubicBezTo>
                  <a:cubicBezTo>
                    <a:pt x="12542" y="7488"/>
                    <a:pt x="9058" y="11952"/>
                    <a:pt x="6387" y="15048"/>
                  </a:cubicBezTo>
                  <a:cubicBezTo>
                    <a:pt x="3716" y="18144"/>
                    <a:pt x="1858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874250" y="3672630"/>
              <a:ext cx="21590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24" y="11375"/>
                    <a:pt x="8047" y="2735"/>
                    <a:pt x="11647" y="575"/>
                  </a:cubicBezTo>
                  <a:cubicBezTo>
                    <a:pt x="15247" y="-1585"/>
                    <a:pt x="1842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0217150" y="3689350"/>
              <a:ext cx="110852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600" fill="norm" stroke="1" extrusionOk="0">
                  <a:moveTo>
                    <a:pt x="6000" y="0"/>
                  </a:moveTo>
                  <a:cubicBezTo>
                    <a:pt x="10400" y="1774"/>
                    <a:pt x="14800" y="3548"/>
                    <a:pt x="17600" y="6157"/>
                  </a:cubicBezTo>
                  <a:cubicBezTo>
                    <a:pt x="20400" y="8765"/>
                    <a:pt x="21600" y="12209"/>
                    <a:pt x="20600" y="14922"/>
                  </a:cubicBezTo>
                  <a:cubicBezTo>
                    <a:pt x="19600" y="17635"/>
                    <a:pt x="16400" y="19617"/>
                    <a:pt x="12600" y="20609"/>
                  </a:cubicBezTo>
                  <a:cubicBezTo>
                    <a:pt x="8800" y="21600"/>
                    <a:pt x="4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318750" y="3499445"/>
              <a:ext cx="158750" cy="20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3987"/>
                  </a:moveTo>
                  <a:cubicBezTo>
                    <a:pt x="0" y="2862"/>
                    <a:pt x="0" y="1737"/>
                    <a:pt x="720" y="1062"/>
                  </a:cubicBezTo>
                  <a:cubicBezTo>
                    <a:pt x="1440" y="387"/>
                    <a:pt x="2880" y="162"/>
                    <a:pt x="4320" y="49"/>
                  </a:cubicBezTo>
                  <a:cubicBezTo>
                    <a:pt x="5760" y="-63"/>
                    <a:pt x="7200" y="-63"/>
                    <a:pt x="8640" y="949"/>
                  </a:cubicBezTo>
                  <a:cubicBezTo>
                    <a:pt x="10080" y="1962"/>
                    <a:pt x="11520" y="3987"/>
                    <a:pt x="12096" y="5675"/>
                  </a:cubicBezTo>
                  <a:cubicBezTo>
                    <a:pt x="12672" y="7362"/>
                    <a:pt x="12384" y="8712"/>
                    <a:pt x="10656" y="11075"/>
                  </a:cubicBezTo>
                  <a:cubicBezTo>
                    <a:pt x="8928" y="13437"/>
                    <a:pt x="5760" y="16812"/>
                    <a:pt x="5616" y="18499"/>
                  </a:cubicBezTo>
                  <a:cubicBezTo>
                    <a:pt x="5472" y="20187"/>
                    <a:pt x="8352" y="20187"/>
                    <a:pt x="11520" y="20412"/>
                  </a:cubicBezTo>
                  <a:cubicBezTo>
                    <a:pt x="14688" y="20637"/>
                    <a:pt x="18144" y="21087"/>
                    <a:pt x="2160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901480" y="3435350"/>
              <a:ext cx="181821" cy="142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0"/>
                  </a:moveTo>
                  <a:cubicBezTo>
                    <a:pt x="472" y="1125"/>
                    <a:pt x="-273" y="2250"/>
                    <a:pt x="99" y="3407"/>
                  </a:cubicBezTo>
                  <a:cubicBezTo>
                    <a:pt x="472" y="4564"/>
                    <a:pt x="1961" y="5754"/>
                    <a:pt x="3203" y="6959"/>
                  </a:cubicBezTo>
                  <a:cubicBezTo>
                    <a:pt x="4444" y="8164"/>
                    <a:pt x="5437" y="9386"/>
                    <a:pt x="6679" y="10623"/>
                  </a:cubicBezTo>
                  <a:cubicBezTo>
                    <a:pt x="7920" y="11861"/>
                    <a:pt x="9410" y="13114"/>
                    <a:pt x="11024" y="14368"/>
                  </a:cubicBezTo>
                  <a:cubicBezTo>
                    <a:pt x="12637" y="15621"/>
                    <a:pt x="14375" y="16875"/>
                    <a:pt x="16113" y="18080"/>
                  </a:cubicBezTo>
                  <a:cubicBezTo>
                    <a:pt x="17851" y="19286"/>
                    <a:pt x="19589" y="20443"/>
                    <a:pt x="21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695950" y="3194413"/>
              <a:ext cx="5370629" cy="170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95" fill="norm" stroke="1" extrusionOk="0">
                  <a:moveTo>
                    <a:pt x="1174" y="3702"/>
                  </a:moveTo>
                  <a:cubicBezTo>
                    <a:pt x="1514" y="3595"/>
                    <a:pt x="1855" y="3488"/>
                    <a:pt x="2182" y="3420"/>
                  </a:cubicBezTo>
                  <a:cubicBezTo>
                    <a:pt x="2510" y="3353"/>
                    <a:pt x="2824" y="3326"/>
                    <a:pt x="3126" y="3286"/>
                  </a:cubicBezTo>
                  <a:cubicBezTo>
                    <a:pt x="3428" y="3246"/>
                    <a:pt x="3718" y="3192"/>
                    <a:pt x="4037" y="3098"/>
                  </a:cubicBezTo>
                  <a:cubicBezTo>
                    <a:pt x="4356" y="3004"/>
                    <a:pt x="4705" y="2870"/>
                    <a:pt x="5032" y="2735"/>
                  </a:cubicBezTo>
                  <a:cubicBezTo>
                    <a:pt x="5360" y="2601"/>
                    <a:pt x="5666" y="2467"/>
                    <a:pt x="5993" y="2319"/>
                  </a:cubicBezTo>
                  <a:cubicBezTo>
                    <a:pt x="6321" y="2171"/>
                    <a:pt x="6670" y="2010"/>
                    <a:pt x="7010" y="1876"/>
                  </a:cubicBezTo>
                  <a:cubicBezTo>
                    <a:pt x="7350" y="1741"/>
                    <a:pt x="7682" y="1634"/>
                    <a:pt x="8005" y="1540"/>
                  </a:cubicBezTo>
                  <a:cubicBezTo>
                    <a:pt x="8329" y="1446"/>
                    <a:pt x="8643" y="1365"/>
                    <a:pt x="8954" y="1285"/>
                  </a:cubicBezTo>
                  <a:cubicBezTo>
                    <a:pt x="9264" y="1204"/>
                    <a:pt x="9571" y="1123"/>
                    <a:pt x="9881" y="1043"/>
                  </a:cubicBezTo>
                  <a:cubicBezTo>
                    <a:pt x="10192" y="962"/>
                    <a:pt x="10506" y="882"/>
                    <a:pt x="10826" y="788"/>
                  </a:cubicBezTo>
                  <a:cubicBezTo>
                    <a:pt x="11145" y="694"/>
                    <a:pt x="11468" y="586"/>
                    <a:pt x="11791" y="492"/>
                  </a:cubicBezTo>
                  <a:cubicBezTo>
                    <a:pt x="12114" y="398"/>
                    <a:pt x="12438" y="317"/>
                    <a:pt x="12765" y="250"/>
                  </a:cubicBezTo>
                  <a:cubicBezTo>
                    <a:pt x="13093" y="183"/>
                    <a:pt x="13424" y="129"/>
                    <a:pt x="13765" y="89"/>
                  </a:cubicBezTo>
                  <a:cubicBezTo>
                    <a:pt x="14105" y="49"/>
                    <a:pt x="14454" y="22"/>
                    <a:pt x="14777" y="8"/>
                  </a:cubicBezTo>
                  <a:cubicBezTo>
                    <a:pt x="15100" y="-5"/>
                    <a:pt x="15398" y="-5"/>
                    <a:pt x="15696" y="22"/>
                  </a:cubicBezTo>
                  <a:cubicBezTo>
                    <a:pt x="15994" y="49"/>
                    <a:pt x="16291" y="102"/>
                    <a:pt x="16602" y="156"/>
                  </a:cubicBezTo>
                  <a:cubicBezTo>
                    <a:pt x="16912" y="210"/>
                    <a:pt x="17236" y="264"/>
                    <a:pt x="17546" y="331"/>
                  </a:cubicBezTo>
                  <a:cubicBezTo>
                    <a:pt x="17857" y="398"/>
                    <a:pt x="18155" y="479"/>
                    <a:pt x="18482" y="573"/>
                  </a:cubicBezTo>
                  <a:cubicBezTo>
                    <a:pt x="18810" y="667"/>
                    <a:pt x="19167" y="774"/>
                    <a:pt x="19528" y="908"/>
                  </a:cubicBezTo>
                  <a:cubicBezTo>
                    <a:pt x="19890" y="1043"/>
                    <a:pt x="20256" y="1204"/>
                    <a:pt x="20571" y="1392"/>
                  </a:cubicBezTo>
                  <a:cubicBezTo>
                    <a:pt x="20885" y="1580"/>
                    <a:pt x="21149" y="1795"/>
                    <a:pt x="21306" y="1943"/>
                  </a:cubicBezTo>
                  <a:cubicBezTo>
                    <a:pt x="21464" y="2091"/>
                    <a:pt x="21515" y="2171"/>
                    <a:pt x="21549" y="2399"/>
                  </a:cubicBezTo>
                  <a:cubicBezTo>
                    <a:pt x="21583" y="2628"/>
                    <a:pt x="21600" y="3004"/>
                    <a:pt x="21570" y="3702"/>
                  </a:cubicBezTo>
                  <a:cubicBezTo>
                    <a:pt x="21540" y="4401"/>
                    <a:pt x="21464" y="5422"/>
                    <a:pt x="21409" y="6443"/>
                  </a:cubicBezTo>
                  <a:cubicBezTo>
                    <a:pt x="21353" y="7464"/>
                    <a:pt x="21319" y="8485"/>
                    <a:pt x="21302" y="9546"/>
                  </a:cubicBezTo>
                  <a:cubicBezTo>
                    <a:pt x="21285" y="10607"/>
                    <a:pt x="21285" y="11708"/>
                    <a:pt x="21272" y="12702"/>
                  </a:cubicBezTo>
                  <a:cubicBezTo>
                    <a:pt x="21260" y="13696"/>
                    <a:pt x="21234" y="14583"/>
                    <a:pt x="21192" y="15496"/>
                  </a:cubicBezTo>
                  <a:cubicBezTo>
                    <a:pt x="21149" y="16410"/>
                    <a:pt x="21090" y="17350"/>
                    <a:pt x="20992" y="18129"/>
                  </a:cubicBezTo>
                  <a:cubicBezTo>
                    <a:pt x="20894" y="18908"/>
                    <a:pt x="20758" y="19526"/>
                    <a:pt x="20554" y="19996"/>
                  </a:cubicBezTo>
                  <a:cubicBezTo>
                    <a:pt x="20349" y="20467"/>
                    <a:pt x="20077" y="20789"/>
                    <a:pt x="19788" y="21004"/>
                  </a:cubicBezTo>
                  <a:cubicBezTo>
                    <a:pt x="19499" y="21219"/>
                    <a:pt x="19192" y="21326"/>
                    <a:pt x="18886" y="21394"/>
                  </a:cubicBezTo>
                  <a:cubicBezTo>
                    <a:pt x="18580" y="21461"/>
                    <a:pt x="18274" y="21488"/>
                    <a:pt x="17938" y="21514"/>
                  </a:cubicBezTo>
                  <a:cubicBezTo>
                    <a:pt x="17602" y="21541"/>
                    <a:pt x="17236" y="21568"/>
                    <a:pt x="16891" y="21582"/>
                  </a:cubicBezTo>
                  <a:cubicBezTo>
                    <a:pt x="16547" y="21595"/>
                    <a:pt x="16223" y="21595"/>
                    <a:pt x="15879" y="21595"/>
                  </a:cubicBezTo>
                  <a:cubicBezTo>
                    <a:pt x="15534" y="21595"/>
                    <a:pt x="15168" y="21595"/>
                    <a:pt x="14803" y="21582"/>
                  </a:cubicBezTo>
                  <a:cubicBezTo>
                    <a:pt x="14437" y="21568"/>
                    <a:pt x="14071" y="21541"/>
                    <a:pt x="13761" y="21514"/>
                  </a:cubicBezTo>
                  <a:cubicBezTo>
                    <a:pt x="13450" y="21488"/>
                    <a:pt x="13195" y="21461"/>
                    <a:pt x="12935" y="21434"/>
                  </a:cubicBezTo>
                  <a:cubicBezTo>
                    <a:pt x="12676" y="21407"/>
                    <a:pt x="12412" y="21380"/>
                    <a:pt x="12148" y="21340"/>
                  </a:cubicBezTo>
                  <a:cubicBezTo>
                    <a:pt x="11885" y="21299"/>
                    <a:pt x="11621" y="21246"/>
                    <a:pt x="11353" y="21205"/>
                  </a:cubicBezTo>
                  <a:cubicBezTo>
                    <a:pt x="11085" y="21165"/>
                    <a:pt x="10813" y="21138"/>
                    <a:pt x="10536" y="21111"/>
                  </a:cubicBezTo>
                  <a:cubicBezTo>
                    <a:pt x="10260" y="21085"/>
                    <a:pt x="9979" y="21058"/>
                    <a:pt x="9711" y="21017"/>
                  </a:cubicBezTo>
                  <a:cubicBezTo>
                    <a:pt x="9443" y="20977"/>
                    <a:pt x="9188" y="20923"/>
                    <a:pt x="8928" y="20883"/>
                  </a:cubicBezTo>
                  <a:cubicBezTo>
                    <a:pt x="8669" y="20843"/>
                    <a:pt x="8405" y="20816"/>
                    <a:pt x="8137" y="20789"/>
                  </a:cubicBezTo>
                  <a:cubicBezTo>
                    <a:pt x="7869" y="20762"/>
                    <a:pt x="7597" y="20735"/>
                    <a:pt x="7329" y="20722"/>
                  </a:cubicBezTo>
                  <a:cubicBezTo>
                    <a:pt x="7061" y="20708"/>
                    <a:pt x="6797" y="20708"/>
                    <a:pt x="6534" y="20695"/>
                  </a:cubicBezTo>
                  <a:cubicBezTo>
                    <a:pt x="6270" y="20682"/>
                    <a:pt x="6006" y="20655"/>
                    <a:pt x="5738" y="20628"/>
                  </a:cubicBezTo>
                  <a:cubicBezTo>
                    <a:pt x="5470" y="20601"/>
                    <a:pt x="5198" y="20574"/>
                    <a:pt x="4934" y="20547"/>
                  </a:cubicBezTo>
                  <a:cubicBezTo>
                    <a:pt x="4671" y="20520"/>
                    <a:pt x="4415" y="20494"/>
                    <a:pt x="4160" y="20480"/>
                  </a:cubicBezTo>
                  <a:cubicBezTo>
                    <a:pt x="3905" y="20467"/>
                    <a:pt x="3650" y="20467"/>
                    <a:pt x="3335" y="20467"/>
                  </a:cubicBezTo>
                  <a:cubicBezTo>
                    <a:pt x="3020" y="20467"/>
                    <a:pt x="2646" y="20467"/>
                    <a:pt x="2267" y="20494"/>
                  </a:cubicBezTo>
                  <a:cubicBezTo>
                    <a:pt x="1889" y="20520"/>
                    <a:pt x="1506" y="20574"/>
                    <a:pt x="1127" y="20655"/>
                  </a:cubicBezTo>
                  <a:cubicBezTo>
                    <a:pt x="749" y="20735"/>
                    <a:pt x="374" y="20843"/>
                    <a:pt x="0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417480" y="5109633"/>
              <a:ext cx="135721" cy="23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14" fill="norm" stroke="1" extrusionOk="0">
                  <a:moveTo>
                    <a:pt x="21307" y="771"/>
                  </a:moveTo>
                  <a:cubicBezTo>
                    <a:pt x="19645" y="386"/>
                    <a:pt x="17984" y="0"/>
                    <a:pt x="16322" y="0"/>
                  </a:cubicBezTo>
                  <a:cubicBezTo>
                    <a:pt x="14661" y="0"/>
                    <a:pt x="12999" y="386"/>
                    <a:pt x="10341" y="2411"/>
                  </a:cubicBezTo>
                  <a:cubicBezTo>
                    <a:pt x="7682" y="4436"/>
                    <a:pt x="4027" y="8100"/>
                    <a:pt x="2033" y="11379"/>
                  </a:cubicBezTo>
                  <a:cubicBezTo>
                    <a:pt x="39" y="14657"/>
                    <a:pt x="-293" y="17550"/>
                    <a:pt x="205" y="19286"/>
                  </a:cubicBezTo>
                  <a:cubicBezTo>
                    <a:pt x="704" y="21021"/>
                    <a:pt x="2033" y="21600"/>
                    <a:pt x="5190" y="21504"/>
                  </a:cubicBezTo>
                  <a:cubicBezTo>
                    <a:pt x="8347" y="21407"/>
                    <a:pt x="13332" y="20636"/>
                    <a:pt x="18316" y="19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566845" y="5194300"/>
              <a:ext cx="106009" cy="11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855" fill="norm" stroke="1" extrusionOk="0">
                  <a:moveTo>
                    <a:pt x="17599" y="2356"/>
                  </a:moveTo>
                  <a:cubicBezTo>
                    <a:pt x="12940" y="2749"/>
                    <a:pt x="8282" y="3142"/>
                    <a:pt x="5105" y="4320"/>
                  </a:cubicBezTo>
                  <a:cubicBezTo>
                    <a:pt x="1929" y="5498"/>
                    <a:pt x="235" y="7462"/>
                    <a:pt x="23" y="10211"/>
                  </a:cubicBezTo>
                  <a:cubicBezTo>
                    <a:pt x="-189" y="12960"/>
                    <a:pt x="1082" y="16495"/>
                    <a:pt x="4046" y="18655"/>
                  </a:cubicBezTo>
                  <a:cubicBezTo>
                    <a:pt x="7011" y="20815"/>
                    <a:pt x="11670" y="21600"/>
                    <a:pt x="15270" y="20029"/>
                  </a:cubicBezTo>
                  <a:cubicBezTo>
                    <a:pt x="18870" y="18458"/>
                    <a:pt x="21411" y="14531"/>
                    <a:pt x="21199" y="10800"/>
                  </a:cubicBezTo>
                  <a:cubicBezTo>
                    <a:pt x="20987" y="7069"/>
                    <a:pt x="18023" y="3535"/>
                    <a:pt x="150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711950" y="5156200"/>
              <a:ext cx="146050" cy="1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2430"/>
                  </a:moveTo>
                  <a:cubicBezTo>
                    <a:pt x="2191" y="1890"/>
                    <a:pt x="4383" y="1350"/>
                    <a:pt x="6887" y="2700"/>
                  </a:cubicBezTo>
                  <a:cubicBezTo>
                    <a:pt x="9391" y="4050"/>
                    <a:pt x="12209" y="7290"/>
                    <a:pt x="13617" y="10395"/>
                  </a:cubicBezTo>
                  <a:cubicBezTo>
                    <a:pt x="15026" y="13500"/>
                    <a:pt x="15026" y="16470"/>
                    <a:pt x="14243" y="18495"/>
                  </a:cubicBezTo>
                  <a:cubicBezTo>
                    <a:pt x="13461" y="20520"/>
                    <a:pt x="11896" y="21600"/>
                    <a:pt x="11113" y="20925"/>
                  </a:cubicBezTo>
                  <a:cubicBezTo>
                    <a:pt x="10330" y="20250"/>
                    <a:pt x="10330" y="17820"/>
                    <a:pt x="12209" y="14040"/>
                  </a:cubicBezTo>
                  <a:cubicBezTo>
                    <a:pt x="14087" y="10260"/>
                    <a:pt x="17843" y="5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6883400" y="5137150"/>
              <a:ext cx="171450" cy="1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0"/>
                  </a:moveTo>
                  <a:cubicBezTo>
                    <a:pt x="2667" y="1592"/>
                    <a:pt x="5333" y="3183"/>
                    <a:pt x="7467" y="5912"/>
                  </a:cubicBezTo>
                  <a:cubicBezTo>
                    <a:pt x="9600" y="8640"/>
                    <a:pt x="11200" y="12505"/>
                    <a:pt x="11867" y="15006"/>
                  </a:cubicBezTo>
                  <a:cubicBezTo>
                    <a:pt x="12533" y="17507"/>
                    <a:pt x="12267" y="18644"/>
                    <a:pt x="11467" y="19667"/>
                  </a:cubicBezTo>
                  <a:cubicBezTo>
                    <a:pt x="10667" y="20691"/>
                    <a:pt x="9333" y="21600"/>
                    <a:pt x="8667" y="21259"/>
                  </a:cubicBezTo>
                  <a:cubicBezTo>
                    <a:pt x="8000" y="20918"/>
                    <a:pt x="8000" y="19326"/>
                    <a:pt x="8933" y="16371"/>
                  </a:cubicBezTo>
                  <a:cubicBezTo>
                    <a:pt x="9867" y="13415"/>
                    <a:pt x="11733" y="9095"/>
                    <a:pt x="14000" y="6366"/>
                  </a:cubicBezTo>
                  <a:cubicBezTo>
                    <a:pt x="16267" y="3638"/>
                    <a:pt x="18933" y="2501"/>
                    <a:pt x="21600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075715" y="5164006"/>
              <a:ext cx="118835" cy="15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69" fill="norm" stroke="1" extrusionOk="0">
                  <a:moveTo>
                    <a:pt x="3086" y="10449"/>
                  </a:moveTo>
                  <a:cubicBezTo>
                    <a:pt x="4980" y="10153"/>
                    <a:pt x="6875" y="9857"/>
                    <a:pt x="8580" y="9117"/>
                  </a:cubicBezTo>
                  <a:cubicBezTo>
                    <a:pt x="10286" y="8378"/>
                    <a:pt x="11801" y="7194"/>
                    <a:pt x="13128" y="5419"/>
                  </a:cubicBezTo>
                  <a:cubicBezTo>
                    <a:pt x="14454" y="3643"/>
                    <a:pt x="15591" y="1276"/>
                    <a:pt x="15212" y="389"/>
                  </a:cubicBezTo>
                  <a:cubicBezTo>
                    <a:pt x="14833" y="-499"/>
                    <a:pt x="12938" y="93"/>
                    <a:pt x="10096" y="2608"/>
                  </a:cubicBezTo>
                  <a:cubicBezTo>
                    <a:pt x="7254" y="5123"/>
                    <a:pt x="3464" y="9561"/>
                    <a:pt x="1570" y="12668"/>
                  </a:cubicBezTo>
                  <a:cubicBezTo>
                    <a:pt x="-325" y="15775"/>
                    <a:pt x="-325" y="17550"/>
                    <a:pt x="622" y="18882"/>
                  </a:cubicBezTo>
                  <a:cubicBezTo>
                    <a:pt x="1570" y="20213"/>
                    <a:pt x="3464" y="21101"/>
                    <a:pt x="7064" y="20953"/>
                  </a:cubicBezTo>
                  <a:cubicBezTo>
                    <a:pt x="10664" y="20805"/>
                    <a:pt x="15970" y="19622"/>
                    <a:pt x="21275" y="18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230697" y="5173356"/>
              <a:ext cx="116253" cy="14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97" fill="norm" stroke="1" extrusionOk="0">
                  <a:moveTo>
                    <a:pt x="17713" y="276"/>
                  </a:moveTo>
                  <a:cubicBezTo>
                    <a:pt x="13470" y="-32"/>
                    <a:pt x="9227" y="-341"/>
                    <a:pt x="6141" y="893"/>
                  </a:cubicBezTo>
                  <a:cubicBezTo>
                    <a:pt x="3055" y="2128"/>
                    <a:pt x="1127" y="4905"/>
                    <a:pt x="355" y="8145"/>
                  </a:cubicBezTo>
                  <a:cubicBezTo>
                    <a:pt x="-416" y="11385"/>
                    <a:pt x="-30" y="15088"/>
                    <a:pt x="2477" y="17556"/>
                  </a:cubicBezTo>
                  <a:cubicBezTo>
                    <a:pt x="4984" y="20025"/>
                    <a:pt x="9613" y="21259"/>
                    <a:pt x="13084" y="20950"/>
                  </a:cubicBezTo>
                  <a:cubicBezTo>
                    <a:pt x="16555" y="20642"/>
                    <a:pt x="18870" y="18790"/>
                    <a:pt x="21184" y="16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371219" y="4948393"/>
              <a:ext cx="368961" cy="370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9" fill="norm" stroke="1" extrusionOk="0">
                  <a:moveTo>
                    <a:pt x="3768" y="5422"/>
                  </a:moveTo>
                  <a:cubicBezTo>
                    <a:pt x="3521" y="4563"/>
                    <a:pt x="3275" y="3704"/>
                    <a:pt x="2966" y="3581"/>
                  </a:cubicBezTo>
                  <a:cubicBezTo>
                    <a:pt x="2657" y="3458"/>
                    <a:pt x="2287" y="4072"/>
                    <a:pt x="2102" y="5729"/>
                  </a:cubicBezTo>
                  <a:cubicBezTo>
                    <a:pt x="1917" y="7385"/>
                    <a:pt x="1917" y="10085"/>
                    <a:pt x="1855" y="12479"/>
                  </a:cubicBezTo>
                  <a:cubicBezTo>
                    <a:pt x="1793" y="14872"/>
                    <a:pt x="1670" y="16958"/>
                    <a:pt x="1732" y="18308"/>
                  </a:cubicBezTo>
                  <a:cubicBezTo>
                    <a:pt x="1793" y="19658"/>
                    <a:pt x="2040" y="20272"/>
                    <a:pt x="2472" y="20640"/>
                  </a:cubicBezTo>
                  <a:cubicBezTo>
                    <a:pt x="2904" y="21008"/>
                    <a:pt x="3521" y="21131"/>
                    <a:pt x="3953" y="20885"/>
                  </a:cubicBezTo>
                  <a:cubicBezTo>
                    <a:pt x="4385" y="20640"/>
                    <a:pt x="4632" y="20026"/>
                    <a:pt x="4694" y="19413"/>
                  </a:cubicBezTo>
                  <a:cubicBezTo>
                    <a:pt x="4756" y="18799"/>
                    <a:pt x="4632" y="18185"/>
                    <a:pt x="4077" y="17510"/>
                  </a:cubicBezTo>
                  <a:cubicBezTo>
                    <a:pt x="3521" y="16835"/>
                    <a:pt x="2534" y="16099"/>
                    <a:pt x="1670" y="15669"/>
                  </a:cubicBezTo>
                  <a:cubicBezTo>
                    <a:pt x="806" y="15240"/>
                    <a:pt x="65" y="15117"/>
                    <a:pt x="4" y="15117"/>
                  </a:cubicBezTo>
                  <a:cubicBezTo>
                    <a:pt x="-58" y="15117"/>
                    <a:pt x="559" y="15240"/>
                    <a:pt x="1855" y="15179"/>
                  </a:cubicBezTo>
                  <a:cubicBezTo>
                    <a:pt x="3151" y="15117"/>
                    <a:pt x="5126" y="14872"/>
                    <a:pt x="6731" y="14442"/>
                  </a:cubicBezTo>
                  <a:cubicBezTo>
                    <a:pt x="8335" y="14013"/>
                    <a:pt x="9569" y="13399"/>
                    <a:pt x="10372" y="12847"/>
                  </a:cubicBezTo>
                  <a:cubicBezTo>
                    <a:pt x="11174" y="12294"/>
                    <a:pt x="11544" y="11804"/>
                    <a:pt x="11421" y="11497"/>
                  </a:cubicBezTo>
                  <a:cubicBezTo>
                    <a:pt x="11297" y="11190"/>
                    <a:pt x="10680" y="11067"/>
                    <a:pt x="10125" y="11190"/>
                  </a:cubicBezTo>
                  <a:cubicBezTo>
                    <a:pt x="9569" y="11313"/>
                    <a:pt x="9076" y="11681"/>
                    <a:pt x="8582" y="12417"/>
                  </a:cubicBezTo>
                  <a:cubicBezTo>
                    <a:pt x="8088" y="13154"/>
                    <a:pt x="7595" y="14258"/>
                    <a:pt x="7348" y="15179"/>
                  </a:cubicBezTo>
                  <a:cubicBezTo>
                    <a:pt x="7101" y="16099"/>
                    <a:pt x="7101" y="16835"/>
                    <a:pt x="7348" y="17449"/>
                  </a:cubicBezTo>
                  <a:cubicBezTo>
                    <a:pt x="7595" y="18063"/>
                    <a:pt x="8088" y="18554"/>
                    <a:pt x="9076" y="18860"/>
                  </a:cubicBezTo>
                  <a:cubicBezTo>
                    <a:pt x="10063" y="19167"/>
                    <a:pt x="11544" y="19290"/>
                    <a:pt x="12902" y="19044"/>
                  </a:cubicBezTo>
                  <a:cubicBezTo>
                    <a:pt x="14260" y="18799"/>
                    <a:pt x="15494" y="18185"/>
                    <a:pt x="16296" y="17572"/>
                  </a:cubicBezTo>
                  <a:cubicBezTo>
                    <a:pt x="17099" y="16958"/>
                    <a:pt x="17469" y="16344"/>
                    <a:pt x="17345" y="15976"/>
                  </a:cubicBezTo>
                  <a:cubicBezTo>
                    <a:pt x="17222" y="15608"/>
                    <a:pt x="16605" y="15485"/>
                    <a:pt x="15617" y="15792"/>
                  </a:cubicBezTo>
                  <a:cubicBezTo>
                    <a:pt x="14630" y="16099"/>
                    <a:pt x="13272" y="16835"/>
                    <a:pt x="12532" y="17572"/>
                  </a:cubicBezTo>
                  <a:cubicBezTo>
                    <a:pt x="11791" y="18308"/>
                    <a:pt x="11668" y="19044"/>
                    <a:pt x="11853" y="19658"/>
                  </a:cubicBezTo>
                  <a:cubicBezTo>
                    <a:pt x="12038" y="20272"/>
                    <a:pt x="12532" y="20763"/>
                    <a:pt x="13149" y="21069"/>
                  </a:cubicBezTo>
                  <a:cubicBezTo>
                    <a:pt x="13766" y="21376"/>
                    <a:pt x="14507" y="21499"/>
                    <a:pt x="15185" y="21499"/>
                  </a:cubicBezTo>
                  <a:cubicBezTo>
                    <a:pt x="15864" y="21499"/>
                    <a:pt x="16481" y="21376"/>
                    <a:pt x="17284" y="20456"/>
                  </a:cubicBezTo>
                  <a:cubicBezTo>
                    <a:pt x="18086" y="19535"/>
                    <a:pt x="19073" y="17817"/>
                    <a:pt x="19814" y="14872"/>
                  </a:cubicBezTo>
                  <a:cubicBezTo>
                    <a:pt x="20555" y="11926"/>
                    <a:pt x="21048" y="7754"/>
                    <a:pt x="21295" y="5299"/>
                  </a:cubicBezTo>
                  <a:cubicBezTo>
                    <a:pt x="21542" y="2844"/>
                    <a:pt x="21542" y="2108"/>
                    <a:pt x="21480" y="1433"/>
                  </a:cubicBezTo>
                  <a:cubicBezTo>
                    <a:pt x="21419" y="758"/>
                    <a:pt x="21295" y="144"/>
                    <a:pt x="20987" y="22"/>
                  </a:cubicBezTo>
                  <a:cubicBezTo>
                    <a:pt x="20678" y="-101"/>
                    <a:pt x="20184" y="267"/>
                    <a:pt x="19752" y="1924"/>
                  </a:cubicBezTo>
                  <a:cubicBezTo>
                    <a:pt x="19320" y="3581"/>
                    <a:pt x="18950" y="6526"/>
                    <a:pt x="19012" y="9840"/>
                  </a:cubicBezTo>
                  <a:cubicBezTo>
                    <a:pt x="19073" y="13154"/>
                    <a:pt x="19567" y="16835"/>
                    <a:pt x="20061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051743" y="5119638"/>
              <a:ext cx="82608" cy="20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0975" fill="norm" stroke="1" extrusionOk="0">
                  <a:moveTo>
                    <a:pt x="20560" y="2387"/>
                  </a:moveTo>
                  <a:cubicBezTo>
                    <a:pt x="18453" y="1752"/>
                    <a:pt x="16345" y="1116"/>
                    <a:pt x="13448" y="587"/>
                  </a:cubicBezTo>
                  <a:cubicBezTo>
                    <a:pt x="10550" y="58"/>
                    <a:pt x="6862" y="-366"/>
                    <a:pt x="3965" y="481"/>
                  </a:cubicBezTo>
                  <a:cubicBezTo>
                    <a:pt x="1067" y="1328"/>
                    <a:pt x="-1040" y="3446"/>
                    <a:pt x="540" y="5881"/>
                  </a:cubicBezTo>
                  <a:cubicBezTo>
                    <a:pt x="2121" y="8316"/>
                    <a:pt x="7389" y="11069"/>
                    <a:pt x="11077" y="12975"/>
                  </a:cubicBezTo>
                  <a:cubicBezTo>
                    <a:pt x="14765" y="14881"/>
                    <a:pt x="16872" y="15940"/>
                    <a:pt x="17926" y="17105"/>
                  </a:cubicBezTo>
                  <a:cubicBezTo>
                    <a:pt x="18980" y="18269"/>
                    <a:pt x="18980" y="19540"/>
                    <a:pt x="17662" y="20281"/>
                  </a:cubicBezTo>
                  <a:cubicBezTo>
                    <a:pt x="16345" y="21022"/>
                    <a:pt x="13711" y="21234"/>
                    <a:pt x="12394" y="20599"/>
                  </a:cubicBezTo>
                  <a:cubicBezTo>
                    <a:pt x="11077" y="19963"/>
                    <a:pt x="11077" y="18481"/>
                    <a:pt x="11077" y="16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180623" y="5194300"/>
              <a:ext cx="12517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8330" y="0"/>
                  </a:moveTo>
                  <a:cubicBezTo>
                    <a:pt x="5450" y="4050"/>
                    <a:pt x="2570" y="8100"/>
                    <a:pt x="1130" y="11475"/>
                  </a:cubicBezTo>
                  <a:cubicBezTo>
                    <a:pt x="-310" y="14850"/>
                    <a:pt x="-310" y="17550"/>
                    <a:pt x="770" y="18675"/>
                  </a:cubicBezTo>
                  <a:cubicBezTo>
                    <a:pt x="1850" y="19800"/>
                    <a:pt x="4010" y="19350"/>
                    <a:pt x="6350" y="17100"/>
                  </a:cubicBezTo>
                  <a:cubicBezTo>
                    <a:pt x="8690" y="14850"/>
                    <a:pt x="11210" y="10800"/>
                    <a:pt x="13010" y="7875"/>
                  </a:cubicBezTo>
                  <a:cubicBezTo>
                    <a:pt x="14810" y="4950"/>
                    <a:pt x="15890" y="3150"/>
                    <a:pt x="16250" y="3375"/>
                  </a:cubicBezTo>
                  <a:cubicBezTo>
                    <a:pt x="16610" y="3600"/>
                    <a:pt x="16250" y="5850"/>
                    <a:pt x="16970" y="9225"/>
                  </a:cubicBezTo>
                  <a:cubicBezTo>
                    <a:pt x="17690" y="12600"/>
                    <a:pt x="19490" y="17100"/>
                    <a:pt x="2129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343899" y="5207944"/>
              <a:ext cx="165101" cy="9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6833"/>
                  </a:moveTo>
                  <a:cubicBezTo>
                    <a:pt x="277" y="4486"/>
                    <a:pt x="554" y="2138"/>
                    <a:pt x="969" y="2138"/>
                  </a:cubicBezTo>
                  <a:cubicBezTo>
                    <a:pt x="1385" y="2138"/>
                    <a:pt x="1938" y="4486"/>
                    <a:pt x="2354" y="7068"/>
                  </a:cubicBezTo>
                  <a:cubicBezTo>
                    <a:pt x="2769" y="9651"/>
                    <a:pt x="3046" y="12468"/>
                    <a:pt x="3185" y="15286"/>
                  </a:cubicBezTo>
                  <a:cubicBezTo>
                    <a:pt x="3323" y="18103"/>
                    <a:pt x="3323" y="20920"/>
                    <a:pt x="3185" y="21155"/>
                  </a:cubicBezTo>
                  <a:cubicBezTo>
                    <a:pt x="3046" y="21390"/>
                    <a:pt x="2769" y="19042"/>
                    <a:pt x="3185" y="15520"/>
                  </a:cubicBezTo>
                  <a:cubicBezTo>
                    <a:pt x="3600" y="11999"/>
                    <a:pt x="4708" y="7303"/>
                    <a:pt x="5815" y="4251"/>
                  </a:cubicBezTo>
                  <a:cubicBezTo>
                    <a:pt x="6923" y="1199"/>
                    <a:pt x="8031" y="-210"/>
                    <a:pt x="9000" y="25"/>
                  </a:cubicBezTo>
                  <a:cubicBezTo>
                    <a:pt x="9969" y="260"/>
                    <a:pt x="10800" y="2138"/>
                    <a:pt x="11215" y="4251"/>
                  </a:cubicBezTo>
                  <a:cubicBezTo>
                    <a:pt x="11631" y="6364"/>
                    <a:pt x="11631" y="8712"/>
                    <a:pt x="11631" y="11294"/>
                  </a:cubicBezTo>
                  <a:cubicBezTo>
                    <a:pt x="11631" y="13877"/>
                    <a:pt x="11631" y="16694"/>
                    <a:pt x="11908" y="16929"/>
                  </a:cubicBezTo>
                  <a:cubicBezTo>
                    <a:pt x="12185" y="17164"/>
                    <a:pt x="12738" y="14816"/>
                    <a:pt x="13431" y="12468"/>
                  </a:cubicBezTo>
                  <a:cubicBezTo>
                    <a:pt x="14123" y="10120"/>
                    <a:pt x="14954" y="7773"/>
                    <a:pt x="16062" y="6599"/>
                  </a:cubicBezTo>
                  <a:cubicBezTo>
                    <a:pt x="17169" y="5425"/>
                    <a:pt x="18554" y="5425"/>
                    <a:pt x="19246" y="6833"/>
                  </a:cubicBezTo>
                  <a:cubicBezTo>
                    <a:pt x="19938" y="8242"/>
                    <a:pt x="19938" y="11060"/>
                    <a:pt x="20215" y="13642"/>
                  </a:cubicBezTo>
                  <a:cubicBezTo>
                    <a:pt x="20492" y="16225"/>
                    <a:pt x="21046" y="18573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519583" y="5122333"/>
              <a:ext cx="102806" cy="371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41" fill="norm" stroke="1" extrusionOk="0">
                  <a:moveTo>
                    <a:pt x="12343" y="6750"/>
                  </a:moveTo>
                  <a:cubicBezTo>
                    <a:pt x="10139" y="8959"/>
                    <a:pt x="7935" y="11168"/>
                    <a:pt x="6171" y="13316"/>
                  </a:cubicBezTo>
                  <a:cubicBezTo>
                    <a:pt x="4408" y="15464"/>
                    <a:pt x="3086" y="17550"/>
                    <a:pt x="1984" y="19084"/>
                  </a:cubicBezTo>
                  <a:cubicBezTo>
                    <a:pt x="882" y="20618"/>
                    <a:pt x="0" y="21600"/>
                    <a:pt x="0" y="21539"/>
                  </a:cubicBezTo>
                  <a:cubicBezTo>
                    <a:pt x="0" y="21477"/>
                    <a:pt x="882" y="20373"/>
                    <a:pt x="2645" y="17918"/>
                  </a:cubicBezTo>
                  <a:cubicBezTo>
                    <a:pt x="4408" y="15464"/>
                    <a:pt x="7053" y="11659"/>
                    <a:pt x="9478" y="8775"/>
                  </a:cubicBezTo>
                  <a:cubicBezTo>
                    <a:pt x="11902" y="5891"/>
                    <a:pt x="14106" y="3927"/>
                    <a:pt x="16090" y="2455"/>
                  </a:cubicBezTo>
                  <a:cubicBezTo>
                    <a:pt x="18073" y="982"/>
                    <a:pt x="19837" y="0"/>
                    <a:pt x="20718" y="0"/>
                  </a:cubicBezTo>
                  <a:cubicBezTo>
                    <a:pt x="21600" y="0"/>
                    <a:pt x="21600" y="982"/>
                    <a:pt x="20939" y="2577"/>
                  </a:cubicBezTo>
                  <a:cubicBezTo>
                    <a:pt x="20278" y="4173"/>
                    <a:pt x="18955" y="6382"/>
                    <a:pt x="16751" y="7855"/>
                  </a:cubicBezTo>
                  <a:cubicBezTo>
                    <a:pt x="14547" y="9327"/>
                    <a:pt x="11461" y="10064"/>
                    <a:pt x="9037" y="10248"/>
                  </a:cubicBezTo>
                  <a:cubicBezTo>
                    <a:pt x="6612" y="10432"/>
                    <a:pt x="4849" y="10064"/>
                    <a:pt x="3086" y="9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658849" y="4991100"/>
              <a:ext cx="205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6217" y="0"/>
                  </a:moveTo>
                  <a:cubicBezTo>
                    <a:pt x="5115" y="3168"/>
                    <a:pt x="4013" y="6336"/>
                    <a:pt x="3021" y="9216"/>
                  </a:cubicBezTo>
                  <a:cubicBezTo>
                    <a:pt x="2029" y="12096"/>
                    <a:pt x="1147" y="14688"/>
                    <a:pt x="596" y="16344"/>
                  </a:cubicBezTo>
                  <a:cubicBezTo>
                    <a:pt x="45" y="18000"/>
                    <a:pt x="-175" y="18720"/>
                    <a:pt x="156" y="19368"/>
                  </a:cubicBezTo>
                  <a:cubicBezTo>
                    <a:pt x="486" y="20016"/>
                    <a:pt x="1368" y="20592"/>
                    <a:pt x="2580" y="20520"/>
                  </a:cubicBezTo>
                  <a:cubicBezTo>
                    <a:pt x="3792" y="20448"/>
                    <a:pt x="5335" y="19728"/>
                    <a:pt x="7209" y="18144"/>
                  </a:cubicBezTo>
                  <a:cubicBezTo>
                    <a:pt x="9082" y="16560"/>
                    <a:pt x="11286" y="14112"/>
                    <a:pt x="12498" y="12528"/>
                  </a:cubicBezTo>
                  <a:cubicBezTo>
                    <a:pt x="13711" y="10944"/>
                    <a:pt x="13931" y="10224"/>
                    <a:pt x="13490" y="10008"/>
                  </a:cubicBezTo>
                  <a:cubicBezTo>
                    <a:pt x="13049" y="9792"/>
                    <a:pt x="11947" y="10080"/>
                    <a:pt x="10294" y="10944"/>
                  </a:cubicBezTo>
                  <a:cubicBezTo>
                    <a:pt x="8641" y="11808"/>
                    <a:pt x="6437" y="13248"/>
                    <a:pt x="5335" y="14760"/>
                  </a:cubicBezTo>
                  <a:cubicBezTo>
                    <a:pt x="4233" y="16272"/>
                    <a:pt x="4233" y="17856"/>
                    <a:pt x="5445" y="19008"/>
                  </a:cubicBezTo>
                  <a:cubicBezTo>
                    <a:pt x="6658" y="20160"/>
                    <a:pt x="9082" y="20880"/>
                    <a:pt x="11947" y="21240"/>
                  </a:cubicBezTo>
                  <a:cubicBezTo>
                    <a:pt x="14813" y="21600"/>
                    <a:pt x="18119" y="21600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9163049" y="5194300"/>
              <a:ext cx="133351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4828"/>
                    <a:pt x="2057" y="9656"/>
                    <a:pt x="2571" y="12833"/>
                  </a:cubicBezTo>
                  <a:cubicBezTo>
                    <a:pt x="3086" y="16009"/>
                    <a:pt x="3086" y="17534"/>
                    <a:pt x="3429" y="18932"/>
                  </a:cubicBezTo>
                  <a:cubicBezTo>
                    <a:pt x="3771" y="20329"/>
                    <a:pt x="4457" y="21600"/>
                    <a:pt x="6171" y="21600"/>
                  </a:cubicBezTo>
                  <a:cubicBezTo>
                    <a:pt x="7886" y="21600"/>
                    <a:pt x="10629" y="20329"/>
                    <a:pt x="13371" y="16772"/>
                  </a:cubicBezTo>
                  <a:cubicBezTo>
                    <a:pt x="16114" y="13214"/>
                    <a:pt x="18857" y="7369"/>
                    <a:pt x="21600" y="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9295313" y="5199718"/>
              <a:ext cx="153488" cy="14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105" fill="norm" stroke="1" extrusionOk="0">
                  <a:moveTo>
                    <a:pt x="12409" y="10623"/>
                  </a:moveTo>
                  <a:cubicBezTo>
                    <a:pt x="12993" y="9034"/>
                    <a:pt x="13577" y="7446"/>
                    <a:pt x="14015" y="5699"/>
                  </a:cubicBezTo>
                  <a:cubicBezTo>
                    <a:pt x="14452" y="3952"/>
                    <a:pt x="14744" y="2046"/>
                    <a:pt x="14015" y="934"/>
                  </a:cubicBezTo>
                  <a:cubicBezTo>
                    <a:pt x="13285" y="-177"/>
                    <a:pt x="11534" y="-495"/>
                    <a:pt x="9052" y="1093"/>
                  </a:cubicBezTo>
                  <a:cubicBezTo>
                    <a:pt x="6571" y="2681"/>
                    <a:pt x="3361" y="6176"/>
                    <a:pt x="1609" y="8876"/>
                  </a:cubicBezTo>
                  <a:cubicBezTo>
                    <a:pt x="-142" y="11576"/>
                    <a:pt x="-434" y="13481"/>
                    <a:pt x="588" y="15070"/>
                  </a:cubicBezTo>
                  <a:cubicBezTo>
                    <a:pt x="1609" y="16658"/>
                    <a:pt x="3944" y="17929"/>
                    <a:pt x="6280" y="17611"/>
                  </a:cubicBezTo>
                  <a:cubicBezTo>
                    <a:pt x="8615" y="17293"/>
                    <a:pt x="10950" y="15387"/>
                    <a:pt x="12847" y="13481"/>
                  </a:cubicBezTo>
                  <a:cubicBezTo>
                    <a:pt x="14744" y="11576"/>
                    <a:pt x="16204" y="9670"/>
                    <a:pt x="16788" y="9829"/>
                  </a:cubicBezTo>
                  <a:cubicBezTo>
                    <a:pt x="17371" y="9987"/>
                    <a:pt x="17080" y="12211"/>
                    <a:pt x="17080" y="14117"/>
                  </a:cubicBezTo>
                  <a:cubicBezTo>
                    <a:pt x="17080" y="16023"/>
                    <a:pt x="17371" y="17611"/>
                    <a:pt x="18101" y="18723"/>
                  </a:cubicBezTo>
                  <a:cubicBezTo>
                    <a:pt x="18831" y="19834"/>
                    <a:pt x="19998" y="20470"/>
                    <a:pt x="21166" y="2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9484455" y="5189802"/>
              <a:ext cx="129446" cy="19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92" fill="norm" stroke="1" extrusionOk="0">
                  <a:moveTo>
                    <a:pt x="403" y="5203"/>
                  </a:moveTo>
                  <a:cubicBezTo>
                    <a:pt x="54" y="3178"/>
                    <a:pt x="-294" y="1153"/>
                    <a:pt x="403" y="365"/>
                  </a:cubicBezTo>
                  <a:cubicBezTo>
                    <a:pt x="1100" y="-422"/>
                    <a:pt x="2841" y="28"/>
                    <a:pt x="5280" y="2053"/>
                  </a:cubicBezTo>
                  <a:cubicBezTo>
                    <a:pt x="7719" y="4078"/>
                    <a:pt x="10854" y="7678"/>
                    <a:pt x="12074" y="11053"/>
                  </a:cubicBezTo>
                  <a:cubicBezTo>
                    <a:pt x="13293" y="14428"/>
                    <a:pt x="12596" y="17578"/>
                    <a:pt x="11377" y="19265"/>
                  </a:cubicBezTo>
                  <a:cubicBezTo>
                    <a:pt x="10158" y="20953"/>
                    <a:pt x="8416" y="21178"/>
                    <a:pt x="7371" y="20615"/>
                  </a:cubicBezTo>
                  <a:cubicBezTo>
                    <a:pt x="6325" y="20053"/>
                    <a:pt x="5977" y="18703"/>
                    <a:pt x="6848" y="16228"/>
                  </a:cubicBezTo>
                  <a:cubicBezTo>
                    <a:pt x="7719" y="13753"/>
                    <a:pt x="9809" y="10153"/>
                    <a:pt x="12422" y="7678"/>
                  </a:cubicBezTo>
                  <a:cubicBezTo>
                    <a:pt x="15035" y="5203"/>
                    <a:pt x="18171" y="3853"/>
                    <a:pt x="21306" y="2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721850" y="53149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6564833" y="5651500"/>
              <a:ext cx="14711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600" fill="norm" stroke="1" extrusionOk="0">
                  <a:moveTo>
                    <a:pt x="21145" y="0"/>
                  </a:moveTo>
                  <a:cubicBezTo>
                    <a:pt x="19624" y="0"/>
                    <a:pt x="18103" y="0"/>
                    <a:pt x="15517" y="1425"/>
                  </a:cubicBezTo>
                  <a:cubicBezTo>
                    <a:pt x="12931" y="2850"/>
                    <a:pt x="9280" y="5700"/>
                    <a:pt x="6390" y="8850"/>
                  </a:cubicBezTo>
                  <a:cubicBezTo>
                    <a:pt x="3500" y="12000"/>
                    <a:pt x="1370" y="15450"/>
                    <a:pt x="458" y="17625"/>
                  </a:cubicBezTo>
                  <a:cubicBezTo>
                    <a:pt x="-455" y="19800"/>
                    <a:pt x="-151" y="20700"/>
                    <a:pt x="2739" y="21150"/>
                  </a:cubicBezTo>
                  <a:cubicBezTo>
                    <a:pt x="5630" y="21600"/>
                    <a:pt x="11106" y="21600"/>
                    <a:pt x="16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788150" y="58102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6800850" y="57721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6905788" y="5794285"/>
              <a:ext cx="77509" cy="182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1173" fill="norm" stroke="1" extrusionOk="0">
                  <a:moveTo>
                    <a:pt x="12418" y="2588"/>
                  </a:moveTo>
                  <a:cubicBezTo>
                    <a:pt x="11311" y="1361"/>
                    <a:pt x="10203" y="133"/>
                    <a:pt x="8541" y="11"/>
                  </a:cubicBezTo>
                  <a:cubicBezTo>
                    <a:pt x="6880" y="-112"/>
                    <a:pt x="4664" y="870"/>
                    <a:pt x="2726" y="1974"/>
                  </a:cubicBezTo>
                  <a:cubicBezTo>
                    <a:pt x="788" y="3079"/>
                    <a:pt x="-874" y="4306"/>
                    <a:pt x="511" y="6270"/>
                  </a:cubicBezTo>
                  <a:cubicBezTo>
                    <a:pt x="1895" y="8233"/>
                    <a:pt x="6326" y="10933"/>
                    <a:pt x="9649" y="12652"/>
                  </a:cubicBezTo>
                  <a:cubicBezTo>
                    <a:pt x="12972" y="14370"/>
                    <a:pt x="15188" y="15106"/>
                    <a:pt x="17126" y="16456"/>
                  </a:cubicBezTo>
                  <a:cubicBezTo>
                    <a:pt x="19064" y="17806"/>
                    <a:pt x="20726" y="19770"/>
                    <a:pt x="20172" y="20629"/>
                  </a:cubicBezTo>
                  <a:cubicBezTo>
                    <a:pt x="19618" y="21488"/>
                    <a:pt x="16849" y="21243"/>
                    <a:pt x="15188" y="20506"/>
                  </a:cubicBezTo>
                  <a:cubicBezTo>
                    <a:pt x="13526" y="19770"/>
                    <a:pt x="12972" y="18543"/>
                    <a:pt x="12418" y="17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216537" y="5805550"/>
              <a:ext cx="225663" cy="14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04" fill="norm" stroke="1" extrusionOk="0">
                  <a:moveTo>
                    <a:pt x="8199" y="8208"/>
                  </a:moveTo>
                  <a:cubicBezTo>
                    <a:pt x="8804" y="6956"/>
                    <a:pt x="9410" y="5704"/>
                    <a:pt x="9612" y="4295"/>
                  </a:cubicBezTo>
                  <a:cubicBezTo>
                    <a:pt x="9814" y="2886"/>
                    <a:pt x="9612" y="1321"/>
                    <a:pt x="8804" y="539"/>
                  </a:cubicBezTo>
                  <a:cubicBezTo>
                    <a:pt x="7997" y="-244"/>
                    <a:pt x="6584" y="-244"/>
                    <a:pt x="5171" y="1008"/>
                  </a:cubicBezTo>
                  <a:cubicBezTo>
                    <a:pt x="3758" y="2260"/>
                    <a:pt x="2344" y="4765"/>
                    <a:pt x="1436" y="7582"/>
                  </a:cubicBezTo>
                  <a:cubicBezTo>
                    <a:pt x="528" y="10399"/>
                    <a:pt x="124" y="13530"/>
                    <a:pt x="23" y="16034"/>
                  </a:cubicBezTo>
                  <a:cubicBezTo>
                    <a:pt x="-78" y="18539"/>
                    <a:pt x="124" y="20417"/>
                    <a:pt x="1335" y="20886"/>
                  </a:cubicBezTo>
                  <a:cubicBezTo>
                    <a:pt x="2546" y="21356"/>
                    <a:pt x="4767" y="20417"/>
                    <a:pt x="6382" y="18226"/>
                  </a:cubicBezTo>
                  <a:cubicBezTo>
                    <a:pt x="7997" y="16034"/>
                    <a:pt x="9006" y="12591"/>
                    <a:pt x="9612" y="10086"/>
                  </a:cubicBezTo>
                  <a:cubicBezTo>
                    <a:pt x="10217" y="7582"/>
                    <a:pt x="10419" y="6017"/>
                    <a:pt x="10621" y="6643"/>
                  </a:cubicBezTo>
                  <a:cubicBezTo>
                    <a:pt x="10823" y="7269"/>
                    <a:pt x="11025" y="10086"/>
                    <a:pt x="12034" y="12747"/>
                  </a:cubicBezTo>
                  <a:cubicBezTo>
                    <a:pt x="13043" y="15408"/>
                    <a:pt x="14860" y="17913"/>
                    <a:pt x="16576" y="19165"/>
                  </a:cubicBezTo>
                  <a:cubicBezTo>
                    <a:pt x="18292" y="20417"/>
                    <a:pt x="19907" y="20417"/>
                    <a:pt x="21522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779697" y="5801222"/>
              <a:ext cx="204456" cy="17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65" fill="norm" stroke="1" extrusionOk="0">
                  <a:moveTo>
                    <a:pt x="7174" y="317"/>
                  </a:moveTo>
                  <a:cubicBezTo>
                    <a:pt x="6072" y="66"/>
                    <a:pt x="4970" y="-185"/>
                    <a:pt x="4089" y="192"/>
                  </a:cubicBezTo>
                  <a:cubicBezTo>
                    <a:pt x="3207" y="568"/>
                    <a:pt x="2546" y="1573"/>
                    <a:pt x="1774" y="4210"/>
                  </a:cubicBezTo>
                  <a:cubicBezTo>
                    <a:pt x="1003" y="6848"/>
                    <a:pt x="121" y="11117"/>
                    <a:pt x="11" y="13755"/>
                  </a:cubicBezTo>
                  <a:cubicBezTo>
                    <a:pt x="-99" y="16392"/>
                    <a:pt x="562" y="17396"/>
                    <a:pt x="2766" y="17145"/>
                  </a:cubicBezTo>
                  <a:cubicBezTo>
                    <a:pt x="4970" y="16894"/>
                    <a:pt x="8717" y="15387"/>
                    <a:pt x="11583" y="13503"/>
                  </a:cubicBezTo>
                  <a:cubicBezTo>
                    <a:pt x="14448" y="11620"/>
                    <a:pt x="16432" y="9359"/>
                    <a:pt x="17644" y="7601"/>
                  </a:cubicBezTo>
                  <a:cubicBezTo>
                    <a:pt x="18856" y="5843"/>
                    <a:pt x="19297" y="4587"/>
                    <a:pt x="18966" y="4210"/>
                  </a:cubicBezTo>
                  <a:cubicBezTo>
                    <a:pt x="18636" y="3834"/>
                    <a:pt x="17534" y="4336"/>
                    <a:pt x="16542" y="5843"/>
                  </a:cubicBezTo>
                  <a:cubicBezTo>
                    <a:pt x="15550" y="7350"/>
                    <a:pt x="14668" y="9862"/>
                    <a:pt x="14228" y="11871"/>
                  </a:cubicBezTo>
                  <a:cubicBezTo>
                    <a:pt x="13787" y="13880"/>
                    <a:pt x="13787" y="15387"/>
                    <a:pt x="14007" y="17020"/>
                  </a:cubicBezTo>
                  <a:cubicBezTo>
                    <a:pt x="14228" y="18652"/>
                    <a:pt x="14668" y="20410"/>
                    <a:pt x="15440" y="20913"/>
                  </a:cubicBezTo>
                  <a:cubicBezTo>
                    <a:pt x="16211" y="21415"/>
                    <a:pt x="17313" y="20662"/>
                    <a:pt x="18415" y="18778"/>
                  </a:cubicBezTo>
                  <a:cubicBezTo>
                    <a:pt x="19517" y="16894"/>
                    <a:pt x="20619" y="13880"/>
                    <a:pt x="21060" y="11745"/>
                  </a:cubicBezTo>
                  <a:cubicBezTo>
                    <a:pt x="21501" y="9610"/>
                    <a:pt x="21281" y="8355"/>
                    <a:pt x="20619" y="7601"/>
                  </a:cubicBezTo>
                  <a:cubicBezTo>
                    <a:pt x="19958" y="6848"/>
                    <a:pt x="18856" y="6596"/>
                    <a:pt x="18305" y="7099"/>
                  </a:cubicBezTo>
                  <a:cubicBezTo>
                    <a:pt x="17754" y="7601"/>
                    <a:pt x="17754" y="8857"/>
                    <a:pt x="17754" y="1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8039100" y="5837671"/>
              <a:ext cx="107950" cy="1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5056"/>
                  </a:moveTo>
                  <a:cubicBezTo>
                    <a:pt x="847" y="8656"/>
                    <a:pt x="1694" y="12256"/>
                    <a:pt x="1906" y="14956"/>
                  </a:cubicBezTo>
                  <a:cubicBezTo>
                    <a:pt x="2118" y="17656"/>
                    <a:pt x="1694" y="19456"/>
                    <a:pt x="1271" y="19456"/>
                  </a:cubicBezTo>
                  <a:cubicBezTo>
                    <a:pt x="847" y="19456"/>
                    <a:pt x="424" y="17656"/>
                    <a:pt x="635" y="14776"/>
                  </a:cubicBezTo>
                  <a:cubicBezTo>
                    <a:pt x="847" y="11896"/>
                    <a:pt x="1694" y="7936"/>
                    <a:pt x="2753" y="5236"/>
                  </a:cubicBezTo>
                  <a:cubicBezTo>
                    <a:pt x="3812" y="2536"/>
                    <a:pt x="5082" y="1096"/>
                    <a:pt x="6776" y="376"/>
                  </a:cubicBezTo>
                  <a:cubicBezTo>
                    <a:pt x="8471" y="-344"/>
                    <a:pt x="10588" y="-344"/>
                    <a:pt x="13129" y="3256"/>
                  </a:cubicBezTo>
                  <a:cubicBezTo>
                    <a:pt x="15671" y="6856"/>
                    <a:pt x="18635" y="14056"/>
                    <a:pt x="21600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8197814" y="5811900"/>
              <a:ext cx="53281" cy="16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7" h="21392" fill="norm" stroke="1" extrusionOk="0">
                  <a:moveTo>
                    <a:pt x="19213" y="3792"/>
                  </a:moveTo>
                  <a:cubicBezTo>
                    <a:pt x="20013" y="2459"/>
                    <a:pt x="20813" y="1125"/>
                    <a:pt x="19213" y="459"/>
                  </a:cubicBezTo>
                  <a:cubicBezTo>
                    <a:pt x="17613" y="-208"/>
                    <a:pt x="13613" y="-208"/>
                    <a:pt x="9613" y="859"/>
                  </a:cubicBezTo>
                  <a:cubicBezTo>
                    <a:pt x="5613" y="1925"/>
                    <a:pt x="1613" y="4059"/>
                    <a:pt x="413" y="6459"/>
                  </a:cubicBezTo>
                  <a:cubicBezTo>
                    <a:pt x="-787" y="8859"/>
                    <a:pt x="813" y="11525"/>
                    <a:pt x="2813" y="13525"/>
                  </a:cubicBezTo>
                  <a:cubicBezTo>
                    <a:pt x="4813" y="15525"/>
                    <a:pt x="7213" y="16859"/>
                    <a:pt x="7213" y="18059"/>
                  </a:cubicBezTo>
                  <a:cubicBezTo>
                    <a:pt x="7213" y="19259"/>
                    <a:pt x="4813" y="20325"/>
                    <a:pt x="2413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324849" y="589279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616950" y="5809191"/>
              <a:ext cx="139700" cy="15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6" fill="norm" stroke="1" extrusionOk="0">
                  <a:moveTo>
                    <a:pt x="0" y="7816"/>
                  </a:moveTo>
                  <a:cubicBezTo>
                    <a:pt x="1309" y="8669"/>
                    <a:pt x="2618" y="9521"/>
                    <a:pt x="4909" y="9521"/>
                  </a:cubicBezTo>
                  <a:cubicBezTo>
                    <a:pt x="7200" y="9521"/>
                    <a:pt x="10473" y="8669"/>
                    <a:pt x="12764" y="7674"/>
                  </a:cubicBezTo>
                  <a:cubicBezTo>
                    <a:pt x="15055" y="6679"/>
                    <a:pt x="16364" y="5542"/>
                    <a:pt x="17018" y="4263"/>
                  </a:cubicBezTo>
                  <a:cubicBezTo>
                    <a:pt x="17673" y="2985"/>
                    <a:pt x="17673" y="1563"/>
                    <a:pt x="16855" y="711"/>
                  </a:cubicBezTo>
                  <a:cubicBezTo>
                    <a:pt x="16036" y="-142"/>
                    <a:pt x="14400" y="-426"/>
                    <a:pt x="11945" y="995"/>
                  </a:cubicBezTo>
                  <a:cubicBezTo>
                    <a:pt x="9491" y="2416"/>
                    <a:pt x="6218" y="5542"/>
                    <a:pt x="4418" y="8811"/>
                  </a:cubicBezTo>
                  <a:cubicBezTo>
                    <a:pt x="2618" y="12079"/>
                    <a:pt x="2291" y="15490"/>
                    <a:pt x="4091" y="17763"/>
                  </a:cubicBezTo>
                  <a:cubicBezTo>
                    <a:pt x="5891" y="20037"/>
                    <a:pt x="9818" y="21174"/>
                    <a:pt x="13091" y="20748"/>
                  </a:cubicBezTo>
                  <a:cubicBezTo>
                    <a:pt x="16364" y="20321"/>
                    <a:pt x="18982" y="18332"/>
                    <a:pt x="21600" y="16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808260" y="5792208"/>
              <a:ext cx="62690" cy="21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274" fill="norm" stroke="1" extrusionOk="0">
                  <a:moveTo>
                    <a:pt x="20636" y="1753"/>
                  </a:moveTo>
                  <a:cubicBezTo>
                    <a:pt x="17849" y="1136"/>
                    <a:pt x="15062" y="519"/>
                    <a:pt x="11926" y="211"/>
                  </a:cubicBezTo>
                  <a:cubicBezTo>
                    <a:pt x="8791" y="-98"/>
                    <a:pt x="5307" y="-98"/>
                    <a:pt x="2868" y="416"/>
                  </a:cubicBezTo>
                  <a:cubicBezTo>
                    <a:pt x="430" y="931"/>
                    <a:pt x="-964" y="1959"/>
                    <a:pt x="778" y="4325"/>
                  </a:cubicBezTo>
                  <a:cubicBezTo>
                    <a:pt x="2520" y="6691"/>
                    <a:pt x="7397" y="10393"/>
                    <a:pt x="10533" y="12759"/>
                  </a:cubicBezTo>
                  <a:cubicBezTo>
                    <a:pt x="13668" y="15125"/>
                    <a:pt x="15062" y="16153"/>
                    <a:pt x="15759" y="17182"/>
                  </a:cubicBezTo>
                  <a:cubicBezTo>
                    <a:pt x="16455" y="18211"/>
                    <a:pt x="16455" y="19239"/>
                    <a:pt x="14713" y="20062"/>
                  </a:cubicBezTo>
                  <a:cubicBezTo>
                    <a:pt x="12971" y="20885"/>
                    <a:pt x="9488" y="21502"/>
                    <a:pt x="7746" y="21193"/>
                  </a:cubicBezTo>
                  <a:cubicBezTo>
                    <a:pt x="6004" y="20885"/>
                    <a:pt x="6004" y="19651"/>
                    <a:pt x="6352" y="18416"/>
                  </a:cubicBezTo>
                  <a:cubicBezTo>
                    <a:pt x="6701" y="17182"/>
                    <a:pt x="7397" y="15948"/>
                    <a:pt x="8094" y="1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8918096" y="5607050"/>
              <a:ext cx="143354" cy="38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90" fill="norm" stroke="1" extrusionOk="0">
                  <a:moveTo>
                    <a:pt x="11810" y="0"/>
                  </a:moveTo>
                  <a:cubicBezTo>
                    <a:pt x="10558" y="4035"/>
                    <a:pt x="9305" y="8070"/>
                    <a:pt x="8210" y="11215"/>
                  </a:cubicBezTo>
                  <a:cubicBezTo>
                    <a:pt x="7114" y="14360"/>
                    <a:pt x="6175" y="16615"/>
                    <a:pt x="5549" y="18277"/>
                  </a:cubicBezTo>
                  <a:cubicBezTo>
                    <a:pt x="4923" y="19938"/>
                    <a:pt x="4610" y="21007"/>
                    <a:pt x="4923" y="21303"/>
                  </a:cubicBezTo>
                  <a:cubicBezTo>
                    <a:pt x="5236" y="21600"/>
                    <a:pt x="6175" y="21125"/>
                    <a:pt x="7114" y="19998"/>
                  </a:cubicBezTo>
                  <a:cubicBezTo>
                    <a:pt x="8053" y="18870"/>
                    <a:pt x="8992" y="17090"/>
                    <a:pt x="9462" y="15844"/>
                  </a:cubicBezTo>
                  <a:cubicBezTo>
                    <a:pt x="9931" y="14598"/>
                    <a:pt x="9931" y="13886"/>
                    <a:pt x="9305" y="13352"/>
                  </a:cubicBezTo>
                  <a:cubicBezTo>
                    <a:pt x="8679" y="12818"/>
                    <a:pt x="7427" y="12462"/>
                    <a:pt x="5392" y="12402"/>
                  </a:cubicBezTo>
                  <a:cubicBezTo>
                    <a:pt x="3358" y="12343"/>
                    <a:pt x="540" y="12580"/>
                    <a:pt x="71" y="12699"/>
                  </a:cubicBezTo>
                  <a:cubicBezTo>
                    <a:pt x="-399" y="12818"/>
                    <a:pt x="1479" y="12818"/>
                    <a:pt x="5392" y="12699"/>
                  </a:cubicBezTo>
                  <a:cubicBezTo>
                    <a:pt x="9305" y="12580"/>
                    <a:pt x="15253" y="12343"/>
                    <a:pt x="21201" y="12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9112250" y="58547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370397" y="5645150"/>
              <a:ext cx="275254" cy="60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6" fill="norm" stroke="1" extrusionOk="0">
                  <a:moveTo>
                    <a:pt x="8581" y="7451"/>
                  </a:moveTo>
                  <a:cubicBezTo>
                    <a:pt x="6437" y="7677"/>
                    <a:pt x="4294" y="7902"/>
                    <a:pt x="2810" y="8429"/>
                  </a:cubicBezTo>
                  <a:cubicBezTo>
                    <a:pt x="1326" y="8956"/>
                    <a:pt x="502" y="9784"/>
                    <a:pt x="172" y="10386"/>
                  </a:cubicBezTo>
                  <a:cubicBezTo>
                    <a:pt x="-158" y="10988"/>
                    <a:pt x="7" y="11364"/>
                    <a:pt x="502" y="11628"/>
                  </a:cubicBezTo>
                  <a:cubicBezTo>
                    <a:pt x="996" y="11891"/>
                    <a:pt x="1821" y="12042"/>
                    <a:pt x="2975" y="11666"/>
                  </a:cubicBezTo>
                  <a:cubicBezTo>
                    <a:pt x="4129" y="11289"/>
                    <a:pt x="5613" y="10386"/>
                    <a:pt x="6190" y="9332"/>
                  </a:cubicBezTo>
                  <a:cubicBezTo>
                    <a:pt x="6767" y="8279"/>
                    <a:pt x="6437" y="7075"/>
                    <a:pt x="6273" y="6284"/>
                  </a:cubicBezTo>
                  <a:cubicBezTo>
                    <a:pt x="6108" y="5494"/>
                    <a:pt x="6108" y="5118"/>
                    <a:pt x="7262" y="4440"/>
                  </a:cubicBezTo>
                  <a:cubicBezTo>
                    <a:pt x="8416" y="3763"/>
                    <a:pt x="10724" y="2785"/>
                    <a:pt x="12291" y="2145"/>
                  </a:cubicBezTo>
                  <a:cubicBezTo>
                    <a:pt x="13857" y="1505"/>
                    <a:pt x="14682" y="1204"/>
                    <a:pt x="15589" y="828"/>
                  </a:cubicBezTo>
                  <a:cubicBezTo>
                    <a:pt x="16495" y="452"/>
                    <a:pt x="17485" y="0"/>
                    <a:pt x="17815" y="0"/>
                  </a:cubicBezTo>
                  <a:cubicBezTo>
                    <a:pt x="18144" y="0"/>
                    <a:pt x="17815" y="452"/>
                    <a:pt x="16495" y="1806"/>
                  </a:cubicBezTo>
                  <a:cubicBezTo>
                    <a:pt x="15176" y="3161"/>
                    <a:pt x="12868" y="5419"/>
                    <a:pt x="10724" y="7714"/>
                  </a:cubicBezTo>
                  <a:cubicBezTo>
                    <a:pt x="8581" y="10010"/>
                    <a:pt x="6602" y="12343"/>
                    <a:pt x="5283" y="14300"/>
                  </a:cubicBezTo>
                  <a:cubicBezTo>
                    <a:pt x="3964" y="16256"/>
                    <a:pt x="3305" y="17837"/>
                    <a:pt x="2975" y="18891"/>
                  </a:cubicBezTo>
                  <a:cubicBezTo>
                    <a:pt x="2645" y="19944"/>
                    <a:pt x="2645" y="20471"/>
                    <a:pt x="2975" y="20885"/>
                  </a:cubicBezTo>
                  <a:cubicBezTo>
                    <a:pt x="3305" y="21299"/>
                    <a:pt x="3964" y="21600"/>
                    <a:pt x="4789" y="21525"/>
                  </a:cubicBezTo>
                  <a:cubicBezTo>
                    <a:pt x="5613" y="21449"/>
                    <a:pt x="6602" y="20998"/>
                    <a:pt x="7839" y="19982"/>
                  </a:cubicBezTo>
                  <a:cubicBezTo>
                    <a:pt x="9076" y="18966"/>
                    <a:pt x="10560" y="17385"/>
                    <a:pt x="11384" y="16369"/>
                  </a:cubicBezTo>
                  <a:cubicBezTo>
                    <a:pt x="12208" y="15353"/>
                    <a:pt x="12373" y="14902"/>
                    <a:pt x="12208" y="14525"/>
                  </a:cubicBezTo>
                  <a:cubicBezTo>
                    <a:pt x="12044" y="14149"/>
                    <a:pt x="11549" y="13848"/>
                    <a:pt x="11631" y="13585"/>
                  </a:cubicBezTo>
                  <a:cubicBezTo>
                    <a:pt x="11714" y="13321"/>
                    <a:pt x="12373" y="13095"/>
                    <a:pt x="14105" y="12757"/>
                  </a:cubicBezTo>
                  <a:cubicBezTo>
                    <a:pt x="15836" y="12418"/>
                    <a:pt x="18639" y="11967"/>
                    <a:pt x="21442" y="1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974038" y="5854700"/>
              <a:ext cx="363763" cy="17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73" fill="norm" stroke="1" extrusionOk="0">
                  <a:moveTo>
                    <a:pt x="4602" y="4574"/>
                  </a:moveTo>
                  <a:cubicBezTo>
                    <a:pt x="5226" y="4574"/>
                    <a:pt x="5850" y="4574"/>
                    <a:pt x="6162" y="5464"/>
                  </a:cubicBezTo>
                  <a:cubicBezTo>
                    <a:pt x="6474" y="6353"/>
                    <a:pt x="6474" y="8132"/>
                    <a:pt x="6225" y="10292"/>
                  </a:cubicBezTo>
                  <a:cubicBezTo>
                    <a:pt x="5975" y="12452"/>
                    <a:pt x="5475" y="14993"/>
                    <a:pt x="4664" y="17026"/>
                  </a:cubicBezTo>
                  <a:cubicBezTo>
                    <a:pt x="3852" y="19059"/>
                    <a:pt x="2729" y="20584"/>
                    <a:pt x="1855" y="21092"/>
                  </a:cubicBezTo>
                  <a:cubicBezTo>
                    <a:pt x="981" y="21600"/>
                    <a:pt x="356" y="21092"/>
                    <a:pt x="107" y="18932"/>
                  </a:cubicBezTo>
                  <a:cubicBezTo>
                    <a:pt x="-143" y="16772"/>
                    <a:pt x="-18" y="12960"/>
                    <a:pt x="1168" y="10165"/>
                  </a:cubicBezTo>
                  <a:cubicBezTo>
                    <a:pt x="2354" y="7369"/>
                    <a:pt x="4602" y="5591"/>
                    <a:pt x="7598" y="4574"/>
                  </a:cubicBezTo>
                  <a:cubicBezTo>
                    <a:pt x="10595" y="3558"/>
                    <a:pt x="14340" y="3304"/>
                    <a:pt x="16775" y="2668"/>
                  </a:cubicBezTo>
                  <a:cubicBezTo>
                    <a:pt x="19210" y="2033"/>
                    <a:pt x="20333" y="1016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318750" y="5654856"/>
              <a:ext cx="177800" cy="10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588"/>
                  </a:moveTo>
                  <a:cubicBezTo>
                    <a:pt x="2571" y="172"/>
                    <a:pt x="5143" y="-243"/>
                    <a:pt x="6943" y="172"/>
                  </a:cubicBezTo>
                  <a:cubicBezTo>
                    <a:pt x="8743" y="588"/>
                    <a:pt x="9771" y="1834"/>
                    <a:pt x="9900" y="4742"/>
                  </a:cubicBezTo>
                  <a:cubicBezTo>
                    <a:pt x="10029" y="7649"/>
                    <a:pt x="9257" y="12219"/>
                    <a:pt x="7714" y="15334"/>
                  </a:cubicBezTo>
                  <a:cubicBezTo>
                    <a:pt x="6171" y="18449"/>
                    <a:pt x="3857" y="20111"/>
                    <a:pt x="3857" y="20734"/>
                  </a:cubicBezTo>
                  <a:cubicBezTo>
                    <a:pt x="3857" y="21357"/>
                    <a:pt x="6171" y="20942"/>
                    <a:pt x="9514" y="20111"/>
                  </a:cubicBezTo>
                  <a:cubicBezTo>
                    <a:pt x="12857" y="19280"/>
                    <a:pt x="17229" y="18034"/>
                    <a:pt x="21600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433050" y="5670550"/>
              <a:ext cx="163626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13944" y="0"/>
                  </a:moveTo>
                  <a:cubicBezTo>
                    <a:pt x="17225" y="2922"/>
                    <a:pt x="20506" y="5843"/>
                    <a:pt x="21053" y="8713"/>
                  </a:cubicBezTo>
                  <a:cubicBezTo>
                    <a:pt x="21600" y="11583"/>
                    <a:pt x="19413" y="14400"/>
                    <a:pt x="15448" y="16539"/>
                  </a:cubicBezTo>
                  <a:cubicBezTo>
                    <a:pt x="11484" y="18678"/>
                    <a:pt x="5742" y="20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623550" y="60642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2" name="Drawing"/>
          <p:cNvGrpSpPr/>
          <p:nvPr/>
        </p:nvGrpSpPr>
        <p:grpSpPr>
          <a:xfrm>
            <a:off x="864608" y="1727200"/>
            <a:ext cx="10851142" cy="7789334"/>
            <a:chOff x="0" y="0"/>
            <a:chExt cx="10851141" cy="7789333"/>
          </a:xfrm>
        </p:grpSpPr>
        <p:sp>
          <p:nvSpPr>
            <p:cNvPr id="463" name="Line"/>
            <p:cNvSpPr/>
            <p:nvPr/>
          </p:nvSpPr>
          <p:spPr>
            <a:xfrm>
              <a:off x="476463" y="3916"/>
              <a:ext cx="240079" cy="60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6" fill="norm" stroke="1" extrusionOk="0">
                  <a:moveTo>
                    <a:pt x="7849" y="8186"/>
                  </a:moveTo>
                  <a:cubicBezTo>
                    <a:pt x="6902" y="9611"/>
                    <a:pt x="5954" y="11036"/>
                    <a:pt x="4912" y="12836"/>
                  </a:cubicBezTo>
                  <a:cubicBezTo>
                    <a:pt x="3870" y="14636"/>
                    <a:pt x="2733" y="16811"/>
                    <a:pt x="1880" y="18349"/>
                  </a:cubicBezTo>
                  <a:cubicBezTo>
                    <a:pt x="1028" y="19886"/>
                    <a:pt x="459" y="20786"/>
                    <a:pt x="175" y="20936"/>
                  </a:cubicBezTo>
                  <a:cubicBezTo>
                    <a:pt x="-109" y="21086"/>
                    <a:pt x="-109" y="20486"/>
                    <a:pt x="649" y="18836"/>
                  </a:cubicBezTo>
                  <a:cubicBezTo>
                    <a:pt x="1407" y="17186"/>
                    <a:pt x="2923" y="14486"/>
                    <a:pt x="4438" y="11823"/>
                  </a:cubicBezTo>
                  <a:cubicBezTo>
                    <a:pt x="5954" y="9161"/>
                    <a:pt x="7470" y="6536"/>
                    <a:pt x="8702" y="4661"/>
                  </a:cubicBezTo>
                  <a:cubicBezTo>
                    <a:pt x="9933" y="2786"/>
                    <a:pt x="10880" y="1661"/>
                    <a:pt x="11733" y="948"/>
                  </a:cubicBezTo>
                  <a:cubicBezTo>
                    <a:pt x="12586" y="236"/>
                    <a:pt x="13344" y="-64"/>
                    <a:pt x="14007" y="11"/>
                  </a:cubicBezTo>
                  <a:cubicBezTo>
                    <a:pt x="14670" y="86"/>
                    <a:pt x="15238" y="536"/>
                    <a:pt x="15902" y="1886"/>
                  </a:cubicBezTo>
                  <a:cubicBezTo>
                    <a:pt x="16565" y="3236"/>
                    <a:pt x="17323" y="5486"/>
                    <a:pt x="17796" y="7849"/>
                  </a:cubicBezTo>
                  <a:cubicBezTo>
                    <a:pt x="18270" y="10211"/>
                    <a:pt x="18459" y="12686"/>
                    <a:pt x="18649" y="14861"/>
                  </a:cubicBezTo>
                  <a:cubicBezTo>
                    <a:pt x="18838" y="17036"/>
                    <a:pt x="19028" y="18911"/>
                    <a:pt x="19312" y="20036"/>
                  </a:cubicBezTo>
                  <a:cubicBezTo>
                    <a:pt x="19596" y="21161"/>
                    <a:pt x="19975" y="21536"/>
                    <a:pt x="20354" y="21536"/>
                  </a:cubicBezTo>
                  <a:cubicBezTo>
                    <a:pt x="20733" y="21536"/>
                    <a:pt x="21112" y="21161"/>
                    <a:pt x="21491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519691" y="3937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5840"/>
                    <a:pt x="6646" y="10080"/>
                    <a:pt x="10246" y="6480"/>
                  </a:cubicBezTo>
                  <a:cubicBezTo>
                    <a:pt x="13846" y="2880"/>
                    <a:pt x="1772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800088" y="285176"/>
              <a:ext cx="139912" cy="277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56" fill="norm" stroke="1" extrusionOk="0">
                  <a:moveTo>
                    <a:pt x="12421" y="3454"/>
                  </a:moveTo>
                  <a:cubicBezTo>
                    <a:pt x="11776" y="2642"/>
                    <a:pt x="11132" y="1830"/>
                    <a:pt x="9842" y="1099"/>
                  </a:cubicBezTo>
                  <a:cubicBezTo>
                    <a:pt x="8552" y="369"/>
                    <a:pt x="6618" y="-281"/>
                    <a:pt x="4523" y="125"/>
                  </a:cubicBezTo>
                  <a:cubicBezTo>
                    <a:pt x="2427" y="531"/>
                    <a:pt x="170" y="1993"/>
                    <a:pt x="9" y="3860"/>
                  </a:cubicBezTo>
                  <a:cubicBezTo>
                    <a:pt x="-152" y="5728"/>
                    <a:pt x="1782" y="8002"/>
                    <a:pt x="5490" y="9951"/>
                  </a:cubicBezTo>
                  <a:cubicBezTo>
                    <a:pt x="9197" y="11899"/>
                    <a:pt x="14678" y="13524"/>
                    <a:pt x="17741" y="14904"/>
                  </a:cubicBezTo>
                  <a:cubicBezTo>
                    <a:pt x="20803" y="16284"/>
                    <a:pt x="21448" y="17421"/>
                    <a:pt x="21287" y="18314"/>
                  </a:cubicBezTo>
                  <a:cubicBezTo>
                    <a:pt x="21126" y="19208"/>
                    <a:pt x="20158" y="19857"/>
                    <a:pt x="18224" y="20345"/>
                  </a:cubicBezTo>
                  <a:cubicBezTo>
                    <a:pt x="16290" y="20832"/>
                    <a:pt x="13388" y="21157"/>
                    <a:pt x="10809" y="21238"/>
                  </a:cubicBezTo>
                  <a:cubicBezTo>
                    <a:pt x="8230" y="21319"/>
                    <a:pt x="5973" y="21157"/>
                    <a:pt x="5490" y="20101"/>
                  </a:cubicBezTo>
                  <a:cubicBezTo>
                    <a:pt x="5006" y="19045"/>
                    <a:pt x="6296" y="17096"/>
                    <a:pt x="7585" y="15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88525" y="249945"/>
              <a:ext cx="150581" cy="26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177" fill="norm" stroke="1" extrusionOk="0">
                  <a:moveTo>
                    <a:pt x="16785" y="2854"/>
                  </a:moveTo>
                  <a:cubicBezTo>
                    <a:pt x="16201" y="2011"/>
                    <a:pt x="15617" y="1167"/>
                    <a:pt x="13720" y="576"/>
                  </a:cubicBezTo>
                  <a:cubicBezTo>
                    <a:pt x="11822" y="-15"/>
                    <a:pt x="8612" y="-352"/>
                    <a:pt x="5985" y="576"/>
                  </a:cubicBezTo>
                  <a:cubicBezTo>
                    <a:pt x="3358" y="1504"/>
                    <a:pt x="1314" y="3698"/>
                    <a:pt x="439" y="5217"/>
                  </a:cubicBezTo>
                  <a:cubicBezTo>
                    <a:pt x="-437" y="6735"/>
                    <a:pt x="-145" y="7579"/>
                    <a:pt x="2628" y="8761"/>
                  </a:cubicBezTo>
                  <a:cubicBezTo>
                    <a:pt x="5401" y="9942"/>
                    <a:pt x="10655" y="11460"/>
                    <a:pt x="14304" y="12979"/>
                  </a:cubicBezTo>
                  <a:cubicBezTo>
                    <a:pt x="17952" y="14498"/>
                    <a:pt x="19995" y="16017"/>
                    <a:pt x="20579" y="17198"/>
                  </a:cubicBezTo>
                  <a:cubicBezTo>
                    <a:pt x="21163" y="18379"/>
                    <a:pt x="20287" y="19223"/>
                    <a:pt x="19120" y="19898"/>
                  </a:cubicBezTo>
                  <a:cubicBezTo>
                    <a:pt x="17952" y="20573"/>
                    <a:pt x="16493" y="21079"/>
                    <a:pt x="15179" y="21164"/>
                  </a:cubicBezTo>
                  <a:cubicBezTo>
                    <a:pt x="13866" y="21248"/>
                    <a:pt x="12698" y="20910"/>
                    <a:pt x="11531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227441" y="305163"/>
              <a:ext cx="168551" cy="205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23" fill="norm" stroke="1" extrusionOk="0">
                  <a:moveTo>
                    <a:pt x="5300" y="604"/>
                  </a:moveTo>
                  <a:cubicBezTo>
                    <a:pt x="3950" y="177"/>
                    <a:pt x="2600" y="-251"/>
                    <a:pt x="1655" y="177"/>
                  </a:cubicBezTo>
                  <a:cubicBezTo>
                    <a:pt x="710" y="604"/>
                    <a:pt x="170" y="1888"/>
                    <a:pt x="35" y="4668"/>
                  </a:cubicBezTo>
                  <a:cubicBezTo>
                    <a:pt x="-100" y="7448"/>
                    <a:pt x="170" y="11725"/>
                    <a:pt x="575" y="14399"/>
                  </a:cubicBezTo>
                  <a:cubicBezTo>
                    <a:pt x="980" y="17072"/>
                    <a:pt x="1520" y="18141"/>
                    <a:pt x="2330" y="19210"/>
                  </a:cubicBezTo>
                  <a:cubicBezTo>
                    <a:pt x="3140" y="20280"/>
                    <a:pt x="4220" y="21349"/>
                    <a:pt x="6245" y="20280"/>
                  </a:cubicBezTo>
                  <a:cubicBezTo>
                    <a:pt x="8270" y="19210"/>
                    <a:pt x="11240" y="16002"/>
                    <a:pt x="13130" y="13222"/>
                  </a:cubicBezTo>
                  <a:cubicBezTo>
                    <a:pt x="15020" y="10442"/>
                    <a:pt x="15830" y="8090"/>
                    <a:pt x="16235" y="6379"/>
                  </a:cubicBezTo>
                  <a:cubicBezTo>
                    <a:pt x="16640" y="4668"/>
                    <a:pt x="16640" y="3599"/>
                    <a:pt x="16640" y="4133"/>
                  </a:cubicBezTo>
                  <a:cubicBezTo>
                    <a:pt x="16640" y="4668"/>
                    <a:pt x="16640" y="6806"/>
                    <a:pt x="16775" y="9052"/>
                  </a:cubicBezTo>
                  <a:cubicBezTo>
                    <a:pt x="16910" y="11298"/>
                    <a:pt x="17180" y="13650"/>
                    <a:pt x="17990" y="15361"/>
                  </a:cubicBezTo>
                  <a:cubicBezTo>
                    <a:pt x="18800" y="17072"/>
                    <a:pt x="20150" y="18141"/>
                    <a:pt x="21500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457375" y="307029"/>
              <a:ext cx="224367" cy="176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815" y="6593"/>
                  </a:moveTo>
                  <a:cubicBezTo>
                    <a:pt x="408" y="5323"/>
                    <a:pt x="0" y="4052"/>
                    <a:pt x="0" y="4052"/>
                  </a:cubicBezTo>
                  <a:cubicBezTo>
                    <a:pt x="0" y="4052"/>
                    <a:pt x="408" y="5323"/>
                    <a:pt x="917" y="7991"/>
                  </a:cubicBezTo>
                  <a:cubicBezTo>
                    <a:pt x="1426" y="10659"/>
                    <a:pt x="2038" y="14725"/>
                    <a:pt x="2242" y="17393"/>
                  </a:cubicBezTo>
                  <a:cubicBezTo>
                    <a:pt x="2445" y="20061"/>
                    <a:pt x="2242" y="21332"/>
                    <a:pt x="2140" y="21205"/>
                  </a:cubicBezTo>
                  <a:cubicBezTo>
                    <a:pt x="2038" y="21078"/>
                    <a:pt x="2038" y="19553"/>
                    <a:pt x="2547" y="16758"/>
                  </a:cubicBezTo>
                  <a:cubicBezTo>
                    <a:pt x="3057" y="13963"/>
                    <a:pt x="4075" y="9897"/>
                    <a:pt x="5094" y="7356"/>
                  </a:cubicBezTo>
                  <a:cubicBezTo>
                    <a:pt x="6113" y="4814"/>
                    <a:pt x="7132" y="3798"/>
                    <a:pt x="7845" y="3925"/>
                  </a:cubicBezTo>
                  <a:cubicBezTo>
                    <a:pt x="8558" y="4052"/>
                    <a:pt x="8966" y="5323"/>
                    <a:pt x="9170" y="7356"/>
                  </a:cubicBezTo>
                  <a:cubicBezTo>
                    <a:pt x="9374" y="9388"/>
                    <a:pt x="9374" y="12184"/>
                    <a:pt x="9374" y="14217"/>
                  </a:cubicBezTo>
                  <a:cubicBezTo>
                    <a:pt x="9374" y="16250"/>
                    <a:pt x="9374" y="17520"/>
                    <a:pt x="9577" y="17520"/>
                  </a:cubicBezTo>
                  <a:cubicBezTo>
                    <a:pt x="9781" y="17520"/>
                    <a:pt x="10189" y="16250"/>
                    <a:pt x="11106" y="13581"/>
                  </a:cubicBezTo>
                  <a:cubicBezTo>
                    <a:pt x="12023" y="10913"/>
                    <a:pt x="13449" y="6847"/>
                    <a:pt x="14570" y="4306"/>
                  </a:cubicBezTo>
                  <a:cubicBezTo>
                    <a:pt x="15691" y="1765"/>
                    <a:pt x="16506" y="748"/>
                    <a:pt x="17423" y="240"/>
                  </a:cubicBezTo>
                  <a:cubicBezTo>
                    <a:pt x="18340" y="-268"/>
                    <a:pt x="19358" y="-268"/>
                    <a:pt x="20072" y="3290"/>
                  </a:cubicBezTo>
                  <a:cubicBezTo>
                    <a:pt x="20785" y="6847"/>
                    <a:pt x="21192" y="13963"/>
                    <a:pt x="21600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722741" y="266949"/>
              <a:ext cx="139751" cy="49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06" fill="norm" stroke="1" extrusionOk="0">
                  <a:moveTo>
                    <a:pt x="8141" y="4657"/>
                  </a:moveTo>
                  <a:cubicBezTo>
                    <a:pt x="6870" y="7494"/>
                    <a:pt x="5600" y="10331"/>
                    <a:pt x="4647" y="12940"/>
                  </a:cubicBezTo>
                  <a:cubicBezTo>
                    <a:pt x="3694" y="15548"/>
                    <a:pt x="3058" y="17928"/>
                    <a:pt x="2423" y="19392"/>
                  </a:cubicBezTo>
                  <a:cubicBezTo>
                    <a:pt x="1788" y="20857"/>
                    <a:pt x="1153" y="21406"/>
                    <a:pt x="676" y="21406"/>
                  </a:cubicBezTo>
                  <a:cubicBezTo>
                    <a:pt x="200" y="21406"/>
                    <a:pt x="-118" y="20857"/>
                    <a:pt x="41" y="19072"/>
                  </a:cubicBezTo>
                  <a:cubicBezTo>
                    <a:pt x="200" y="17287"/>
                    <a:pt x="835" y="14267"/>
                    <a:pt x="2106" y="11384"/>
                  </a:cubicBezTo>
                  <a:cubicBezTo>
                    <a:pt x="3376" y="8501"/>
                    <a:pt x="5282" y="5755"/>
                    <a:pt x="7188" y="3879"/>
                  </a:cubicBezTo>
                  <a:cubicBezTo>
                    <a:pt x="9094" y="2003"/>
                    <a:pt x="11000" y="996"/>
                    <a:pt x="12747" y="447"/>
                  </a:cubicBezTo>
                  <a:cubicBezTo>
                    <a:pt x="14494" y="-102"/>
                    <a:pt x="16082" y="-194"/>
                    <a:pt x="17829" y="447"/>
                  </a:cubicBezTo>
                  <a:cubicBezTo>
                    <a:pt x="19576" y="1087"/>
                    <a:pt x="21482" y="2460"/>
                    <a:pt x="20847" y="4199"/>
                  </a:cubicBezTo>
                  <a:cubicBezTo>
                    <a:pt x="20211" y="5938"/>
                    <a:pt x="17035" y="8043"/>
                    <a:pt x="13223" y="9233"/>
                  </a:cubicBezTo>
                  <a:cubicBezTo>
                    <a:pt x="9411" y="10423"/>
                    <a:pt x="4964" y="10698"/>
                    <a:pt x="517" y="1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947310" y="0"/>
              <a:ext cx="229732" cy="47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00" fill="norm" stroke="1" extrusionOk="0">
                  <a:moveTo>
                    <a:pt x="12591" y="0"/>
                  </a:moveTo>
                  <a:cubicBezTo>
                    <a:pt x="10609" y="3058"/>
                    <a:pt x="8627" y="6117"/>
                    <a:pt x="6844" y="9127"/>
                  </a:cubicBezTo>
                  <a:cubicBezTo>
                    <a:pt x="5060" y="12138"/>
                    <a:pt x="3475" y="15101"/>
                    <a:pt x="2682" y="16965"/>
                  </a:cubicBezTo>
                  <a:cubicBezTo>
                    <a:pt x="1890" y="18828"/>
                    <a:pt x="1890" y="19593"/>
                    <a:pt x="1890" y="20214"/>
                  </a:cubicBezTo>
                  <a:cubicBezTo>
                    <a:pt x="1890" y="20835"/>
                    <a:pt x="1890" y="21313"/>
                    <a:pt x="2385" y="21457"/>
                  </a:cubicBezTo>
                  <a:cubicBezTo>
                    <a:pt x="2880" y="21600"/>
                    <a:pt x="3871" y="21409"/>
                    <a:pt x="4664" y="20501"/>
                  </a:cubicBezTo>
                  <a:cubicBezTo>
                    <a:pt x="5457" y="19593"/>
                    <a:pt x="6051" y="17968"/>
                    <a:pt x="5556" y="16439"/>
                  </a:cubicBezTo>
                  <a:cubicBezTo>
                    <a:pt x="5060" y="14910"/>
                    <a:pt x="3475" y="13476"/>
                    <a:pt x="2187" y="12712"/>
                  </a:cubicBezTo>
                  <a:cubicBezTo>
                    <a:pt x="899" y="11947"/>
                    <a:pt x="-92" y="11851"/>
                    <a:pt x="7" y="11756"/>
                  </a:cubicBezTo>
                  <a:cubicBezTo>
                    <a:pt x="106" y="11660"/>
                    <a:pt x="1295" y="11565"/>
                    <a:pt x="2980" y="11373"/>
                  </a:cubicBezTo>
                  <a:cubicBezTo>
                    <a:pt x="4664" y="11182"/>
                    <a:pt x="6844" y="10896"/>
                    <a:pt x="8627" y="10752"/>
                  </a:cubicBezTo>
                  <a:cubicBezTo>
                    <a:pt x="10411" y="10609"/>
                    <a:pt x="11798" y="10609"/>
                    <a:pt x="12789" y="10991"/>
                  </a:cubicBezTo>
                  <a:cubicBezTo>
                    <a:pt x="13780" y="11373"/>
                    <a:pt x="14374" y="12138"/>
                    <a:pt x="14770" y="13476"/>
                  </a:cubicBezTo>
                  <a:cubicBezTo>
                    <a:pt x="15167" y="14814"/>
                    <a:pt x="15365" y="16726"/>
                    <a:pt x="15365" y="17920"/>
                  </a:cubicBezTo>
                  <a:cubicBezTo>
                    <a:pt x="15365" y="19115"/>
                    <a:pt x="15167" y="19593"/>
                    <a:pt x="14869" y="19593"/>
                  </a:cubicBezTo>
                  <a:cubicBezTo>
                    <a:pt x="14572" y="19593"/>
                    <a:pt x="14176" y="19115"/>
                    <a:pt x="14374" y="17538"/>
                  </a:cubicBezTo>
                  <a:cubicBezTo>
                    <a:pt x="14572" y="15961"/>
                    <a:pt x="15365" y="13285"/>
                    <a:pt x="16257" y="11373"/>
                  </a:cubicBezTo>
                  <a:cubicBezTo>
                    <a:pt x="17148" y="9462"/>
                    <a:pt x="18139" y="8315"/>
                    <a:pt x="19031" y="7694"/>
                  </a:cubicBezTo>
                  <a:cubicBezTo>
                    <a:pt x="19923" y="7073"/>
                    <a:pt x="20715" y="6977"/>
                    <a:pt x="21508" y="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166266" y="266700"/>
              <a:ext cx="116910" cy="16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0796" fill="norm" stroke="1" extrusionOk="0">
                  <a:moveTo>
                    <a:pt x="15571" y="1600"/>
                  </a:moveTo>
                  <a:cubicBezTo>
                    <a:pt x="14055" y="800"/>
                    <a:pt x="12539" y="0"/>
                    <a:pt x="11023" y="0"/>
                  </a:cubicBezTo>
                  <a:cubicBezTo>
                    <a:pt x="9508" y="0"/>
                    <a:pt x="7992" y="800"/>
                    <a:pt x="6097" y="3467"/>
                  </a:cubicBezTo>
                  <a:cubicBezTo>
                    <a:pt x="4202" y="6133"/>
                    <a:pt x="1929" y="10667"/>
                    <a:pt x="792" y="13733"/>
                  </a:cubicBezTo>
                  <a:cubicBezTo>
                    <a:pt x="-345" y="16800"/>
                    <a:pt x="-345" y="18400"/>
                    <a:pt x="1360" y="19600"/>
                  </a:cubicBezTo>
                  <a:cubicBezTo>
                    <a:pt x="3066" y="20800"/>
                    <a:pt x="6476" y="21600"/>
                    <a:pt x="10076" y="19467"/>
                  </a:cubicBezTo>
                  <a:cubicBezTo>
                    <a:pt x="13676" y="17333"/>
                    <a:pt x="17466" y="12267"/>
                    <a:pt x="19360" y="8800"/>
                  </a:cubicBezTo>
                  <a:cubicBezTo>
                    <a:pt x="21255" y="5333"/>
                    <a:pt x="21255" y="3467"/>
                    <a:pt x="20308" y="2800"/>
                  </a:cubicBezTo>
                  <a:cubicBezTo>
                    <a:pt x="19360" y="2133"/>
                    <a:pt x="17466" y="2667"/>
                    <a:pt x="15571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323091" y="234882"/>
              <a:ext cx="124108" cy="196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52" fill="norm" stroke="1" extrusionOk="0">
                  <a:moveTo>
                    <a:pt x="0" y="6828"/>
                  </a:moveTo>
                  <a:cubicBezTo>
                    <a:pt x="0" y="9784"/>
                    <a:pt x="0" y="12739"/>
                    <a:pt x="0" y="14786"/>
                  </a:cubicBezTo>
                  <a:cubicBezTo>
                    <a:pt x="0" y="16832"/>
                    <a:pt x="0" y="17969"/>
                    <a:pt x="183" y="17855"/>
                  </a:cubicBezTo>
                  <a:cubicBezTo>
                    <a:pt x="366" y="17741"/>
                    <a:pt x="732" y="16377"/>
                    <a:pt x="2014" y="13990"/>
                  </a:cubicBezTo>
                  <a:cubicBezTo>
                    <a:pt x="3295" y="11603"/>
                    <a:pt x="5492" y="8192"/>
                    <a:pt x="7505" y="5691"/>
                  </a:cubicBezTo>
                  <a:cubicBezTo>
                    <a:pt x="9519" y="3190"/>
                    <a:pt x="11349" y="1598"/>
                    <a:pt x="13363" y="689"/>
                  </a:cubicBezTo>
                  <a:cubicBezTo>
                    <a:pt x="15376" y="-221"/>
                    <a:pt x="17573" y="-448"/>
                    <a:pt x="19037" y="1371"/>
                  </a:cubicBezTo>
                  <a:cubicBezTo>
                    <a:pt x="20502" y="3190"/>
                    <a:pt x="21234" y="7055"/>
                    <a:pt x="21417" y="10693"/>
                  </a:cubicBezTo>
                  <a:cubicBezTo>
                    <a:pt x="21600" y="14331"/>
                    <a:pt x="21234" y="17741"/>
                    <a:pt x="20868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545341" y="206136"/>
              <a:ext cx="110384" cy="29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87" fill="norm" stroke="1" extrusionOk="0">
                  <a:moveTo>
                    <a:pt x="15894" y="4842"/>
                  </a:moveTo>
                  <a:cubicBezTo>
                    <a:pt x="16709" y="4076"/>
                    <a:pt x="17525" y="3310"/>
                    <a:pt x="17932" y="2391"/>
                  </a:cubicBezTo>
                  <a:cubicBezTo>
                    <a:pt x="18340" y="1472"/>
                    <a:pt x="18340" y="400"/>
                    <a:pt x="16913" y="93"/>
                  </a:cubicBezTo>
                  <a:cubicBezTo>
                    <a:pt x="15487" y="-213"/>
                    <a:pt x="12634" y="247"/>
                    <a:pt x="9781" y="1242"/>
                  </a:cubicBezTo>
                  <a:cubicBezTo>
                    <a:pt x="6928" y="2238"/>
                    <a:pt x="4075" y="3770"/>
                    <a:pt x="5094" y="5761"/>
                  </a:cubicBezTo>
                  <a:cubicBezTo>
                    <a:pt x="6113" y="7753"/>
                    <a:pt x="11004" y="10204"/>
                    <a:pt x="14672" y="11813"/>
                  </a:cubicBezTo>
                  <a:cubicBezTo>
                    <a:pt x="18340" y="13421"/>
                    <a:pt x="20785" y="14187"/>
                    <a:pt x="21192" y="15183"/>
                  </a:cubicBezTo>
                  <a:cubicBezTo>
                    <a:pt x="21600" y="16178"/>
                    <a:pt x="19970" y="17404"/>
                    <a:pt x="16098" y="18476"/>
                  </a:cubicBezTo>
                  <a:cubicBezTo>
                    <a:pt x="12226" y="19549"/>
                    <a:pt x="6113" y="20468"/>
                    <a:pt x="0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557791" y="654314"/>
              <a:ext cx="1793145" cy="7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001" fill="norm" stroke="1" extrusionOk="0">
                  <a:moveTo>
                    <a:pt x="0" y="20289"/>
                  </a:moveTo>
                  <a:cubicBezTo>
                    <a:pt x="917" y="20906"/>
                    <a:pt x="1834" y="21523"/>
                    <a:pt x="2764" y="20289"/>
                  </a:cubicBezTo>
                  <a:cubicBezTo>
                    <a:pt x="3693" y="19054"/>
                    <a:pt x="4636" y="15969"/>
                    <a:pt x="5566" y="13500"/>
                  </a:cubicBezTo>
                  <a:cubicBezTo>
                    <a:pt x="6495" y="11032"/>
                    <a:pt x="7412" y="9180"/>
                    <a:pt x="8406" y="7329"/>
                  </a:cubicBezTo>
                  <a:cubicBezTo>
                    <a:pt x="9399" y="5477"/>
                    <a:pt x="10469" y="3626"/>
                    <a:pt x="11539" y="2392"/>
                  </a:cubicBezTo>
                  <a:cubicBezTo>
                    <a:pt x="12608" y="1157"/>
                    <a:pt x="13678" y="540"/>
                    <a:pt x="14786" y="232"/>
                  </a:cubicBezTo>
                  <a:cubicBezTo>
                    <a:pt x="15894" y="-77"/>
                    <a:pt x="17041" y="-77"/>
                    <a:pt x="18059" y="232"/>
                  </a:cubicBezTo>
                  <a:cubicBezTo>
                    <a:pt x="19078" y="540"/>
                    <a:pt x="19970" y="1157"/>
                    <a:pt x="20479" y="1774"/>
                  </a:cubicBezTo>
                  <a:cubicBezTo>
                    <a:pt x="20989" y="2392"/>
                    <a:pt x="21116" y="3009"/>
                    <a:pt x="21243" y="3626"/>
                  </a:cubicBezTo>
                  <a:cubicBezTo>
                    <a:pt x="21371" y="4243"/>
                    <a:pt x="21498" y="4860"/>
                    <a:pt x="21549" y="5169"/>
                  </a:cubicBezTo>
                  <a:cubicBezTo>
                    <a:pt x="21600" y="5477"/>
                    <a:pt x="21575" y="5477"/>
                    <a:pt x="21549" y="5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755345" y="673100"/>
              <a:ext cx="163759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41" y="21600"/>
                  </a:moveTo>
                  <a:cubicBezTo>
                    <a:pt x="74" y="21600"/>
                    <a:pt x="-93" y="21600"/>
                    <a:pt x="60" y="21352"/>
                  </a:cubicBezTo>
                  <a:cubicBezTo>
                    <a:pt x="213" y="21103"/>
                    <a:pt x="685" y="20607"/>
                    <a:pt x="1366" y="19490"/>
                  </a:cubicBezTo>
                  <a:cubicBezTo>
                    <a:pt x="2048" y="18372"/>
                    <a:pt x="2937" y="16634"/>
                    <a:pt x="3868" y="15021"/>
                  </a:cubicBezTo>
                  <a:cubicBezTo>
                    <a:pt x="4800" y="13407"/>
                    <a:pt x="5773" y="11917"/>
                    <a:pt x="6843" y="10428"/>
                  </a:cubicBezTo>
                  <a:cubicBezTo>
                    <a:pt x="7913" y="8938"/>
                    <a:pt x="9081" y="7448"/>
                    <a:pt x="10234" y="6331"/>
                  </a:cubicBezTo>
                  <a:cubicBezTo>
                    <a:pt x="11388" y="5214"/>
                    <a:pt x="12528" y="4469"/>
                    <a:pt x="13709" y="3972"/>
                  </a:cubicBezTo>
                  <a:cubicBezTo>
                    <a:pt x="14891" y="3476"/>
                    <a:pt x="16114" y="3228"/>
                    <a:pt x="17282" y="2855"/>
                  </a:cubicBezTo>
                  <a:cubicBezTo>
                    <a:pt x="18449" y="2483"/>
                    <a:pt x="19561" y="1986"/>
                    <a:pt x="20256" y="1490"/>
                  </a:cubicBezTo>
                  <a:cubicBezTo>
                    <a:pt x="20951" y="993"/>
                    <a:pt x="21229" y="497"/>
                    <a:pt x="215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2919991" y="2984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2913641" y="46990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3904233" y="36727"/>
              <a:ext cx="165109" cy="53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11" fill="norm" stroke="1" extrusionOk="0">
                  <a:moveTo>
                    <a:pt x="21328" y="2828"/>
                  </a:moveTo>
                  <a:cubicBezTo>
                    <a:pt x="20508" y="1987"/>
                    <a:pt x="19687" y="1147"/>
                    <a:pt x="17910" y="600"/>
                  </a:cubicBezTo>
                  <a:cubicBezTo>
                    <a:pt x="16133" y="54"/>
                    <a:pt x="13399" y="-198"/>
                    <a:pt x="10528" y="180"/>
                  </a:cubicBezTo>
                  <a:cubicBezTo>
                    <a:pt x="7657" y="558"/>
                    <a:pt x="4650" y="1567"/>
                    <a:pt x="3556" y="2576"/>
                  </a:cubicBezTo>
                  <a:cubicBezTo>
                    <a:pt x="2462" y="3584"/>
                    <a:pt x="3282" y="4593"/>
                    <a:pt x="4650" y="5937"/>
                  </a:cubicBezTo>
                  <a:cubicBezTo>
                    <a:pt x="6017" y="7282"/>
                    <a:pt x="7931" y="8963"/>
                    <a:pt x="8751" y="10014"/>
                  </a:cubicBezTo>
                  <a:cubicBezTo>
                    <a:pt x="9571" y="11064"/>
                    <a:pt x="9298" y="11484"/>
                    <a:pt x="8477" y="11779"/>
                  </a:cubicBezTo>
                  <a:cubicBezTo>
                    <a:pt x="7657" y="12073"/>
                    <a:pt x="6290" y="12241"/>
                    <a:pt x="4923" y="12283"/>
                  </a:cubicBezTo>
                  <a:cubicBezTo>
                    <a:pt x="3556" y="12325"/>
                    <a:pt x="2189" y="12241"/>
                    <a:pt x="1232" y="11989"/>
                  </a:cubicBezTo>
                  <a:cubicBezTo>
                    <a:pt x="275" y="11737"/>
                    <a:pt x="-272" y="11316"/>
                    <a:pt x="138" y="11064"/>
                  </a:cubicBezTo>
                  <a:cubicBezTo>
                    <a:pt x="548" y="10812"/>
                    <a:pt x="1915" y="10728"/>
                    <a:pt x="3829" y="10938"/>
                  </a:cubicBezTo>
                  <a:cubicBezTo>
                    <a:pt x="5743" y="11148"/>
                    <a:pt x="8204" y="11653"/>
                    <a:pt x="9571" y="12619"/>
                  </a:cubicBezTo>
                  <a:cubicBezTo>
                    <a:pt x="10938" y="13586"/>
                    <a:pt x="11212" y="15014"/>
                    <a:pt x="10665" y="16317"/>
                  </a:cubicBezTo>
                  <a:cubicBezTo>
                    <a:pt x="10118" y="17620"/>
                    <a:pt x="8751" y="18797"/>
                    <a:pt x="8067" y="19637"/>
                  </a:cubicBezTo>
                  <a:cubicBezTo>
                    <a:pt x="7384" y="20477"/>
                    <a:pt x="7384" y="20982"/>
                    <a:pt x="8204" y="21192"/>
                  </a:cubicBezTo>
                  <a:cubicBezTo>
                    <a:pt x="9024" y="21402"/>
                    <a:pt x="10665" y="21318"/>
                    <a:pt x="12442" y="21066"/>
                  </a:cubicBezTo>
                  <a:cubicBezTo>
                    <a:pt x="14219" y="20814"/>
                    <a:pt x="16133" y="20393"/>
                    <a:pt x="18047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132841" y="222250"/>
              <a:ext cx="2222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20"/>
                    <a:pt x="8640" y="6840"/>
                    <a:pt x="12240" y="10440"/>
                  </a:cubicBezTo>
                  <a:cubicBezTo>
                    <a:pt x="15840" y="14040"/>
                    <a:pt x="18720" y="178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206789" y="146050"/>
              <a:ext cx="205453" cy="365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3" fill="norm" stroke="1" extrusionOk="0">
                  <a:moveTo>
                    <a:pt x="21394" y="0"/>
                  </a:moveTo>
                  <a:cubicBezTo>
                    <a:pt x="18529" y="2359"/>
                    <a:pt x="15663" y="4717"/>
                    <a:pt x="12578" y="7634"/>
                  </a:cubicBezTo>
                  <a:cubicBezTo>
                    <a:pt x="9492" y="10552"/>
                    <a:pt x="6186" y="14028"/>
                    <a:pt x="4092" y="16138"/>
                  </a:cubicBezTo>
                  <a:cubicBezTo>
                    <a:pt x="1998" y="18248"/>
                    <a:pt x="1116" y="18993"/>
                    <a:pt x="565" y="19738"/>
                  </a:cubicBezTo>
                  <a:cubicBezTo>
                    <a:pt x="14" y="20483"/>
                    <a:pt x="-206" y="21228"/>
                    <a:pt x="235" y="21414"/>
                  </a:cubicBezTo>
                  <a:cubicBezTo>
                    <a:pt x="676" y="21600"/>
                    <a:pt x="1778" y="21228"/>
                    <a:pt x="2770" y="20855"/>
                  </a:cubicBezTo>
                  <a:cubicBezTo>
                    <a:pt x="3761" y="20483"/>
                    <a:pt x="4643" y="20110"/>
                    <a:pt x="5525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443991" y="3810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36"/>
                    <a:pt x="0" y="10473"/>
                    <a:pt x="3600" y="14073"/>
                  </a:cubicBezTo>
                  <a:cubicBezTo>
                    <a:pt x="7200" y="17673"/>
                    <a:pt x="144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4653541" y="4064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066291" y="3873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332991" y="165100"/>
              <a:ext cx="171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913"/>
                    <a:pt x="7467" y="7826"/>
                    <a:pt x="11067" y="11426"/>
                  </a:cubicBezTo>
                  <a:cubicBezTo>
                    <a:pt x="14667" y="15026"/>
                    <a:pt x="18133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349839" y="139700"/>
              <a:ext cx="224453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94" fill="norm" stroke="1" extrusionOk="0">
                  <a:moveTo>
                    <a:pt x="21406" y="0"/>
                  </a:moveTo>
                  <a:cubicBezTo>
                    <a:pt x="18782" y="1998"/>
                    <a:pt x="16157" y="3995"/>
                    <a:pt x="13129" y="6805"/>
                  </a:cubicBezTo>
                  <a:cubicBezTo>
                    <a:pt x="10101" y="9614"/>
                    <a:pt x="6670" y="13235"/>
                    <a:pt x="4449" y="15545"/>
                  </a:cubicBezTo>
                  <a:cubicBezTo>
                    <a:pt x="2228" y="17854"/>
                    <a:pt x="1219" y="18853"/>
                    <a:pt x="613" y="19665"/>
                  </a:cubicBezTo>
                  <a:cubicBezTo>
                    <a:pt x="8" y="20476"/>
                    <a:pt x="-194" y="21101"/>
                    <a:pt x="210" y="21350"/>
                  </a:cubicBezTo>
                  <a:cubicBezTo>
                    <a:pt x="613" y="21600"/>
                    <a:pt x="1623" y="21475"/>
                    <a:pt x="2632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563708" y="357995"/>
              <a:ext cx="113401" cy="13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30" fill="norm" stroke="1" extrusionOk="0">
                  <a:moveTo>
                    <a:pt x="5600" y="2575"/>
                  </a:moveTo>
                  <a:cubicBezTo>
                    <a:pt x="4000" y="7157"/>
                    <a:pt x="2400" y="11739"/>
                    <a:pt x="1400" y="14848"/>
                  </a:cubicBezTo>
                  <a:cubicBezTo>
                    <a:pt x="400" y="17957"/>
                    <a:pt x="0" y="19594"/>
                    <a:pt x="0" y="19594"/>
                  </a:cubicBezTo>
                  <a:cubicBezTo>
                    <a:pt x="0" y="19594"/>
                    <a:pt x="400" y="17957"/>
                    <a:pt x="2400" y="14685"/>
                  </a:cubicBezTo>
                  <a:cubicBezTo>
                    <a:pt x="4400" y="11412"/>
                    <a:pt x="8000" y="6503"/>
                    <a:pt x="11200" y="3557"/>
                  </a:cubicBezTo>
                  <a:cubicBezTo>
                    <a:pt x="14400" y="612"/>
                    <a:pt x="17200" y="-370"/>
                    <a:pt x="19000" y="121"/>
                  </a:cubicBezTo>
                  <a:cubicBezTo>
                    <a:pt x="20800" y="612"/>
                    <a:pt x="21600" y="2575"/>
                    <a:pt x="21400" y="6339"/>
                  </a:cubicBezTo>
                  <a:cubicBezTo>
                    <a:pt x="21200" y="10103"/>
                    <a:pt x="20000" y="15666"/>
                    <a:pt x="188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5783841" y="69850"/>
              <a:ext cx="81608" cy="4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4" fill="norm" stroke="1" extrusionOk="0">
                  <a:moveTo>
                    <a:pt x="9969" y="0"/>
                  </a:moveTo>
                  <a:cubicBezTo>
                    <a:pt x="12738" y="0"/>
                    <a:pt x="15508" y="0"/>
                    <a:pt x="17723" y="295"/>
                  </a:cubicBezTo>
                  <a:cubicBezTo>
                    <a:pt x="19938" y="589"/>
                    <a:pt x="21600" y="1178"/>
                    <a:pt x="21323" y="2160"/>
                  </a:cubicBezTo>
                  <a:cubicBezTo>
                    <a:pt x="21046" y="3142"/>
                    <a:pt x="18831" y="4516"/>
                    <a:pt x="16062" y="5695"/>
                  </a:cubicBezTo>
                  <a:cubicBezTo>
                    <a:pt x="13292" y="6873"/>
                    <a:pt x="9969" y="7855"/>
                    <a:pt x="8308" y="8836"/>
                  </a:cubicBezTo>
                  <a:cubicBezTo>
                    <a:pt x="6646" y="9818"/>
                    <a:pt x="6646" y="10800"/>
                    <a:pt x="8031" y="12175"/>
                  </a:cubicBezTo>
                  <a:cubicBezTo>
                    <a:pt x="9415" y="13549"/>
                    <a:pt x="12185" y="15316"/>
                    <a:pt x="13846" y="16740"/>
                  </a:cubicBezTo>
                  <a:cubicBezTo>
                    <a:pt x="15508" y="18164"/>
                    <a:pt x="16062" y="19244"/>
                    <a:pt x="14954" y="20029"/>
                  </a:cubicBezTo>
                  <a:cubicBezTo>
                    <a:pt x="13846" y="20815"/>
                    <a:pt x="11077" y="21305"/>
                    <a:pt x="8308" y="21453"/>
                  </a:cubicBezTo>
                  <a:cubicBezTo>
                    <a:pt x="5538" y="21600"/>
                    <a:pt x="2769" y="21404"/>
                    <a:pt x="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173283" y="361950"/>
              <a:ext cx="309059" cy="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43" fill="norm" stroke="1" extrusionOk="0">
                  <a:moveTo>
                    <a:pt x="2941" y="16971"/>
                  </a:moveTo>
                  <a:cubicBezTo>
                    <a:pt x="1912" y="18000"/>
                    <a:pt x="884" y="19029"/>
                    <a:pt x="369" y="18257"/>
                  </a:cubicBezTo>
                  <a:cubicBezTo>
                    <a:pt x="-145" y="17486"/>
                    <a:pt x="-145" y="14914"/>
                    <a:pt x="516" y="11314"/>
                  </a:cubicBezTo>
                  <a:cubicBezTo>
                    <a:pt x="1177" y="7714"/>
                    <a:pt x="2500" y="3086"/>
                    <a:pt x="4043" y="1543"/>
                  </a:cubicBezTo>
                  <a:cubicBezTo>
                    <a:pt x="5586" y="0"/>
                    <a:pt x="7349" y="1543"/>
                    <a:pt x="8745" y="4371"/>
                  </a:cubicBezTo>
                  <a:cubicBezTo>
                    <a:pt x="10141" y="7200"/>
                    <a:pt x="11169" y="11314"/>
                    <a:pt x="11977" y="14400"/>
                  </a:cubicBezTo>
                  <a:cubicBezTo>
                    <a:pt x="12786" y="17486"/>
                    <a:pt x="13373" y="19543"/>
                    <a:pt x="14035" y="20571"/>
                  </a:cubicBezTo>
                  <a:cubicBezTo>
                    <a:pt x="14696" y="21600"/>
                    <a:pt x="15431" y="21600"/>
                    <a:pt x="16018" y="20571"/>
                  </a:cubicBezTo>
                  <a:cubicBezTo>
                    <a:pt x="16606" y="19543"/>
                    <a:pt x="17047" y="17486"/>
                    <a:pt x="17928" y="13886"/>
                  </a:cubicBezTo>
                  <a:cubicBezTo>
                    <a:pt x="18810" y="10286"/>
                    <a:pt x="20133" y="5143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711668" y="158750"/>
              <a:ext cx="259624" cy="349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6" fill="norm" stroke="1" extrusionOk="0">
                  <a:moveTo>
                    <a:pt x="2574" y="7027"/>
                  </a:moveTo>
                  <a:cubicBezTo>
                    <a:pt x="2047" y="11451"/>
                    <a:pt x="1520" y="15875"/>
                    <a:pt x="1081" y="18412"/>
                  </a:cubicBezTo>
                  <a:cubicBezTo>
                    <a:pt x="642" y="20949"/>
                    <a:pt x="291" y="21600"/>
                    <a:pt x="116" y="21470"/>
                  </a:cubicBezTo>
                  <a:cubicBezTo>
                    <a:pt x="-60" y="21340"/>
                    <a:pt x="-60" y="20429"/>
                    <a:pt x="291" y="17696"/>
                  </a:cubicBezTo>
                  <a:cubicBezTo>
                    <a:pt x="642" y="14964"/>
                    <a:pt x="1345" y="10410"/>
                    <a:pt x="1784" y="7482"/>
                  </a:cubicBezTo>
                  <a:cubicBezTo>
                    <a:pt x="2223" y="4554"/>
                    <a:pt x="2399" y="3253"/>
                    <a:pt x="2662" y="2212"/>
                  </a:cubicBezTo>
                  <a:cubicBezTo>
                    <a:pt x="2925" y="1171"/>
                    <a:pt x="3277" y="390"/>
                    <a:pt x="3803" y="390"/>
                  </a:cubicBezTo>
                  <a:cubicBezTo>
                    <a:pt x="4330" y="390"/>
                    <a:pt x="5033" y="1171"/>
                    <a:pt x="5999" y="3773"/>
                  </a:cubicBezTo>
                  <a:cubicBezTo>
                    <a:pt x="6964" y="6376"/>
                    <a:pt x="8194" y="10800"/>
                    <a:pt x="8896" y="13467"/>
                  </a:cubicBezTo>
                  <a:cubicBezTo>
                    <a:pt x="9599" y="16135"/>
                    <a:pt x="9774" y="17046"/>
                    <a:pt x="10213" y="17761"/>
                  </a:cubicBezTo>
                  <a:cubicBezTo>
                    <a:pt x="10652" y="18477"/>
                    <a:pt x="11355" y="18998"/>
                    <a:pt x="12233" y="19193"/>
                  </a:cubicBezTo>
                  <a:cubicBezTo>
                    <a:pt x="13111" y="19388"/>
                    <a:pt x="14164" y="19258"/>
                    <a:pt x="15745" y="17436"/>
                  </a:cubicBezTo>
                  <a:cubicBezTo>
                    <a:pt x="17325" y="15614"/>
                    <a:pt x="19433" y="12101"/>
                    <a:pt x="20486" y="8913"/>
                  </a:cubicBezTo>
                  <a:cubicBezTo>
                    <a:pt x="21540" y="5725"/>
                    <a:pt x="21540" y="2863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000789" y="355599"/>
              <a:ext cx="89870" cy="10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400" fill="norm" stroke="1" extrusionOk="0">
                  <a:moveTo>
                    <a:pt x="6271" y="8100"/>
                  </a:moveTo>
                  <a:cubicBezTo>
                    <a:pt x="3871" y="9450"/>
                    <a:pt x="1471" y="10800"/>
                    <a:pt x="511" y="12600"/>
                  </a:cubicBezTo>
                  <a:cubicBezTo>
                    <a:pt x="-449" y="14400"/>
                    <a:pt x="31" y="16650"/>
                    <a:pt x="1231" y="18450"/>
                  </a:cubicBezTo>
                  <a:cubicBezTo>
                    <a:pt x="2431" y="20250"/>
                    <a:pt x="4351" y="21600"/>
                    <a:pt x="7471" y="21375"/>
                  </a:cubicBezTo>
                  <a:cubicBezTo>
                    <a:pt x="10591" y="21150"/>
                    <a:pt x="14911" y="19350"/>
                    <a:pt x="17551" y="17325"/>
                  </a:cubicBezTo>
                  <a:cubicBezTo>
                    <a:pt x="20191" y="15300"/>
                    <a:pt x="21151" y="13050"/>
                    <a:pt x="19711" y="10125"/>
                  </a:cubicBezTo>
                  <a:cubicBezTo>
                    <a:pt x="18271" y="7200"/>
                    <a:pt x="14431" y="3600"/>
                    <a:pt x="10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155441" y="260349"/>
              <a:ext cx="17145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8009"/>
                  </a:moveTo>
                  <a:cubicBezTo>
                    <a:pt x="533" y="6796"/>
                    <a:pt x="1067" y="5582"/>
                    <a:pt x="2000" y="5097"/>
                  </a:cubicBezTo>
                  <a:cubicBezTo>
                    <a:pt x="2933" y="4611"/>
                    <a:pt x="4267" y="4854"/>
                    <a:pt x="5600" y="7281"/>
                  </a:cubicBezTo>
                  <a:cubicBezTo>
                    <a:pt x="6933" y="9708"/>
                    <a:pt x="8267" y="14319"/>
                    <a:pt x="8933" y="17231"/>
                  </a:cubicBezTo>
                  <a:cubicBezTo>
                    <a:pt x="9600" y="20144"/>
                    <a:pt x="9600" y="21357"/>
                    <a:pt x="9200" y="21479"/>
                  </a:cubicBezTo>
                  <a:cubicBezTo>
                    <a:pt x="8800" y="21600"/>
                    <a:pt x="8000" y="20629"/>
                    <a:pt x="8000" y="18202"/>
                  </a:cubicBezTo>
                  <a:cubicBezTo>
                    <a:pt x="8000" y="15775"/>
                    <a:pt x="8800" y="11892"/>
                    <a:pt x="11200" y="8616"/>
                  </a:cubicBezTo>
                  <a:cubicBezTo>
                    <a:pt x="13600" y="5339"/>
                    <a:pt x="17600" y="267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472281" y="144827"/>
              <a:ext cx="121311" cy="426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55" fill="norm" stroke="1" extrusionOk="0">
                  <a:moveTo>
                    <a:pt x="20982" y="383"/>
                  </a:moveTo>
                  <a:cubicBezTo>
                    <a:pt x="18419" y="169"/>
                    <a:pt x="15857" y="-45"/>
                    <a:pt x="13843" y="8"/>
                  </a:cubicBezTo>
                  <a:cubicBezTo>
                    <a:pt x="11829" y="62"/>
                    <a:pt x="10365" y="383"/>
                    <a:pt x="7985" y="2040"/>
                  </a:cubicBezTo>
                  <a:cubicBezTo>
                    <a:pt x="5606" y="3698"/>
                    <a:pt x="2311" y="6692"/>
                    <a:pt x="846" y="9579"/>
                  </a:cubicBezTo>
                  <a:cubicBezTo>
                    <a:pt x="-618" y="12466"/>
                    <a:pt x="-252" y="15246"/>
                    <a:pt x="2494" y="17224"/>
                  </a:cubicBezTo>
                  <a:cubicBezTo>
                    <a:pt x="5240" y="19203"/>
                    <a:pt x="10365" y="20379"/>
                    <a:pt x="1549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7593591" y="308714"/>
              <a:ext cx="215901" cy="186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2965" y="15327"/>
                    <a:pt x="5929" y="9259"/>
                    <a:pt x="7518" y="5497"/>
                  </a:cubicBezTo>
                  <a:cubicBezTo>
                    <a:pt x="9106" y="1736"/>
                    <a:pt x="9318" y="279"/>
                    <a:pt x="9000" y="37"/>
                  </a:cubicBezTo>
                  <a:cubicBezTo>
                    <a:pt x="8682" y="-206"/>
                    <a:pt x="7835" y="765"/>
                    <a:pt x="7306" y="2828"/>
                  </a:cubicBezTo>
                  <a:cubicBezTo>
                    <a:pt x="6776" y="4891"/>
                    <a:pt x="6565" y="8046"/>
                    <a:pt x="6459" y="10351"/>
                  </a:cubicBezTo>
                  <a:cubicBezTo>
                    <a:pt x="6353" y="12657"/>
                    <a:pt x="6353" y="14113"/>
                    <a:pt x="6882" y="15327"/>
                  </a:cubicBezTo>
                  <a:cubicBezTo>
                    <a:pt x="7412" y="16540"/>
                    <a:pt x="8471" y="17511"/>
                    <a:pt x="9529" y="17875"/>
                  </a:cubicBezTo>
                  <a:cubicBezTo>
                    <a:pt x="10588" y="18239"/>
                    <a:pt x="11647" y="17996"/>
                    <a:pt x="12918" y="16783"/>
                  </a:cubicBezTo>
                  <a:cubicBezTo>
                    <a:pt x="14188" y="15569"/>
                    <a:pt x="15671" y="13385"/>
                    <a:pt x="16835" y="10958"/>
                  </a:cubicBezTo>
                  <a:cubicBezTo>
                    <a:pt x="18000" y="8531"/>
                    <a:pt x="18847" y="5861"/>
                    <a:pt x="19376" y="3920"/>
                  </a:cubicBezTo>
                  <a:cubicBezTo>
                    <a:pt x="19906" y="1978"/>
                    <a:pt x="20118" y="765"/>
                    <a:pt x="20118" y="1007"/>
                  </a:cubicBezTo>
                  <a:cubicBezTo>
                    <a:pt x="20118" y="1250"/>
                    <a:pt x="19906" y="2949"/>
                    <a:pt x="20118" y="5740"/>
                  </a:cubicBezTo>
                  <a:cubicBezTo>
                    <a:pt x="20329" y="8531"/>
                    <a:pt x="20965" y="12414"/>
                    <a:pt x="21600" y="16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7898391" y="476249"/>
              <a:ext cx="317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412741" y="144597"/>
              <a:ext cx="112732" cy="433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462" fill="norm" stroke="1" extrusionOk="0">
                  <a:moveTo>
                    <a:pt x="0" y="72"/>
                  </a:moveTo>
                  <a:cubicBezTo>
                    <a:pt x="1895" y="-33"/>
                    <a:pt x="3789" y="-138"/>
                    <a:pt x="6632" y="648"/>
                  </a:cubicBezTo>
                  <a:cubicBezTo>
                    <a:pt x="9474" y="1435"/>
                    <a:pt x="13263" y="3112"/>
                    <a:pt x="16295" y="5419"/>
                  </a:cubicBezTo>
                  <a:cubicBezTo>
                    <a:pt x="19326" y="7726"/>
                    <a:pt x="21600" y="10662"/>
                    <a:pt x="19137" y="13441"/>
                  </a:cubicBezTo>
                  <a:cubicBezTo>
                    <a:pt x="16674" y="16219"/>
                    <a:pt x="9474" y="18841"/>
                    <a:pt x="227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539741" y="5651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57841" y="2235200"/>
              <a:ext cx="2095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1920"/>
                    <a:pt x="5673" y="3840"/>
                    <a:pt x="8291" y="6240"/>
                  </a:cubicBezTo>
                  <a:cubicBezTo>
                    <a:pt x="10909" y="8640"/>
                    <a:pt x="13309" y="11520"/>
                    <a:pt x="15491" y="14160"/>
                  </a:cubicBezTo>
                  <a:cubicBezTo>
                    <a:pt x="17673" y="16800"/>
                    <a:pt x="19636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38791" y="2216150"/>
              <a:ext cx="2730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56" y="1527"/>
                    <a:pt x="16912" y="3055"/>
                    <a:pt x="14233" y="5455"/>
                  </a:cubicBezTo>
                  <a:cubicBezTo>
                    <a:pt x="11553" y="7855"/>
                    <a:pt x="8540" y="11127"/>
                    <a:pt x="6112" y="13964"/>
                  </a:cubicBezTo>
                  <a:cubicBezTo>
                    <a:pt x="3684" y="16800"/>
                    <a:pt x="1842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24491" y="2089150"/>
              <a:ext cx="3619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5" y="15429"/>
                    <a:pt x="5811" y="9257"/>
                    <a:pt x="9411" y="5657"/>
                  </a:cubicBezTo>
                  <a:cubicBezTo>
                    <a:pt x="13011" y="2057"/>
                    <a:pt x="1730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357891" y="24066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1357891" y="25209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007309" y="2167466"/>
              <a:ext cx="240715" cy="27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09" fill="norm" stroke="1" extrusionOk="0">
                  <a:moveTo>
                    <a:pt x="19570" y="1329"/>
                  </a:moveTo>
                  <a:cubicBezTo>
                    <a:pt x="20509" y="665"/>
                    <a:pt x="21448" y="0"/>
                    <a:pt x="21354" y="0"/>
                  </a:cubicBezTo>
                  <a:cubicBezTo>
                    <a:pt x="21260" y="0"/>
                    <a:pt x="20133" y="665"/>
                    <a:pt x="17316" y="2077"/>
                  </a:cubicBezTo>
                  <a:cubicBezTo>
                    <a:pt x="14498" y="3489"/>
                    <a:pt x="9991" y="5649"/>
                    <a:pt x="7361" y="6978"/>
                  </a:cubicBezTo>
                  <a:cubicBezTo>
                    <a:pt x="4731" y="8308"/>
                    <a:pt x="3980" y="8806"/>
                    <a:pt x="3980" y="9388"/>
                  </a:cubicBezTo>
                  <a:cubicBezTo>
                    <a:pt x="3980" y="9969"/>
                    <a:pt x="4731" y="10634"/>
                    <a:pt x="6234" y="10966"/>
                  </a:cubicBezTo>
                  <a:cubicBezTo>
                    <a:pt x="7737" y="11298"/>
                    <a:pt x="9991" y="11298"/>
                    <a:pt x="11587" y="11298"/>
                  </a:cubicBezTo>
                  <a:cubicBezTo>
                    <a:pt x="13184" y="11298"/>
                    <a:pt x="14123" y="11298"/>
                    <a:pt x="14592" y="11714"/>
                  </a:cubicBezTo>
                  <a:cubicBezTo>
                    <a:pt x="15062" y="12129"/>
                    <a:pt x="15062" y="12960"/>
                    <a:pt x="13653" y="13874"/>
                  </a:cubicBezTo>
                  <a:cubicBezTo>
                    <a:pt x="12245" y="14788"/>
                    <a:pt x="9427" y="15785"/>
                    <a:pt x="7079" y="16698"/>
                  </a:cubicBezTo>
                  <a:cubicBezTo>
                    <a:pt x="4731" y="17612"/>
                    <a:pt x="2853" y="18443"/>
                    <a:pt x="1632" y="19191"/>
                  </a:cubicBezTo>
                  <a:cubicBezTo>
                    <a:pt x="411" y="19938"/>
                    <a:pt x="-152" y="20603"/>
                    <a:pt x="36" y="21018"/>
                  </a:cubicBezTo>
                  <a:cubicBezTo>
                    <a:pt x="224" y="21434"/>
                    <a:pt x="1163" y="21600"/>
                    <a:pt x="4731" y="21102"/>
                  </a:cubicBezTo>
                  <a:cubicBezTo>
                    <a:pt x="8300" y="20603"/>
                    <a:pt x="14498" y="19440"/>
                    <a:pt x="20697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399291" y="2171700"/>
              <a:ext cx="1905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80" y="4856"/>
                    <a:pt x="10560" y="9712"/>
                    <a:pt x="14160" y="13312"/>
                  </a:cubicBezTo>
                  <a:cubicBezTo>
                    <a:pt x="17760" y="16912"/>
                    <a:pt x="19680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411991" y="2120900"/>
              <a:ext cx="1841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1011"/>
                    <a:pt x="17131" y="2021"/>
                    <a:pt x="14276" y="4547"/>
                  </a:cubicBezTo>
                  <a:cubicBezTo>
                    <a:pt x="11421" y="7074"/>
                    <a:pt x="7945" y="11116"/>
                    <a:pt x="5462" y="14211"/>
                  </a:cubicBezTo>
                  <a:cubicBezTo>
                    <a:pt x="2979" y="17305"/>
                    <a:pt x="1490" y="19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659641" y="23749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634241" y="2249637"/>
              <a:ext cx="88910" cy="55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943" fill="norm" stroke="1" extrusionOk="0">
                  <a:moveTo>
                    <a:pt x="12056" y="4143"/>
                  </a:moveTo>
                  <a:cubicBezTo>
                    <a:pt x="14567" y="6543"/>
                    <a:pt x="17079" y="8943"/>
                    <a:pt x="18837" y="8143"/>
                  </a:cubicBezTo>
                  <a:cubicBezTo>
                    <a:pt x="20595" y="7343"/>
                    <a:pt x="21600" y="3343"/>
                    <a:pt x="20847" y="1343"/>
                  </a:cubicBezTo>
                  <a:cubicBezTo>
                    <a:pt x="20093" y="-657"/>
                    <a:pt x="17581" y="-657"/>
                    <a:pt x="13814" y="2943"/>
                  </a:cubicBezTo>
                  <a:cubicBezTo>
                    <a:pt x="10047" y="6543"/>
                    <a:pt x="5023" y="13743"/>
                    <a:pt x="0" y="20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2069091" y="2584450"/>
              <a:ext cx="628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91" y="17280"/>
                    <a:pt x="5382" y="12960"/>
                    <a:pt x="8145" y="10080"/>
                  </a:cubicBezTo>
                  <a:cubicBezTo>
                    <a:pt x="10909" y="7200"/>
                    <a:pt x="13745" y="5760"/>
                    <a:pt x="16000" y="4320"/>
                  </a:cubicBezTo>
                  <a:cubicBezTo>
                    <a:pt x="18255" y="2880"/>
                    <a:pt x="1992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291952" y="2758342"/>
              <a:ext cx="164423" cy="23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77" fill="norm" stroke="1" extrusionOk="0">
                  <a:moveTo>
                    <a:pt x="3202" y="2670"/>
                  </a:moveTo>
                  <a:cubicBezTo>
                    <a:pt x="2655" y="6141"/>
                    <a:pt x="2108" y="9613"/>
                    <a:pt x="1698" y="12409"/>
                  </a:cubicBezTo>
                  <a:cubicBezTo>
                    <a:pt x="1288" y="15206"/>
                    <a:pt x="1015" y="17327"/>
                    <a:pt x="741" y="18870"/>
                  </a:cubicBezTo>
                  <a:cubicBezTo>
                    <a:pt x="468" y="20413"/>
                    <a:pt x="194" y="21377"/>
                    <a:pt x="58" y="21377"/>
                  </a:cubicBezTo>
                  <a:cubicBezTo>
                    <a:pt x="-79" y="21377"/>
                    <a:pt x="-79" y="20413"/>
                    <a:pt x="1288" y="17231"/>
                  </a:cubicBezTo>
                  <a:cubicBezTo>
                    <a:pt x="2655" y="14048"/>
                    <a:pt x="5389" y="8648"/>
                    <a:pt x="7167" y="5370"/>
                  </a:cubicBezTo>
                  <a:cubicBezTo>
                    <a:pt x="8944" y="2091"/>
                    <a:pt x="9764" y="934"/>
                    <a:pt x="11815" y="356"/>
                  </a:cubicBezTo>
                  <a:cubicBezTo>
                    <a:pt x="13865" y="-223"/>
                    <a:pt x="17146" y="-223"/>
                    <a:pt x="19060" y="1320"/>
                  </a:cubicBezTo>
                  <a:cubicBezTo>
                    <a:pt x="20974" y="2863"/>
                    <a:pt x="21521" y="5948"/>
                    <a:pt x="21111" y="9420"/>
                  </a:cubicBezTo>
                  <a:cubicBezTo>
                    <a:pt x="20701" y="12891"/>
                    <a:pt x="19334" y="16748"/>
                    <a:pt x="17967" y="20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429171" y="2501900"/>
              <a:ext cx="309971" cy="12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29" fill="norm" stroke="1" extrusionOk="0">
                  <a:moveTo>
                    <a:pt x="2122" y="18360"/>
                  </a:moveTo>
                  <a:cubicBezTo>
                    <a:pt x="1387" y="18720"/>
                    <a:pt x="653" y="19080"/>
                    <a:pt x="285" y="18360"/>
                  </a:cubicBezTo>
                  <a:cubicBezTo>
                    <a:pt x="-82" y="17640"/>
                    <a:pt x="-82" y="15840"/>
                    <a:pt x="212" y="13140"/>
                  </a:cubicBezTo>
                  <a:cubicBezTo>
                    <a:pt x="506" y="10440"/>
                    <a:pt x="1094" y="6840"/>
                    <a:pt x="1755" y="4680"/>
                  </a:cubicBezTo>
                  <a:cubicBezTo>
                    <a:pt x="2416" y="2520"/>
                    <a:pt x="3151" y="1800"/>
                    <a:pt x="3885" y="1800"/>
                  </a:cubicBezTo>
                  <a:cubicBezTo>
                    <a:pt x="4620" y="1800"/>
                    <a:pt x="5355" y="2520"/>
                    <a:pt x="6971" y="5400"/>
                  </a:cubicBezTo>
                  <a:cubicBezTo>
                    <a:pt x="8587" y="8280"/>
                    <a:pt x="11085" y="13320"/>
                    <a:pt x="12628" y="16380"/>
                  </a:cubicBezTo>
                  <a:cubicBezTo>
                    <a:pt x="14171" y="19440"/>
                    <a:pt x="14759" y="20520"/>
                    <a:pt x="15567" y="21060"/>
                  </a:cubicBezTo>
                  <a:cubicBezTo>
                    <a:pt x="16375" y="21600"/>
                    <a:pt x="17404" y="21600"/>
                    <a:pt x="18138" y="20700"/>
                  </a:cubicBezTo>
                  <a:cubicBezTo>
                    <a:pt x="18873" y="19800"/>
                    <a:pt x="19314" y="18000"/>
                    <a:pt x="19828" y="14400"/>
                  </a:cubicBezTo>
                  <a:cubicBezTo>
                    <a:pt x="20342" y="10800"/>
                    <a:pt x="20930" y="540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052408" y="2270384"/>
              <a:ext cx="253891" cy="350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9" fill="norm" stroke="1" extrusionOk="0">
                  <a:moveTo>
                    <a:pt x="357" y="6348"/>
                  </a:moveTo>
                  <a:cubicBezTo>
                    <a:pt x="179" y="9048"/>
                    <a:pt x="0" y="11748"/>
                    <a:pt x="0" y="14384"/>
                  </a:cubicBezTo>
                  <a:cubicBezTo>
                    <a:pt x="0" y="17020"/>
                    <a:pt x="179" y="19591"/>
                    <a:pt x="357" y="19077"/>
                  </a:cubicBezTo>
                  <a:cubicBezTo>
                    <a:pt x="536" y="18562"/>
                    <a:pt x="714" y="14962"/>
                    <a:pt x="1071" y="11877"/>
                  </a:cubicBezTo>
                  <a:cubicBezTo>
                    <a:pt x="1428" y="8791"/>
                    <a:pt x="1964" y="6220"/>
                    <a:pt x="2499" y="4612"/>
                  </a:cubicBezTo>
                  <a:cubicBezTo>
                    <a:pt x="3035" y="3005"/>
                    <a:pt x="3570" y="2362"/>
                    <a:pt x="4017" y="2362"/>
                  </a:cubicBezTo>
                  <a:cubicBezTo>
                    <a:pt x="4463" y="2362"/>
                    <a:pt x="4820" y="3005"/>
                    <a:pt x="5445" y="4998"/>
                  </a:cubicBezTo>
                  <a:cubicBezTo>
                    <a:pt x="6069" y="6991"/>
                    <a:pt x="6962" y="10334"/>
                    <a:pt x="7855" y="13034"/>
                  </a:cubicBezTo>
                  <a:cubicBezTo>
                    <a:pt x="8747" y="15734"/>
                    <a:pt x="9640" y="17791"/>
                    <a:pt x="10354" y="19077"/>
                  </a:cubicBezTo>
                  <a:cubicBezTo>
                    <a:pt x="11068" y="20362"/>
                    <a:pt x="11603" y="20877"/>
                    <a:pt x="12317" y="21134"/>
                  </a:cubicBezTo>
                  <a:cubicBezTo>
                    <a:pt x="13031" y="21391"/>
                    <a:pt x="13924" y="21391"/>
                    <a:pt x="14995" y="20812"/>
                  </a:cubicBezTo>
                  <a:cubicBezTo>
                    <a:pt x="16066" y="20234"/>
                    <a:pt x="17316" y="19077"/>
                    <a:pt x="18476" y="16248"/>
                  </a:cubicBezTo>
                  <a:cubicBezTo>
                    <a:pt x="19636" y="13420"/>
                    <a:pt x="20707" y="8920"/>
                    <a:pt x="21154" y="6027"/>
                  </a:cubicBezTo>
                  <a:cubicBezTo>
                    <a:pt x="21600" y="3134"/>
                    <a:pt x="21421" y="1848"/>
                    <a:pt x="20975" y="1012"/>
                  </a:cubicBezTo>
                  <a:cubicBezTo>
                    <a:pt x="20529" y="177"/>
                    <a:pt x="19815" y="-209"/>
                    <a:pt x="19547" y="112"/>
                  </a:cubicBezTo>
                  <a:cubicBezTo>
                    <a:pt x="19279" y="434"/>
                    <a:pt x="19458" y="1462"/>
                    <a:pt x="19636" y="2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4356034" y="2427773"/>
              <a:ext cx="75258" cy="14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36" fill="norm" stroke="1" extrusionOk="0">
                  <a:moveTo>
                    <a:pt x="21333" y="4389"/>
                  </a:moveTo>
                  <a:cubicBezTo>
                    <a:pt x="18333" y="2823"/>
                    <a:pt x="15333" y="1258"/>
                    <a:pt x="12333" y="476"/>
                  </a:cubicBezTo>
                  <a:cubicBezTo>
                    <a:pt x="9333" y="-307"/>
                    <a:pt x="6333" y="-307"/>
                    <a:pt x="3933" y="1884"/>
                  </a:cubicBezTo>
                  <a:cubicBezTo>
                    <a:pt x="1533" y="4076"/>
                    <a:pt x="-267" y="8458"/>
                    <a:pt x="33" y="12058"/>
                  </a:cubicBezTo>
                  <a:cubicBezTo>
                    <a:pt x="333" y="15658"/>
                    <a:pt x="2733" y="18476"/>
                    <a:pt x="5733" y="19884"/>
                  </a:cubicBezTo>
                  <a:cubicBezTo>
                    <a:pt x="8733" y="21293"/>
                    <a:pt x="12333" y="21293"/>
                    <a:pt x="14433" y="20510"/>
                  </a:cubicBezTo>
                  <a:cubicBezTo>
                    <a:pt x="16533" y="19728"/>
                    <a:pt x="17133" y="18163"/>
                    <a:pt x="15933" y="15658"/>
                  </a:cubicBezTo>
                  <a:cubicBezTo>
                    <a:pt x="14733" y="13154"/>
                    <a:pt x="11733" y="9710"/>
                    <a:pt x="8733" y="6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494791" y="2374899"/>
              <a:ext cx="158751" cy="21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3812"/>
                  </a:moveTo>
                  <a:cubicBezTo>
                    <a:pt x="1440" y="4024"/>
                    <a:pt x="2880" y="4235"/>
                    <a:pt x="4176" y="6353"/>
                  </a:cubicBezTo>
                  <a:cubicBezTo>
                    <a:pt x="5472" y="8471"/>
                    <a:pt x="6624" y="12494"/>
                    <a:pt x="7200" y="15141"/>
                  </a:cubicBezTo>
                  <a:cubicBezTo>
                    <a:pt x="7776" y="17788"/>
                    <a:pt x="7776" y="19059"/>
                    <a:pt x="7200" y="20012"/>
                  </a:cubicBezTo>
                  <a:cubicBezTo>
                    <a:pt x="6624" y="20965"/>
                    <a:pt x="5472" y="21600"/>
                    <a:pt x="4896" y="20859"/>
                  </a:cubicBezTo>
                  <a:cubicBezTo>
                    <a:pt x="4320" y="20118"/>
                    <a:pt x="4320" y="18000"/>
                    <a:pt x="5904" y="14612"/>
                  </a:cubicBezTo>
                  <a:cubicBezTo>
                    <a:pt x="7488" y="11224"/>
                    <a:pt x="10656" y="6565"/>
                    <a:pt x="13536" y="3918"/>
                  </a:cubicBezTo>
                  <a:cubicBezTo>
                    <a:pt x="16416" y="1271"/>
                    <a:pt x="19008" y="6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799591" y="2228850"/>
              <a:ext cx="825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77" y="0"/>
                  </a:moveTo>
                  <a:cubicBezTo>
                    <a:pt x="15508" y="218"/>
                    <a:pt x="12738" y="436"/>
                    <a:pt x="10246" y="1364"/>
                  </a:cubicBezTo>
                  <a:cubicBezTo>
                    <a:pt x="7754" y="2291"/>
                    <a:pt x="5538" y="3927"/>
                    <a:pt x="3600" y="6709"/>
                  </a:cubicBezTo>
                  <a:cubicBezTo>
                    <a:pt x="1662" y="9491"/>
                    <a:pt x="0" y="13418"/>
                    <a:pt x="0" y="16091"/>
                  </a:cubicBezTo>
                  <a:cubicBezTo>
                    <a:pt x="0" y="18764"/>
                    <a:pt x="1662" y="20182"/>
                    <a:pt x="5538" y="20891"/>
                  </a:cubicBezTo>
                  <a:cubicBezTo>
                    <a:pt x="9415" y="21600"/>
                    <a:pt x="1550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939291" y="2306047"/>
              <a:ext cx="279401" cy="24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21324"/>
                  </a:moveTo>
                  <a:cubicBezTo>
                    <a:pt x="2291" y="18131"/>
                    <a:pt x="4582" y="14938"/>
                    <a:pt x="5891" y="11745"/>
                  </a:cubicBezTo>
                  <a:cubicBezTo>
                    <a:pt x="7200" y="8552"/>
                    <a:pt x="7527" y="5359"/>
                    <a:pt x="7609" y="3199"/>
                  </a:cubicBezTo>
                  <a:cubicBezTo>
                    <a:pt x="7691" y="1039"/>
                    <a:pt x="7527" y="-88"/>
                    <a:pt x="7200" y="6"/>
                  </a:cubicBezTo>
                  <a:cubicBezTo>
                    <a:pt x="6873" y="100"/>
                    <a:pt x="6382" y="1415"/>
                    <a:pt x="6218" y="4514"/>
                  </a:cubicBezTo>
                  <a:cubicBezTo>
                    <a:pt x="6055" y="7613"/>
                    <a:pt x="6218" y="12496"/>
                    <a:pt x="6545" y="15408"/>
                  </a:cubicBezTo>
                  <a:cubicBezTo>
                    <a:pt x="6873" y="18319"/>
                    <a:pt x="7364" y="19258"/>
                    <a:pt x="7936" y="20009"/>
                  </a:cubicBezTo>
                  <a:cubicBezTo>
                    <a:pt x="8509" y="20761"/>
                    <a:pt x="9164" y="21324"/>
                    <a:pt x="9900" y="21418"/>
                  </a:cubicBezTo>
                  <a:cubicBezTo>
                    <a:pt x="10636" y="21512"/>
                    <a:pt x="11455" y="21136"/>
                    <a:pt x="12682" y="18789"/>
                  </a:cubicBezTo>
                  <a:cubicBezTo>
                    <a:pt x="13909" y="16441"/>
                    <a:pt x="15545" y="12121"/>
                    <a:pt x="16445" y="9397"/>
                  </a:cubicBezTo>
                  <a:cubicBezTo>
                    <a:pt x="17345" y="6674"/>
                    <a:pt x="17509" y="5547"/>
                    <a:pt x="17755" y="5735"/>
                  </a:cubicBezTo>
                  <a:cubicBezTo>
                    <a:pt x="18000" y="5922"/>
                    <a:pt x="18327" y="7425"/>
                    <a:pt x="18982" y="9773"/>
                  </a:cubicBezTo>
                  <a:cubicBezTo>
                    <a:pt x="19636" y="12121"/>
                    <a:pt x="20618" y="15314"/>
                    <a:pt x="21600" y="18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5301241" y="2609850"/>
              <a:ext cx="38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707202" y="2312105"/>
              <a:ext cx="267140" cy="17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0954" fill="norm" stroke="1" extrusionOk="0">
                  <a:moveTo>
                    <a:pt x="3073" y="3771"/>
                  </a:moveTo>
                  <a:cubicBezTo>
                    <a:pt x="3748" y="7371"/>
                    <a:pt x="4423" y="10971"/>
                    <a:pt x="4760" y="13543"/>
                  </a:cubicBezTo>
                  <a:cubicBezTo>
                    <a:pt x="5098" y="16114"/>
                    <a:pt x="5098" y="17657"/>
                    <a:pt x="4845" y="18943"/>
                  </a:cubicBezTo>
                  <a:cubicBezTo>
                    <a:pt x="4592" y="20228"/>
                    <a:pt x="4086" y="21257"/>
                    <a:pt x="3073" y="20871"/>
                  </a:cubicBezTo>
                  <a:cubicBezTo>
                    <a:pt x="2060" y="20486"/>
                    <a:pt x="542" y="18686"/>
                    <a:pt x="120" y="15728"/>
                  </a:cubicBezTo>
                  <a:cubicBezTo>
                    <a:pt x="-302" y="12771"/>
                    <a:pt x="373" y="8657"/>
                    <a:pt x="2482" y="5700"/>
                  </a:cubicBezTo>
                  <a:cubicBezTo>
                    <a:pt x="4592" y="2743"/>
                    <a:pt x="8136" y="943"/>
                    <a:pt x="11510" y="300"/>
                  </a:cubicBezTo>
                  <a:cubicBezTo>
                    <a:pt x="14885" y="-343"/>
                    <a:pt x="18092" y="171"/>
                    <a:pt x="21298" y="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974341" y="2116666"/>
              <a:ext cx="133351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928"/>
                  </a:moveTo>
                  <a:cubicBezTo>
                    <a:pt x="343" y="4891"/>
                    <a:pt x="686" y="2853"/>
                    <a:pt x="1714" y="1630"/>
                  </a:cubicBezTo>
                  <a:cubicBezTo>
                    <a:pt x="2743" y="408"/>
                    <a:pt x="4457" y="0"/>
                    <a:pt x="6171" y="0"/>
                  </a:cubicBezTo>
                  <a:cubicBezTo>
                    <a:pt x="7886" y="0"/>
                    <a:pt x="9600" y="408"/>
                    <a:pt x="10629" y="1834"/>
                  </a:cubicBezTo>
                  <a:cubicBezTo>
                    <a:pt x="11657" y="3260"/>
                    <a:pt x="12000" y="5706"/>
                    <a:pt x="11829" y="8151"/>
                  </a:cubicBezTo>
                  <a:cubicBezTo>
                    <a:pt x="11657" y="10596"/>
                    <a:pt x="10971" y="13042"/>
                    <a:pt x="9943" y="14875"/>
                  </a:cubicBezTo>
                  <a:cubicBezTo>
                    <a:pt x="8914" y="16709"/>
                    <a:pt x="7543" y="17932"/>
                    <a:pt x="7714" y="18747"/>
                  </a:cubicBezTo>
                  <a:cubicBezTo>
                    <a:pt x="7886" y="19562"/>
                    <a:pt x="9600" y="19970"/>
                    <a:pt x="12171" y="20377"/>
                  </a:cubicBezTo>
                  <a:cubicBezTo>
                    <a:pt x="14743" y="20785"/>
                    <a:pt x="18171" y="21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013383" y="2235200"/>
              <a:ext cx="214959" cy="42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51" fill="norm" stroke="1" extrusionOk="0">
                  <a:moveTo>
                    <a:pt x="21506" y="0"/>
                  </a:moveTo>
                  <a:cubicBezTo>
                    <a:pt x="18965" y="2767"/>
                    <a:pt x="16424" y="5533"/>
                    <a:pt x="13353" y="8566"/>
                  </a:cubicBezTo>
                  <a:cubicBezTo>
                    <a:pt x="10282" y="11598"/>
                    <a:pt x="6682" y="14897"/>
                    <a:pt x="4565" y="16918"/>
                  </a:cubicBezTo>
                  <a:cubicBezTo>
                    <a:pt x="2447" y="18940"/>
                    <a:pt x="1812" y="19685"/>
                    <a:pt x="1177" y="20323"/>
                  </a:cubicBezTo>
                  <a:cubicBezTo>
                    <a:pt x="541" y="20962"/>
                    <a:pt x="-94" y="21494"/>
                    <a:pt x="12" y="21547"/>
                  </a:cubicBezTo>
                  <a:cubicBezTo>
                    <a:pt x="118" y="21600"/>
                    <a:pt x="965" y="21174"/>
                    <a:pt x="1812" y="20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152141" y="2467977"/>
              <a:ext cx="139701" cy="16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9545"/>
                  </a:moveTo>
                  <a:cubicBezTo>
                    <a:pt x="327" y="8143"/>
                    <a:pt x="655" y="6740"/>
                    <a:pt x="1309" y="6600"/>
                  </a:cubicBezTo>
                  <a:cubicBezTo>
                    <a:pt x="1964" y="6459"/>
                    <a:pt x="2945" y="7582"/>
                    <a:pt x="3436" y="8984"/>
                  </a:cubicBezTo>
                  <a:cubicBezTo>
                    <a:pt x="3927" y="10387"/>
                    <a:pt x="3927" y="12070"/>
                    <a:pt x="3436" y="14454"/>
                  </a:cubicBezTo>
                  <a:cubicBezTo>
                    <a:pt x="2945" y="16839"/>
                    <a:pt x="1964" y="19924"/>
                    <a:pt x="1800" y="20626"/>
                  </a:cubicBezTo>
                  <a:cubicBezTo>
                    <a:pt x="1636" y="21327"/>
                    <a:pt x="2291" y="19644"/>
                    <a:pt x="4091" y="16278"/>
                  </a:cubicBezTo>
                  <a:cubicBezTo>
                    <a:pt x="5891" y="12911"/>
                    <a:pt x="8836" y="7862"/>
                    <a:pt x="11127" y="4776"/>
                  </a:cubicBezTo>
                  <a:cubicBezTo>
                    <a:pt x="13418" y="1691"/>
                    <a:pt x="15055" y="569"/>
                    <a:pt x="16691" y="148"/>
                  </a:cubicBezTo>
                  <a:cubicBezTo>
                    <a:pt x="18327" y="-273"/>
                    <a:pt x="19964" y="8"/>
                    <a:pt x="20782" y="3654"/>
                  </a:cubicBezTo>
                  <a:cubicBezTo>
                    <a:pt x="21600" y="7301"/>
                    <a:pt x="21600" y="14314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425191" y="2120900"/>
              <a:ext cx="98709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6" h="21600" fill="norm" stroke="1" extrusionOk="0">
                  <a:moveTo>
                    <a:pt x="3888" y="0"/>
                  </a:moveTo>
                  <a:cubicBezTo>
                    <a:pt x="8640" y="2689"/>
                    <a:pt x="13392" y="5378"/>
                    <a:pt x="16632" y="7937"/>
                  </a:cubicBezTo>
                  <a:cubicBezTo>
                    <a:pt x="19872" y="10496"/>
                    <a:pt x="21600" y="12925"/>
                    <a:pt x="18576" y="15181"/>
                  </a:cubicBezTo>
                  <a:cubicBezTo>
                    <a:pt x="15552" y="17436"/>
                    <a:pt x="7776" y="19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8076191" y="2408387"/>
              <a:ext cx="171451" cy="16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037" fill="norm" stroke="1" extrusionOk="0">
                  <a:moveTo>
                    <a:pt x="2343" y="12080"/>
                  </a:moveTo>
                  <a:cubicBezTo>
                    <a:pt x="4425" y="10439"/>
                    <a:pt x="6507" y="8799"/>
                    <a:pt x="8068" y="7432"/>
                  </a:cubicBezTo>
                  <a:cubicBezTo>
                    <a:pt x="9629" y="6065"/>
                    <a:pt x="10670" y="4971"/>
                    <a:pt x="11061" y="3741"/>
                  </a:cubicBezTo>
                  <a:cubicBezTo>
                    <a:pt x="11451" y="2510"/>
                    <a:pt x="11191" y="1143"/>
                    <a:pt x="10410" y="460"/>
                  </a:cubicBezTo>
                  <a:cubicBezTo>
                    <a:pt x="9629" y="-224"/>
                    <a:pt x="8328" y="-224"/>
                    <a:pt x="6507" y="1006"/>
                  </a:cubicBezTo>
                  <a:cubicBezTo>
                    <a:pt x="4685" y="2237"/>
                    <a:pt x="2343" y="4698"/>
                    <a:pt x="1041" y="7842"/>
                  </a:cubicBezTo>
                  <a:cubicBezTo>
                    <a:pt x="-260" y="10986"/>
                    <a:pt x="-520" y="14814"/>
                    <a:pt x="1302" y="17411"/>
                  </a:cubicBezTo>
                  <a:cubicBezTo>
                    <a:pt x="3123" y="20009"/>
                    <a:pt x="7027" y="21376"/>
                    <a:pt x="10670" y="20966"/>
                  </a:cubicBezTo>
                  <a:cubicBezTo>
                    <a:pt x="14314" y="20556"/>
                    <a:pt x="17697" y="18368"/>
                    <a:pt x="21080" y="16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8279391" y="2425224"/>
              <a:ext cx="425451" cy="15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3618"/>
                  </a:moveTo>
                  <a:cubicBezTo>
                    <a:pt x="645" y="8648"/>
                    <a:pt x="1290" y="13678"/>
                    <a:pt x="1773" y="16785"/>
                  </a:cubicBezTo>
                  <a:cubicBezTo>
                    <a:pt x="2257" y="19892"/>
                    <a:pt x="2579" y="21075"/>
                    <a:pt x="2901" y="21075"/>
                  </a:cubicBezTo>
                  <a:cubicBezTo>
                    <a:pt x="3224" y="21075"/>
                    <a:pt x="3546" y="19892"/>
                    <a:pt x="3976" y="17672"/>
                  </a:cubicBezTo>
                  <a:cubicBezTo>
                    <a:pt x="4406" y="15453"/>
                    <a:pt x="4943" y="12198"/>
                    <a:pt x="5373" y="9831"/>
                  </a:cubicBezTo>
                  <a:cubicBezTo>
                    <a:pt x="5803" y="7464"/>
                    <a:pt x="6125" y="5985"/>
                    <a:pt x="6340" y="5985"/>
                  </a:cubicBezTo>
                  <a:cubicBezTo>
                    <a:pt x="6555" y="5985"/>
                    <a:pt x="6663" y="7464"/>
                    <a:pt x="6985" y="8500"/>
                  </a:cubicBezTo>
                  <a:cubicBezTo>
                    <a:pt x="7307" y="9535"/>
                    <a:pt x="7845" y="10127"/>
                    <a:pt x="8382" y="9831"/>
                  </a:cubicBezTo>
                  <a:cubicBezTo>
                    <a:pt x="8919" y="9535"/>
                    <a:pt x="9457" y="8352"/>
                    <a:pt x="9887" y="7168"/>
                  </a:cubicBezTo>
                  <a:cubicBezTo>
                    <a:pt x="10316" y="5985"/>
                    <a:pt x="10639" y="4801"/>
                    <a:pt x="10639" y="3618"/>
                  </a:cubicBezTo>
                  <a:cubicBezTo>
                    <a:pt x="10639" y="2434"/>
                    <a:pt x="10316" y="1250"/>
                    <a:pt x="9994" y="1250"/>
                  </a:cubicBezTo>
                  <a:cubicBezTo>
                    <a:pt x="9672" y="1250"/>
                    <a:pt x="9349" y="2434"/>
                    <a:pt x="9027" y="5097"/>
                  </a:cubicBezTo>
                  <a:cubicBezTo>
                    <a:pt x="8704" y="7760"/>
                    <a:pt x="8382" y="11903"/>
                    <a:pt x="8382" y="14566"/>
                  </a:cubicBezTo>
                  <a:cubicBezTo>
                    <a:pt x="8382" y="17229"/>
                    <a:pt x="8704" y="18412"/>
                    <a:pt x="9081" y="19448"/>
                  </a:cubicBezTo>
                  <a:cubicBezTo>
                    <a:pt x="9457" y="20483"/>
                    <a:pt x="9887" y="21371"/>
                    <a:pt x="10585" y="21371"/>
                  </a:cubicBezTo>
                  <a:cubicBezTo>
                    <a:pt x="11284" y="21371"/>
                    <a:pt x="12251" y="20483"/>
                    <a:pt x="12949" y="19448"/>
                  </a:cubicBezTo>
                  <a:cubicBezTo>
                    <a:pt x="13648" y="18412"/>
                    <a:pt x="14078" y="17229"/>
                    <a:pt x="14400" y="15749"/>
                  </a:cubicBezTo>
                  <a:cubicBezTo>
                    <a:pt x="14722" y="14270"/>
                    <a:pt x="14937" y="12494"/>
                    <a:pt x="14830" y="12346"/>
                  </a:cubicBezTo>
                  <a:cubicBezTo>
                    <a:pt x="14722" y="12198"/>
                    <a:pt x="14293" y="13678"/>
                    <a:pt x="14078" y="15749"/>
                  </a:cubicBezTo>
                  <a:cubicBezTo>
                    <a:pt x="13863" y="17820"/>
                    <a:pt x="13863" y="20483"/>
                    <a:pt x="14024" y="20927"/>
                  </a:cubicBezTo>
                  <a:cubicBezTo>
                    <a:pt x="14185" y="21371"/>
                    <a:pt x="14507" y="19596"/>
                    <a:pt x="14884" y="16933"/>
                  </a:cubicBezTo>
                  <a:cubicBezTo>
                    <a:pt x="15260" y="14270"/>
                    <a:pt x="15690" y="10719"/>
                    <a:pt x="16066" y="8204"/>
                  </a:cubicBezTo>
                  <a:cubicBezTo>
                    <a:pt x="16442" y="5689"/>
                    <a:pt x="16764" y="4209"/>
                    <a:pt x="17087" y="2878"/>
                  </a:cubicBezTo>
                  <a:cubicBezTo>
                    <a:pt x="17409" y="1546"/>
                    <a:pt x="17731" y="363"/>
                    <a:pt x="18161" y="67"/>
                  </a:cubicBezTo>
                  <a:cubicBezTo>
                    <a:pt x="18591" y="-229"/>
                    <a:pt x="19128" y="363"/>
                    <a:pt x="19719" y="3913"/>
                  </a:cubicBezTo>
                  <a:cubicBezTo>
                    <a:pt x="20310" y="7464"/>
                    <a:pt x="20955" y="13974"/>
                    <a:pt x="2160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130291" y="245109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136641" y="2336800"/>
              <a:ext cx="31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508"/>
                    <a:pt x="0" y="9415"/>
                    <a:pt x="3600" y="5815"/>
                  </a:cubicBezTo>
                  <a:cubicBezTo>
                    <a:pt x="7200" y="2215"/>
                    <a:pt x="144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209385" y="2223946"/>
              <a:ext cx="86007" cy="39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22" fill="norm" stroke="1" extrusionOk="0">
                  <a:moveTo>
                    <a:pt x="21407" y="1979"/>
                  </a:moveTo>
                  <a:cubicBezTo>
                    <a:pt x="19300" y="1293"/>
                    <a:pt x="17192" y="608"/>
                    <a:pt x="14822" y="265"/>
                  </a:cubicBezTo>
                  <a:cubicBezTo>
                    <a:pt x="12451" y="-78"/>
                    <a:pt x="9817" y="-78"/>
                    <a:pt x="7709" y="208"/>
                  </a:cubicBezTo>
                  <a:cubicBezTo>
                    <a:pt x="5602" y="493"/>
                    <a:pt x="4022" y="1065"/>
                    <a:pt x="2705" y="3465"/>
                  </a:cubicBezTo>
                  <a:cubicBezTo>
                    <a:pt x="1387" y="5865"/>
                    <a:pt x="334" y="10093"/>
                    <a:pt x="70" y="13408"/>
                  </a:cubicBezTo>
                  <a:cubicBezTo>
                    <a:pt x="-193" y="16722"/>
                    <a:pt x="334" y="19122"/>
                    <a:pt x="861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166498" y="2463800"/>
              <a:ext cx="10984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364" y="21600"/>
                  </a:moveTo>
                  <a:cubicBezTo>
                    <a:pt x="-43" y="16650"/>
                    <a:pt x="-451" y="11700"/>
                    <a:pt x="1179" y="8100"/>
                  </a:cubicBezTo>
                  <a:cubicBezTo>
                    <a:pt x="2809" y="4500"/>
                    <a:pt x="6477" y="2250"/>
                    <a:pt x="10145" y="1125"/>
                  </a:cubicBezTo>
                  <a:cubicBezTo>
                    <a:pt x="13813" y="0"/>
                    <a:pt x="17481" y="0"/>
                    <a:pt x="211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756120" y="2387130"/>
              <a:ext cx="167922" cy="2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56" fill="norm" stroke="1" extrusionOk="0">
                  <a:moveTo>
                    <a:pt x="3600" y="5345"/>
                  </a:moveTo>
                  <a:cubicBezTo>
                    <a:pt x="3060" y="10058"/>
                    <a:pt x="2520" y="14771"/>
                    <a:pt x="1845" y="17618"/>
                  </a:cubicBezTo>
                  <a:cubicBezTo>
                    <a:pt x="1170" y="20465"/>
                    <a:pt x="360" y="21447"/>
                    <a:pt x="90" y="21349"/>
                  </a:cubicBezTo>
                  <a:cubicBezTo>
                    <a:pt x="-180" y="21251"/>
                    <a:pt x="90" y="20072"/>
                    <a:pt x="1845" y="16636"/>
                  </a:cubicBezTo>
                  <a:cubicBezTo>
                    <a:pt x="3600" y="13200"/>
                    <a:pt x="6840" y="7505"/>
                    <a:pt x="8865" y="4265"/>
                  </a:cubicBezTo>
                  <a:cubicBezTo>
                    <a:pt x="10890" y="1025"/>
                    <a:pt x="11700" y="240"/>
                    <a:pt x="13455" y="43"/>
                  </a:cubicBezTo>
                  <a:cubicBezTo>
                    <a:pt x="15210" y="-153"/>
                    <a:pt x="17910" y="240"/>
                    <a:pt x="19395" y="2792"/>
                  </a:cubicBezTo>
                  <a:cubicBezTo>
                    <a:pt x="20880" y="5345"/>
                    <a:pt x="21150" y="10058"/>
                    <a:pt x="21285" y="12905"/>
                  </a:cubicBezTo>
                  <a:cubicBezTo>
                    <a:pt x="21420" y="15752"/>
                    <a:pt x="21420" y="16734"/>
                    <a:pt x="21420" y="17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0075244" y="2368550"/>
              <a:ext cx="14724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19339" y="0"/>
                  </a:moveTo>
                  <a:cubicBezTo>
                    <a:pt x="14167" y="3046"/>
                    <a:pt x="8995" y="6092"/>
                    <a:pt x="5801" y="8169"/>
                  </a:cubicBezTo>
                  <a:cubicBezTo>
                    <a:pt x="2606" y="10246"/>
                    <a:pt x="1389" y="11354"/>
                    <a:pt x="629" y="12600"/>
                  </a:cubicBezTo>
                  <a:cubicBezTo>
                    <a:pt x="-132" y="13846"/>
                    <a:pt x="-436" y="15231"/>
                    <a:pt x="1085" y="16338"/>
                  </a:cubicBezTo>
                  <a:cubicBezTo>
                    <a:pt x="2606" y="17446"/>
                    <a:pt x="5953" y="18277"/>
                    <a:pt x="9603" y="19108"/>
                  </a:cubicBezTo>
                  <a:cubicBezTo>
                    <a:pt x="13254" y="19938"/>
                    <a:pt x="17209" y="20769"/>
                    <a:pt x="211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374891" y="2306058"/>
              <a:ext cx="99895" cy="252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274" fill="norm" stroke="1" extrusionOk="0">
                  <a:moveTo>
                    <a:pt x="4050" y="4199"/>
                  </a:moveTo>
                  <a:cubicBezTo>
                    <a:pt x="4050" y="3307"/>
                    <a:pt x="4050" y="2414"/>
                    <a:pt x="4950" y="1700"/>
                  </a:cubicBezTo>
                  <a:cubicBezTo>
                    <a:pt x="5850" y="986"/>
                    <a:pt x="7650" y="451"/>
                    <a:pt x="10125" y="183"/>
                  </a:cubicBezTo>
                  <a:cubicBezTo>
                    <a:pt x="12600" y="-85"/>
                    <a:pt x="15750" y="-85"/>
                    <a:pt x="17550" y="361"/>
                  </a:cubicBezTo>
                  <a:cubicBezTo>
                    <a:pt x="19350" y="808"/>
                    <a:pt x="19800" y="1700"/>
                    <a:pt x="19800" y="2593"/>
                  </a:cubicBezTo>
                  <a:cubicBezTo>
                    <a:pt x="19800" y="3485"/>
                    <a:pt x="19350" y="4378"/>
                    <a:pt x="18225" y="5092"/>
                  </a:cubicBezTo>
                  <a:cubicBezTo>
                    <a:pt x="17100" y="5806"/>
                    <a:pt x="15300" y="6341"/>
                    <a:pt x="13500" y="6877"/>
                  </a:cubicBezTo>
                  <a:cubicBezTo>
                    <a:pt x="11700" y="7413"/>
                    <a:pt x="9900" y="7948"/>
                    <a:pt x="10350" y="8305"/>
                  </a:cubicBezTo>
                  <a:cubicBezTo>
                    <a:pt x="10800" y="8662"/>
                    <a:pt x="13500" y="8841"/>
                    <a:pt x="15975" y="9733"/>
                  </a:cubicBezTo>
                  <a:cubicBezTo>
                    <a:pt x="18450" y="10626"/>
                    <a:pt x="20700" y="12232"/>
                    <a:pt x="21150" y="13928"/>
                  </a:cubicBezTo>
                  <a:cubicBezTo>
                    <a:pt x="21600" y="15624"/>
                    <a:pt x="20250" y="17409"/>
                    <a:pt x="18450" y="18570"/>
                  </a:cubicBezTo>
                  <a:cubicBezTo>
                    <a:pt x="16650" y="19730"/>
                    <a:pt x="14400" y="20265"/>
                    <a:pt x="11700" y="20712"/>
                  </a:cubicBezTo>
                  <a:cubicBezTo>
                    <a:pt x="9000" y="21158"/>
                    <a:pt x="5850" y="21515"/>
                    <a:pt x="3825" y="21069"/>
                  </a:cubicBezTo>
                  <a:cubicBezTo>
                    <a:pt x="1800" y="20622"/>
                    <a:pt x="900" y="19373"/>
                    <a:pt x="0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0537097" y="2343150"/>
              <a:ext cx="148637" cy="184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185" fill="norm" stroke="1" extrusionOk="0">
                  <a:moveTo>
                    <a:pt x="14410" y="5825"/>
                  </a:moveTo>
                  <a:cubicBezTo>
                    <a:pt x="13242" y="5097"/>
                    <a:pt x="12074" y="4369"/>
                    <a:pt x="10031" y="5097"/>
                  </a:cubicBezTo>
                  <a:cubicBezTo>
                    <a:pt x="7988" y="5825"/>
                    <a:pt x="5069" y="8009"/>
                    <a:pt x="3172" y="10315"/>
                  </a:cubicBezTo>
                  <a:cubicBezTo>
                    <a:pt x="1274" y="12620"/>
                    <a:pt x="399" y="15047"/>
                    <a:pt x="107" y="16867"/>
                  </a:cubicBezTo>
                  <a:cubicBezTo>
                    <a:pt x="-185" y="18688"/>
                    <a:pt x="107" y="19901"/>
                    <a:pt x="1129" y="20629"/>
                  </a:cubicBezTo>
                  <a:cubicBezTo>
                    <a:pt x="2150" y="21357"/>
                    <a:pt x="3901" y="21600"/>
                    <a:pt x="7550" y="19901"/>
                  </a:cubicBezTo>
                  <a:cubicBezTo>
                    <a:pt x="11199" y="18202"/>
                    <a:pt x="16745" y="14562"/>
                    <a:pt x="19080" y="10921"/>
                  </a:cubicBezTo>
                  <a:cubicBezTo>
                    <a:pt x="21415" y="7281"/>
                    <a:pt x="20539" y="3640"/>
                    <a:pt x="18788" y="1820"/>
                  </a:cubicBezTo>
                  <a:cubicBezTo>
                    <a:pt x="17037" y="0"/>
                    <a:pt x="14410" y="0"/>
                    <a:pt x="117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832091" y="25527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45091" y="3797300"/>
              <a:ext cx="101155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9"/>
                  </a:moveTo>
                  <a:cubicBezTo>
                    <a:pt x="158" y="835"/>
                    <a:pt x="316" y="730"/>
                    <a:pt x="486" y="626"/>
                  </a:cubicBezTo>
                  <a:cubicBezTo>
                    <a:pt x="655" y="522"/>
                    <a:pt x="836" y="417"/>
                    <a:pt x="1015" y="313"/>
                  </a:cubicBezTo>
                  <a:cubicBezTo>
                    <a:pt x="1193" y="209"/>
                    <a:pt x="1369" y="104"/>
                    <a:pt x="1525" y="52"/>
                  </a:cubicBezTo>
                  <a:cubicBezTo>
                    <a:pt x="1681" y="0"/>
                    <a:pt x="1817" y="0"/>
                    <a:pt x="1966" y="0"/>
                  </a:cubicBezTo>
                  <a:cubicBezTo>
                    <a:pt x="2115" y="0"/>
                    <a:pt x="2278" y="0"/>
                    <a:pt x="2441" y="0"/>
                  </a:cubicBezTo>
                  <a:cubicBezTo>
                    <a:pt x="2603" y="0"/>
                    <a:pt x="2766" y="0"/>
                    <a:pt x="2945" y="0"/>
                  </a:cubicBezTo>
                  <a:cubicBezTo>
                    <a:pt x="3123" y="0"/>
                    <a:pt x="3318" y="0"/>
                    <a:pt x="3467" y="0"/>
                  </a:cubicBezTo>
                  <a:cubicBezTo>
                    <a:pt x="3616" y="0"/>
                    <a:pt x="3720" y="0"/>
                    <a:pt x="3826" y="0"/>
                  </a:cubicBezTo>
                  <a:cubicBezTo>
                    <a:pt x="3932" y="0"/>
                    <a:pt x="4041" y="0"/>
                    <a:pt x="4149" y="0"/>
                  </a:cubicBezTo>
                  <a:cubicBezTo>
                    <a:pt x="4258" y="0"/>
                    <a:pt x="4366" y="0"/>
                    <a:pt x="4477" y="0"/>
                  </a:cubicBezTo>
                  <a:cubicBezTo>
                    <a:pt x="4588" y="0"/>
                    <a:pt x="4701" y="0"/>
                    <a:pt x="4827" y="0"/>
                  </a:cubicBezTo>
                  <a:cubicBezTo>
                    <a:pt x="4954" y="0"/>
                    <a:pt x="5094" y="0"/>
                    <a:pt x="5223" y="0"/>
                  </a:cubicBezTo>
                  <a:cubicBezTo>
                    <a:pt x="5351" y="0"/>
                    <a:pt x="5469" y="0"/>
                    <a:pt x="5598" y="0"/>
                  </a:cubicBezTo>
                  <a:cubicBezTo>
                    <a:pt x="5727" y="0"/>
                    <a:pt x="5867" y="0"/>
                    <a:pt x="6005" y="0"/>
                  </a:cubicBezTo>
                  <a:cubicBezTo>
                    <a:pt x="6142" y="0"/>
                    <a:pt x="6278" y="0"/>
                    <a:pt x="6418" y="0"/>
                  </a:cubicBezTo>
                  <a:cubicBezTo>
                    <a:pt x="6558" y="0"/>
                    <a:pt x="6703" y="0"/>
                    <a:pt x="6845" y="0"/>
                  </a:cubicBezTo>
                  <a:cubicBezTo>
                    <a:pt x="6988" y="0"/>
                    <a:pt x="7128" y="0"/>
                    <a:pt x="7279" y="0"/>
                  </a:cubicBezTo>
                  <a:cubicBezTo>
                    <a:pt x="7431" y="0"/>
                    <a:pt x="7593" y="0"/>
                    <a:pt x="7756" y="0"/>
                  </a:cubicBezTo>
                  <a:cubicBezTo>
                    <a:pt x="7919" y="0"/>
                    <a:pt x="8081" y="0"/>
                    <a:pt x="8246" y="52"/>
                  </a:cubicBezTo>
                  <a:cubicBezTo>
                    <a:pt x="8411" y="104"/>
                    <a:pt x="8579" y="209"/>
                    <a:pt x="8741" y="261"/>
                  </a:cubicBezTo>
                  <a:cubicBezTo>
                    <a:pt x="8904" y="313"/>
                    <a:pt x="9062" y="313"/>
                    <a:pt x="9232" y="365"/>
                  </a:cubicBezTo>
                  <a:cubicBezTo>
                    <a:pt x="9401" y="417"/>
                    <a:pt x="9582" y="522"/>
                    <a:pt x="9763" y="626"/>
                  </a:cubicBezTo>
                  <a:cubicBezTo>
                    <a:pt x="9944" y="730"/>
                    <a:pt x="10124" y="835"/>
                    <a:pt x="10307" y="991"/>
                  </a:cubicBezTo>
                  <a:cubicBezTo>
                    <a:pt x="10490" y="1148"/>
                    <a:pt x="10676" y="1357"/>
                    <a:pt x="10852" y="1513"/>
                  </a:cubicBezTo>
                  <a:cubicBezTo>
                    <a:pt x="11028" y="1670"/>
                    <a:pt x="11195" y="1774"/>
                    <a:pt x="11376" y="1930"/>
                  </a:cubicBezTo>
                  <a:cubicBezTo>
                    <a:pt x="11557" y="2087"/>
                    <a:pt x="11751" y="2296"/>
                    <a:pt x="11941" y="2557"/>
                  </a:cubicBezTo>
                  <a:cubicBezTo>
                    <a:pt x="12131" y="2817"/>
                    <a:pt x="12316" y="3130"/>
                    <a:pt x="12504" y="3391"/>
                  </a:cubicBezTo>
                  <a:cubicBezTo>
                    <a:pt x="12692" y="3652"/>
                    <a:pt x="12881" y="3861"/>
                    <a:pt x="13062" y="4070"/>
                  </a:cubicBezTo>
                  <a:cubicBezTo>
                    <a:pt x="13243" y="4278"/>
                    <a:pt x="13415" y="4487"/>
                    <a:pt x="13598" y="4748"/>
                  </a:cubicBezTo>
                  <a:cubicBezTo>
                    <a:pt x="13781" y="5009"/>
                    <a:pt x="13975" y="5322"/>
                    <a:pt x="14163" y="5583"/>
                  </a:cubicBezTo>
                  <a:cubicBezTo>
                    <a:pt x="14350" y="5843"/>
                    <a:pt x="14531" y="6052"/>
                    <a:pt x="14714" y="6313"/>
                  </a:cubicBezTo>
                  <a:cubicBezTo>
                    <a:pt x="14897" y="6574"/>
                    <a:pt x="15082" y="6887"/>
                    <a:pt x="15256" y="7200"/>
                  </a:cubicBezTo>
                  <a:cubicBezTo>
                    <a:pt x="15431" y="7513"/>
                    <a:pt x="15593" y="7826"/>
                    <a:pt x="15767" y="8139"/>
                  </a:cubicBezTo>
                  <a:cubicBezTo>
                    <a:pt x="15941" y="8452"/>
                    <a:pt x="16127" y="8765"/>
                    <a:pt x="16303" y="9078"/>
                  </a:cubicBezTo>
                  <a:cubicBezTo>
                    <a:pt x="16479" y="9391"/>
                    <a:pt x="16646" y="9704"/>
                    <a:pt x="16816" y="9965"/>
                  </a:cubicBezTo>
                  <a:cubicBezTo>
                    <a:pt x="16985" y="10226"/>
                    <a:pt x="17157" y="10435"/>
                    <a:pt x="17318" y="10696"/>
                  </a:cubicBezTo>
                  <a:cubicBezTo>
                    <a:pt x="17478" y="10957"/>
                    <a:pt x="17627" y="11270"/>
                    <a:pt x="17858" y="11739"/>
                  </a:cubicBezTo>
                  <a:cubicBezTo>
                    <a:pt x="18088" y="12209"/>
                    <a:pt x="18400" y="12835"/>
                    <a:pt x="18631" y="13304"/>
                  </a:cubicBezTo>
                  <a:cubicBezTo>
                    <a:pt x="18861" y="13774"/>
                    <a:pt x="19010" y="14087"/>
                    <a:pt x="19218" y="14557"/>
                  </a:cubicBezTo>
                  <a:cubicBezTo>
                    <a:pt x="19426" y="15026"/>
                    <a:pt x="19693" y="15652"/>
                    <a:pt x="19944" y="16278"/>
                  </a:cubicBezTo>
                  <a:cubicBezTo>
                    <a:pt x="20194" y="16904"/>
                    <a:pt x="20429" y="17530"/>
                    <a:pt x="20603" y="18052"/>
                  </a:cubicBezTo>
                  <a:cubicBezTo>
                    <a:pt x="20777" y="18574"/>
                    <a:pt x="20890" y="18991"/>
                    <a:pt x="21046" y="19565"/>
                  </a:cubicBezTo>
                  <a:cubicBezTo>
                    <a:pt x="21202" y="20139"/>
                    <a:pt x="21401" y="208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43491" y="4298950"/>
              <a:ext cx="254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53"/>
                    <a:pt x="7200" y="7106"/>
                    <a:pt x="10800" y="10706"/>
                  </a:cubicBezTo>
                  <a:cubicBezTo>
                    <a:pt x="14400" y="14306"/>
                    <a:pt x="18000" y="179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251862" y="4279900"/>
              <a:ext cx="39483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448" y="21600"/>
                  </a:moveTo>
                  <a:cubicBezTo>
                    <a:pt x="755" y="20945"/>
                    <a:pt x="62" y="20291"/>
                    <a:pt x="4" y="19309"/>
                  </a:cubicBezTo>
                  <a:cubicBezTo>
                    <a:pt x="-54" y="18327"/>
                    <a:pt x="524" y="17018"/>
                    <a:pt x="2660" y="14400"/>
                  </a:cubicBezTo>
                  <a:cubicBezTo>
                    <a:pt x="4797" y="11782"/>
                    <a:pt x="8494" y="7855"/>
                    <a:pt x="11901" y="5236"/>
                  </a:cubicBezTo>
                  <a:cubicBezTo>
                    <a:pt x="15309" y="2618"/>
                    <a:pt x="18427" y="1309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08591" y="4559300"/>
              <a:ext cx="171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33991" y="463550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465841" y="4279900"/>
              <a:ext cx="184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1" y="3983"/>
                    <a:pt x="8441" y="7966"/>
                    <a:pt x="11917" y="11489"/>
                  </a:cubicBezTo>
                  <a:cubicBezTo>
                    <a:pt x="15393" y="15013"/>
                    <a:pt x="18124" y="18077"/>
                    <a:pt x="19614" y="19685"/>
                  </a:cubicBezTo>
                  <a:cubicBezTo>
                    <a:pt x="21103" y="21294"/>
                    <a:pt x="21352" y="214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469939" y="4260849"/>
              <a:ext cx="173703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36" fill="norm" stroke="1" extrusionOk="0">
                  <a:moveTo>
                    <a:pt x="21356" y="0"/>
                  </a:moveTo>
                  <a:cubicBezTo>
                    <a:pt x="18754" y="1672"/>
                    <a:pt x="16151" y="3345"/>
                    <a:pt x="13158" y="5853"/>
                  </a:cubicBezTo>
                  <a:cubicBezTo>
                    <a:pt x="10166" y="8361"/>
                    <a:pt x="6783" y="11706"/>
                    <a:pt x="4570" y="14214"/>
                  </a:cubicBezTo>
                  <a:cubicBezTo>
                    <a:pt x="2358" y="16723"/>
                    <a:pt x="1317" y="18395"/>
                    <a:pt x="667" y="19579"/>
                  </a:cubicBezTo>
                  <a:cubicBezTo>
                    <a:pt x="16" y="20764"/>
                    <a:pt x="-244" y="21461"/>
                    <a:pt x="276" y="21530"/>
                  </a:cubicBezTo>
                  <a:cubicBezTo>
                    <a:pt x="797" y="21600"/>
                    <a:pt x="2098" y="21043"/>
                    <a:pt x="3399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398108" y="4140200"/>
              <a:ext cx="23918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676" y="21600"/>
                  </a:moveTo>
                  <a:cubicBezTo>
                    <a:pt x="1338" y="18400"/>
                    <a:pt x="0" y="15200"/>
                    <a:pt x="0" y="12800"/>
                  </a:cubicBezTo>
                  <a:cubicBezTo>
                    <a:pt x="0" y="10400"/>
                    <a:pt x="1338" y="8800"/>
                    <a:pt x="5161" y="6800"/>
                  </a:cubicBezTo>
                  <a:cubicBezTo>
                    <a:pt x="8984" y="4800"/>
                    <a:pt x="1529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796041" y="4436387"/>
              <a:ext cx="2349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227" y="12793"/>
                    <a:pt x="12454" y="5170"/>
                    <a:pt x="16054" y="1993"/>
                  </a:cubicBezTo>
                  <a:cubicBezTo>
                    <a:pt x="19654" y="-1183"/>
                    <a:pt x="20627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126241" y="4208944"/>
              <a:ext cx="317501" cy="30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1440" y="18997"/>
                    <a:pt x="2880" y="16464"/>
                    <a:pt x="4104" y="13559"/>
                  </a:cubicBezTo>
                  <a:cubicBezTo>
                    <a:pt x="5328" y="10655"/>
                    <a:pt x="6336" y="7377"/>
                    <a:pt x="6912" y="5068"/>
                  </a:cubicBezTo>
                  <a:cubicBezTo>
                    <a:pt x="7488" y="2759"/>
                    <a:pt x="7632" y="1419"/>
                    <a:pt x="7416" y="1121"/>
                  </a:cubicBezTo>
                  <a:cubicBezTo>
                    <a:pt x="7200" y="823"/>
                    <a:pt x="6624" y="1568"/>
                    <a:pt x="6264" y="3951"/>
                  </a:cubicBezTo>
                  <a:cubicBezTo>
                    <a:pt x="5904" y="6335"/>
                    <a:pt x="5760" y="10357"/>
                    <a:pt x="5832" y="13410"/>
                  </a:cubicBezTo>
                  <a:cubicBezTo>
                    <a:pt x="5904" y="16464"/>
                    <a:pt x="6192" y="18550"/>
                    <a:pt x="6696" y="19741"/>
                  </a:cubicBezTo>
                  <a:cubicBezTo>
                    <a:pt x="7200" y="20933"/>
                    <a:pt x="7920" y="21231"/>
                    <a:pt x="8640" y="21082"/>
                  </a:cubicBezTo>
                  <a:cubicBezTo>
                    <a:pt x="9360" y="20933"/>
                    <a:pt x="10080" y="20337"/>
                    <a:pt x="11592" y="18252"/>
                  </a:cubicBezTo>
                  <a:cubicBezTo>
                    <a:pt x="13104" y="16166"/>
                    <a:pt x="15408" y="12591"/>
                    <a:pt x="16848" y="9686"/>
                  </a:cubicBezTo>
                  <a:cubicBezTo>
                    <a:pt x="18288" y="6781"/>
                    <a:pt x="18864" y="4547"/>
                    <a:pt x="19152" y="2834"/>
                  </a:cubicBezTo>
                  <a:cubicBezTo>
                    <a:pt x="19440" y="1121"/>
                    <a:pt x="19440" y="-71"/>
                    <a:pt x="19296" y="3"/>
                  </a:cubicBezTo>
                  <a:cubicBezTo>
                    <a:pt x="19152" y="78"/>
                    <a:pt x="18864" y="1419"/>
                    <a:pt x="18648" y="3728"/>
                  </a:cubicBezTo>
                  <a:cubicBezTo>
                    <a:pt x="18432" y="6037"/>
                    <a:pt x="18288" y="9314"/>
                    <a:pt x="18432" y="11995"/>
                  </a:cubicBezTo>
                  <a:cubicBezTo>
                    <a:pt x="18576" y="14677"/>
                    <a:pt x="19008" y="16762"/>
                    <a:pt x="19584" y="17954"/>
                  </a:cubicBezTo>
                  <a:cubicBezTo>
                    <a:pt x="20160" y="19146"/>
                    <a:pt x="20880" y="19443"/>
                    <a:pt x="21600" y="1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488787" y="4413250"/>
              <a:ext cx="98318" cy="9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554" fill="norm" stroke="1" extrusionOk="0">
                  <a:moveTo>
                    <a:pt x="13373" y="2880"/>
                  </a:moveTo>
                  <a:cubicBezTo>
                    <a:pt x="11573" y="1440"/>
                    <a:pt x="9773" y="0"/>
                    <a:pt x="7748" y="0"/>
                  </a:cubicBezTo>
                  <a:cubicBezTo>
                    <a:pt x="5723" y="0"/>
                    <a:pt x="3473" y="1440"/>
                    <a:pt x="2123" y="3360"/>
                  </a:cubicBezTo>
                  <a:cubicBezTo>
                    <a:pt x="773" y="5280"/>
                    <a:pt x="323" y="7680"/>
                    <a:pt x="98" y="10080"/>
                  </a:cubicBezTo>
                  <a:cubicBezTo>
                    <a:pt x="-127" y="12480"/>
                    <a:pt x="-127" y="14880"/>
                    <a:pt x="1898" y="17040"/>
                  </a:cubicBezTo>
                  <a:cubicBezTo>
                    <a:pt x="3923" y="19200"/>
                    <a:pt x="7973" y="21120"/>
                    <a:pt x="12023" y="20400"/>
                  </a:cubicBezTo>
                  <a:cubicBezTo>
                    <a:pt x="16073" y="19680"/>
                    <a:pt x="20123" y="16320"/>
                    <a:pt x="20798" y="12000"/>
                  </a:cubicBezTo>
                  <a:cubicBezTo>
                    <a:pt x="21473" y="7680"/>
                    <a:pt x="18773" y="2400"/>
                    <a:pt x="14948" y="960"/>
                  </a:cubicBezTo>
                  <a:cubicBezTo>
                    <a:pt x="11123" y="-480"/>
                    <a:pt x="6173" y="1920"/>
                    <a:pt x="1223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535691" y="4705713"/>
              <a:ext cx="996951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0" y="21446"/>
                  </a:moveTo>
                  <a:cubicBezTo>
                    <a:pt x="1468" y="18746"/>
                    <a:pt x="2935" y="16046"/>
                    <a:pt x="4471" y="13346"/>
                  </a:cubicBezTo>
                  <a:cubicBezTo>
                    <a:pt x="6008" y="10646"/>
                    <a:pt x="7613" y="7946"/>
                    <a:pt x="9264" y="5696"/>
                  </a:cubicBezTo>
                  <a:cubicBezTo>
                    <a:pt x="10915" y="3446"/>
                    <a:pt x="12611" y="1646"/>
                    <a:pt x="14469" y="746"/>
                  </a:cubicBezTo>
                  <a:cubicBezTo>
                    <a:pt x="16326" y="-154"/>
                    <a:pt x="18344" y="-154"/>
                    <a:pt x="19559" y="296"/>
                  </a:cubicBezTo>
                  <a:cubicBezTo>
                    <a:pt x="20775" y="746"/>
                    <a:pt x="21187" y="1646"/>
                    <a:pt x="21600" y="2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764155" y="4910104"/>
              <a:ext cx="129597" cy="27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4" h="21415" fill="norm" stroke="1" extrusionOk="0">
                  <a:moveTo>
                    <a:pt x="17235" y="2352"/>
                  </a:moveTo>
                  <a:cubicBezTo>
                    <a:pt x="16897" y="1528"/>
                    <a:pt x="16560" y="703"/>
                    <a:pt x="15210" y="291"/>
                  </a:cubicBezTo>
                  <a:cubicBezTo>
                    <a:pt x="13860" y="-121"/>
                    <a:pt x="11497" y="-121"/>
                    <a:pt x="8797" y="456"/>
                  </a:cubicBezTo>
                  <a:cubicBezTo>
                    <a:pt x="6097" y="1033"/>
                    <a:pt x="3059" y="2187"/>
                    <a:pt x="1372" y="4084"/>
                  </a:cubicBezTo>
                  <a:cubicBezTo>
                    <a:pt x="-316" y="5980"/>
                    <a:pt x="-653" y="8618"/>
                    <a:pt x="1541" y="10597"/>
                  </a:cubicBezTo>
                  <a:cubicBezTo>
                    <a:pt x="3734" y="12575"/>
                    <a:pt x="8459" y="13894"/>
                    <a:pt x="12003" y="14801"/>
                  </a:cubicBezTo>
                  <a:cubicBezTo>
                    <a:pt x="15547" y="15708"/>
                    <a:pt x="17910" y="16203"/>
                    <a:pt x="19260" y="16862"/>
                  </a:cubicBezTo>
                  <a:cubicBezTo>
                    <a:pt x="20610" y="17522"/>
                    <a:pt x="20947" y="18346"/>
                    <a:pt x="20441" y="19006"/>
                  </a:cubicBezTo>
                  <a:cubicBezTo>
                    <a:pt x="19935" y="19665"/>
                    <a:pt x="18585" y="20160"/>
                    <a:pt x="16897" y="20572"/>
                  </a:cubicBezTo>
                  <a:cubicBezTo>
                    <a:pt x="15210" y="20984"/>
                    <a:pt x="13185" y="21314"/>
                    <a:pt x="11160" y="21397"/>
                  </a:cubicBezTo>
                  <a:cubicBezTo>
                    <a:pt x="9135" y="21479"/>
                    <a:pt x="7110" y="21314"/>
                    <a:pt x="6435" y="20407"/>
                  </a:cubicBezTo>
                  <a:cubicBezTo>
                    <a:pt x="5760" y="19500"/>
                    <a:pt x="6435" y="17852"/>
                    <a:pt x="7110" y="16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965763" y="4813300"/>
              <a:ext cx="147779" cy="43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08" fill="norm" stroke="1" extrusionOk="0">
                  <a:moveTo>
                    <a:pt x="21240" y="0"/>
                  </a:moveTo>
                  <a:cubicBezTo>
                    <a:pt x="19415" y="2529"/>
                    <a:pt x="17589" y="5058"/>
                    <a:pt x="14547" y="8008"/>
                  </a:cubicBezTo>
                  <a:cubicBezTo>
                    <a:pt x="11505" y="10958"/>
                    <a:pt x="7246" y="14330"/>
                    <a:pt x="4660" y="16384"/>
                  </a:cubicBezTo>
                  <a:cubicBezTo>
                    <a:pt x="2074" y="18439"/>
                    <a:pt x="1161" y="19177"/>
                    <a:pt x="553" y="19914"/>
                  </a:cubicBezTo>
                  <a:cubicBezTo>
                    <a:pt x="-56" y="20652"/>
                    <a:pt x="-360" y="21389"/>
                    <a:pt x="705" y="21495"/>
                  </a:cubicBezTo>
                  <a:cubicBezTo>
                    <a:pt x="1770" y="21600"/>
                    <a:pt x="4203" y="21073"/>
                    <a:pt x="663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128590" y="4857750"/>
              <a:ext cx="334202" cy="34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94" fill="norm" stroke="1" extrusionOk="0">
                  <a:moveTo>
                    <a:pt x="2294" y="14138"/>
                  </a:moveTo>
                  <a:cubicBezTo>
                    <a:pt x="1887" y="15447"/>
                    <a:pt x="1479" y="16756"/>
                    <a:pt x="1275" y="17869"/>
                  </a:cubicBezTo>
                  <a:cubicBezTo>
                    <a:pt x="1072" y="18982"/>
                    <a:pt x="1072" y="19898"/>
                    <a:pt x="1343" y="20553"/>
                  </a:cubicBezTo>
                  <a:cubicBezTo>
                    <a:pt x="1615" y="21207"/>
                    <a:pt x="2158" y="21600"/>
                    <a:pt x="2566" y="21469"/>
                  </a:cubicBezTo>
                  <a:cubicBezTo>
                    <a:pt x="2974" y="21338"/>
                    <a:pt x="3245" y="20684"/>
                    <a:pt x="3313" y="18720"/>
                  </a:cubicBezTo>
                  <a:cubicBezTo>
                    <a:pt x="3381" y="16756"/>
                    <a:pt x="3245" y="13484"/>
                    <a:pt x="2770" y="11127"/>
                  </a:cubicBezTo>
                  <a:cubicBezTo>
                    <a:pt x="2294" y="8771"/>
                    <a:pt x="1479" y="7331"/>
                    <a:pt x="868" y="6349"/>
                  </a:cubicBezTo>
                  <a:cubicBezTo>
                    <a:pt x="257" y="5367"/>
                    <a:pt x="-151" y="4844"/>
                    <a:pt x="53" y="4385"/>
                  </a:cubicBezTo>
                  <a:cubicBezTo>
                    <a:pt x="257" y="3927"/>
                    <a:pt x="1072" y="3535"/>
                    <a:pt x="3789" y="2880"/>
                  </a:cubicBezTo>
                  <a:cubicBezTo>
                    <a:pt x="6506" y="2225"/>
                    <a:pt x="11124" y="1309"/>
                    <a:pt x="14385" y="785"/>
                  </a:cubicBezTo>
                  <a:cubicBezTo>
                    <a:pt x="17645" y="262"/>
                    <a:pt x="19547" y="131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278641" y="4957156"/>
              <a:ext cx="127001" cy="19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080" y="5878"/>
                  </a:moveTo>
                  <a:cubicBezTo>
                    <a:pt x="720" y="10104"/>
                    <a:pt x="360" y="14331"/>
                    <a:pt x="180" y="17148"/>
                  </a:cubicBezTo>
                  <a:cubicBezTo>
                    <a:pt x="0" y="19965"/>
                    <a:pt x="0" y="21374"/>
                    <a:pt x="0" y="21374"/>
                  </a:cubicBezTo>
                  <a:cubicBezTo>
                    <a:pt x="0" y="21374"/>
                    <a:pt x="0" y="19965"/>
                    <a:pt x="900" y="16561"/>
                  </a:cubicBezTo>
                  <a:cubicBezTo>
                    <a:pt x="1800" y="13157"/>
                    <a:pt x="3600" y="7757"/>
                    <a:pt x="5400" y="4587"/>
                  </a:cubicBezTo>
                  <a:cubicBezTo>
                    <a:pt x="7200" y="1417"/>
                    <a:pt x="9000" y="478"/>
                    <a:pt x="10800" y="126"/>
                  </a:cubicBezTo>
                  <a:cubicBezTo>
                    <a:pt x="12600" y="-226"/>
                    <a:pt x="14400" y="9"/>
                    <a:pt x="16200" y="2826"/>
                  </a:cubicBezTo>
                  <a:cubicBezTo>
                    <a:pt x="18000" y="5644"/>
                    <a:pt x="19800" y="11044"/>
                    <a:pt x="21600" y="16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507241" y="5092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361441" y="4317999"/>
              <a:ext cx="2159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24" y="4154"/>
                    <a:pt x="8047" y="8308"/>
                    <a:pt x="11647" y="11908"/>
                  </a:cubicBezTo>
                  <a:cubicBezTo>
                    <a:pt x="15247" y="15508"/>
                    <a:pt x="18424" y="185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380491" y="4305299"/>
              <a:ext cx="2095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18" y="1862"/>
                    <a:pt x="17236" y="3724"/>
                    <a:pt x="14509" y="6331"/>
                  </a:cubicBezTo>
                  <a:cubicBezTo>
                    <a:pt x="11782" y="8938"/>
                    <a:pt x="8509" y="12290"/>
                    <a:pt x="6000" y="14959"/>
                  </a:cubicBezTo>
                  <a:cubicBezTo>
                    <a:pt x="3491" y="17628"/>
                    <a:pt x="1745" y="196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240791" y="4215177"/>
              <a:ext cx="3937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2323" y="16276"/>
                    <a:pt x="4645" y="11367"/>
                    <a:pt x="7955" y="7440"/>
                  </a:cubicBezTo>
                  <a:cubicBezTo>
                    <a:pt x="11265" y="3512"/>
                    <a:pt x="15561" y="567"/>
                    <a:pt x="18000" y="76"/>
                  </a:cubicBezTo>
                  <a:cubicBezTo>
                    <a:pt x="20439" y="-415"/>
                    <a:pt x="21019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780541" y="448310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136141" y="4282342"/>
              <a:ext cx="298451" cy="27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20608"/>
                  </a:moveTo>
                  <a:cubicBezTo>
                    <a:pt x="2145" y="16095"/>
                    <a:pt x="4289" y="11581"/>
                    <a:pt x="5591" y="8841"/>
                  </a:cubicBezTo>
                  <a:cubicBezTo>
                    <a:pt x="6894" y="6101"/>
                    <a:pt x="7353" y="5133"/>
                    <a:pt x="7736" y="4166"/>
                  </a:cubicBezTo>
                  <a:cubicBezTo>
                    <a:pt x="8119" y="3199"/>
                    <a:pt x="8426" y="2232"/>
                    <a:pt x="8196" y="1829"/>
                  </a:cubicBezTo>
                  <a:cubicBezTo>
                    <a:pt x="7966" y="1426"/>
                    <a:pt x="7200" y="1587"/>
                    <a:pt x="6511" y="2635"/>
                  </a:cubicBezTo>
                  <a:cubicBezTo>
                    <a:pt x="5821" y="3683"/>
                    <a:pt x="5209" y="5617"/>
                    <a:pt x="4902" y="8357"/>
                  </a:cubicBezTo>
                  <a:cubicBezTo>
                    <a:pt x="4596" y="11098"/>
                    <a:pt x="4596" y="14644"/>
                    <a:pt x="4826" y="16901"/>
                  </a:cubicBezTo>
                  <a:cubicBezTo>
                    <a:pt x="5055" y="19157"/>
                    <a:pt x="5515" y="20124"/>
                    <a:pt x="6128" y="20689"/>
                  </a:cubicBezTo>
                  <a:cubicBezTo>
                    <a:pt x="6740" y="21253"/>
                    <a:pt x="7506" y="21414"/>
                    <a:pt x="8962" y="20689"/>
                  </a:cubicBezTo>
                  <a:cubicBezTo>
                    <a:pt x="10417" y="19963"/>
                    <a:pt x="12562" y="18351"/>
                    <a:pt x="14630" y="15127"/>
                  </a:cubicBezTo>
                  <a:cubicBezTo>
                    <a:pt x="16698" y="11904"/>
                    <a:pt x="18689" y="7068"/>
                    <a:pt x="19762" y="4166"/>
                  </a:cubicBezTo>
                  <a:cubicBezTo>
                    <a:pt x="20834" y="1265"/>
                    <a:pt x="20987" y="298"/>
                    <a:pt x="20757" y="56"/>
                  </a:cubicBezTo>
                  <a:cubicBezTo>
                    <a:pt x="20528" y="-186"/>
                    <a:pt x="19915" y="298"/>
                    <a:pt x="19455" y="2715"/>
                  </a:cubicBezTo>
                  <a:cubicBezTo>
                    <a:pt x="18996" y="5133"/>
                    <a:pt x="18689" y="9486"/>
                    <a:pt x="19072" y="12871"/>
                  </a:cubicBezTo>
                  <a:cubicBezTo>
                    <a:pt x="19455" y="16256"/>
                    <a:pt x="20528" y="18674"/>
                    <a:pt x="21600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480049" y="4540199"/>
              <a:ext cx="105259" cy="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073" fill="norm" stroke="1" extrusionOk="0">
                  <a:moveTo>
                    <a:pt x="9771" y="1633"/>
                  </a:moveTo>
                  <a:cubicBezTo>
                    <a:pt x="7694" y="553"/>
                    <a:pt x="5617" y="-527"/>
                    <a:pt x="3956" y="283"/>
                  </a:cubicBezTo>
                  <a:cubicBezTo>
                    <a:pt x="2294" y="1093"/>
                    <a:pt x="1048" y="3793"/>
                    <a:pt x="425" y="7033"/>
                  </a:cubicBezTo>
                  <a:cubicBezTo>
                    <a:pt x="-198" y="10273"/>
                    <a:pt x="-198" y="14053"/>
                    <a:pt x="840" y="16753"/>
                  </a:cubicBezTo>
                  <a:cubicBezTo>
                    <a:pt x="1879" y="19453"/>
                    <a:pt x="3956" y="21073"/>
                    <a:pt x="7279" y="21073"/>
                  </a:cubicBezTo>
                  <a:cubicBezTo>
                    <a:pt x="10602" y="21073"/>
                    <a:pt x="15171" y="19453"/>
                    <a:pt x="17871" y="16753"/>
                  </a:cubicBezTo>
                  <a:cubicBezTo>
                    <a:pt x="20571" y="14053"/>
                    <a:pt x="21402" y="10273"/>
                    <a:pt x="19948" y="7573"/>
                  </a:cubicBezTo>
                  <a:cubicBezTo>
                    <a:pt x="18494" y="4873"/>
                    <a:pt x="14756" y="3253"/>
                    <a:pt x="11640" y="2443"/>
                  </a:cubicBezTo>
                  <a:cubicBezTo>
                    <a:pt x="8525" y="1633"/>
                    <a:pt x="6033" y="1633"/>
                    <a:pt x="3540" y="1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055672" y="4444999"/>
              <a:ext cx="382220" cy="1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30" fill="norm" stroke="1" extrusionOk="0">
                  <a:moveTo>
                    <a:pt x="2216" y="14087"/>
                  </a:moveTo>
                  <a:cubicBezTo>
                    <a:pt x="1620" y="14400"/>
                    <a:pt x="1023" y="14713"/>
                    <a:pt x="605" y="14087"/>
                  </a:cubicBezTo>
                  <a:cubicBezTo>
                    <a:pt x="188" y="13461"/>
                    <a:pt x="-51" y="11896"/>
                    <a:pt x="9" y="10487"/>
                  </a:cubicBezTo>
                  <a:cubicBezTo>
                    <a:pt x="68" y="9078"/>
                    <a:pt x="426" y="7826"/>
                    <a:pt x="1381" y="6574"/>
                  </a:cubicBezTo>
                  <a:cubicBezTo>
                    <a:pt x="2336" y="5322"/>
                    <a:pt x="3887" y="4070"/>
                    <a:pt x="5021" y="3443"/>
                  </a:cubicBezTo>
                  <a:cubicBezTo>
                    <a:pt x="6155" y="2817"/>
                    <a:pt x="6871" y="2817"/>
                    <a:pt x="7646" y="4070"/>
                  </a:cubicBezTo>
                  <a:cubicBezTo>
                    <a:pt x="8422" y="5322"/>
                    <a:pt x="9257" y="7826"/>
                    <a:pt x="10272" y="10957"/>
                  </a:cubicBezTo>
                  <a:cubicBezTo>
                    <a:pt x="11286" y="14087"/>
                    <a:pt x="12479" y="17843"/>
                    <a:pt x="13434" y="19722"/>
                  </a:cubicBezTo>
                  <a:cubicBezTo>
                    <a:pt x="14389" y="21600"/>
                    <a:pt x="15105" y="21600"/>
                    <a:pt x="16239" y="19722"/>
                  </a:cubicBezTo>
                  <a:cubicBezTo>
                    <a:pt x="17372" y="17843"/>
                    <a:pt x="18924" y="14087"/>
                    <a:pt x="19878" y="10487"/>
                  </a:cubicBezTo>
                  <a:cubicBezTo>
                    <a:pt x="20833" y="6887"/>
                    <a:pt x="21191" y="3443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974341" y="3994150"/>
              <a:ext cx="146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cubicBezTo>
                    <a:pt x="1878" y="4418"/>
                    <a:pt x="1878" y="8836"/>
                    <a:pt x="1878" y="11864"/>
                  </a:cubicBezTo>
                  <a:cubicBezTo>
                    <a:pt x="1878" y="14891"/>
                    <a:pt x="1878" y="16527"/>
                    <a:pt x="1722" y="17755"/>
                  </a:cubicBezTo>
                  <a:cubicBezTo>
                    <a:pt x="1565" y="18982"/>
                    <a:pt x="1252" y="19800"/>
                    <a:pt x="939" y="19800"/>
                  </a:cubicBezTo>
                  <a:cubicBezTo>
                    <a:pt x="626" y="19800"/>
                    <a:pt x="313" y="18982"/>
                    <a:pt x="157" y="18164"/>
                  </a:cubicBezTo>
                  <a:cubicBezTo>
                    <a:pt x="0" y="17345"/>
                    <a:pt x="0" y="16527"/>
                    <a:pt x="0" y="15709"/>
                  </a:cubicBezTo>
                  <a:cubicBezTo>
                    <a:pt x="0" y="14891"/>
                    <a:pt x="0" y="14073"/>
                    <a:pt x="1096" y="13418"/>
                  </a:cubicBezTo>
                  <a:cubicBezTo>
                    <a:pt x="2191" y="12764"/>
                    <a:pt x="4383" y="12273"/>
                    <a:pt x="7357" y="11045"/>
                  </a:cubicBezTo>
                  <a:cubicBezTo>
                    <a:pt x="10330" y="9818"/>
                    <a:pt x="14087" y="7855"/>
                    <a:pt x="16278" y="6382"/>
                  </a:cubicBezTo>
                  <a:cubicBezTo>
                    <a:pt x="18470" y="4909"/>
                    <a:pt x="19096" y="3927"/>
                    <a:pt x="19722" y="3027"/>
                  </a:cubicBezTo>
                  <a:cubicBezTo>
                    <a:pt x="20348" y="2127"/>
                    <a:pt x="20974" y="1309"/>
                    <a:pt x="20974" y="1391"/>
                  </a:cubicBezTo>
                  <a:cubicBezTo>
                    <a:pt x="20974" y="1473"/>
                    <a:pt x="20348" y="2455"/>
                    <a:pt x="19878" y="5073"/>
                  </a:cubicBezTo>
                  <a:cubicBezTo>
                    <a:pt x="19409" y="7691"/>
                    <a:pt x="19096" y="11945"/>
                    <a:pt x="19409" y="14973"/>
                  </a:cubicBezTo>
                  <a:cubicBezTo>
                    <a:pt x="19722" y="18000"/>
                    <a:pt x="2066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6153321" y="4210049"/>
              <a:ext cx="77456" cy="6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173" fill="norm" stroke="1" extrusionOk="0">
                  <a:moveTo>
                    <a:pt x="8209" y="6075"/>
                  </a:moveTo>
                  <a:cubicBezTo>
                    <a:pt x="5367" y="6075"/>
                    <a:pt x="2525" y="6075"/>
                    <a:pt x="1104" y="7762"/>
                  </a:cubicBezTo>
                  <a:cubicBezTo>
                    <a:pt x="-317" y="9450"/>
                    <a:pt x="-317" y="12825"/>
                    <a:pt x="820" y="15525"/>
                  </a:cubicBezTo>
                  <a:cubicBezTo>
                    <a:pt x="1957" y="18225"/>
                    <a:pt x="4230" y="20250"/>
                    <a:pt x="7641" y="20925"/>
                  </a:cubicBezTo>
                  <a:cubicBezTo>
                    <a:pt x="11051" y="21600"/>
                    <a:pt x="15599" y="20925"/>
                    <a:pt x="18157" y="18563"/>
                  </a:cubicBezTo>
                  <a:cubicBezTo>
                    <a:pt x="20715" y="16200"/>
                    <a:pt x="21283" y="12150"/>
                    <a:pt x="20430" y="8775"/>
                  </a:cubicBezTo>
                  <a:cubicBezTo>
                    <a:pt x="19578" y="5400"/>
                    <a:pt x="17304" y="2700"/>
                    <a:pt x="15030" y="1350"/>
                  </a:cubicBezTo>
                  <a:cubicBezTo>
                    <a:pt x="12757" y="0"/>
                    <a:pt x="10483" y="0"/>
                    <a:pt x="82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415961" y="3956050"/>
              <a:ext cx="79081" cy="31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94" fill="norm" stroke="1" extrusionOk="0">
                  <a:moveTo>
                    <a:pt x="12711" y="0"/>
                  </a:moveTo>
                  <a:cubicBezTo>
                    <a:pt x="8732" y="3649"/>
                    <a:pt x="4753" y="7297"/>
                    <a:pt x="2479" y="10435"/>
                  </a:cubicBezTo>
                  <a:cubicBezTo>
                    <a:pt x="205" y="13573"/>
                    <a:pt x="-363" y="16200"/>
                    <a:pt x="205" y="18024"/>
                  </a:cubicBezTo>
                  <a:cubicBezTo>
                    <a:pt x="774" y="19849"/>
                    <a:pt x="2479" y="20870"/>
                    <a:pt x="5890" y="21235"/>
                  </a:cubicBezTo>
                  <a:cubicBezTo>
                    <a:pt x="9300" y="21600"/>
                    <a:pt x="14416" y="21308"/>
                    <a:pt x="17258" y="20651"/>
                  </a:cubicBezTo>
                  <a:cubicBezTo>
                    <a:pt x="20100" y="19995"/>
                    <a:pt x="20669" y="18973"/>
                    <a:pt x="21237" y="17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393441" y="4072441"/>
              <a:ext cx="501651" cy="16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936"/>
                  </a:moveTo>
                  <a:cubicBezTo>
                    <a:pt x="911" y="6136"/>
                    <a:pt x="1823" y="5336"/>
                    <a:pt x="2552" y="4936"/>
                  </a:cubicBezTo>
                  <a:cubicBezTo>
                    <a:pt x="3281" y="4536"/>
                    <a:pt x="3828" y="4536"/>
                    <a:pt x="4329" y="6269"/>
                  </a:cubicBezTo>
                  <a:cubicBezTo>
                    <a:pt x="4830" y="8003"/>
                    <a:pt x="5286" y="11469"/>
                    <a:pt x="5514" y="14003"/>
                  </a:cubicBezTo>
                  <a:cubicBezTo>
                    <a:pt x="5742" y="16536"/>
                    <a:pt x="5742" y="18136"/>
                    <a:pt x="5559" y="19336"/>
                  </a:cubicBezTo>
                  <a:cubicBezTo>
                    <a:pt x="5377" y="20536"/>
                    <a:pt x="5013" y="21336"/>
                    <a:pt x="4648" y="21336"/>
                  </a:cubicBezTo>
                  <a:cubicBezTo>
                    <a:pt x="4284" y="21336"/>
                    <a:pt x="3919" y="20536"/>
                    <a:pt x="3919" y="18536"/>
                  </a:cubicBezTo>
                  <a:cubicBezTo>
                    <a:pt x="3919" y="16536"/>
                    <a:pt x="4284" y="13336"/>
                    <a:pt x="4876" y="10669"/>
                  </a:cubicBezTo>
                  <a:cubicBezTo>
                    <a:pt x="5468" y="8003"/>
                    <a:pt x="6289" y="5869"/>
                    <a:pt x="6927" y="4803"/>
                  </a:cubicBezTo>
                  <a:cubicBezTo>
                    <a:pt x="7565" y="3736"/>
                    <a:pt x="8020" y="3736"/>
                    <a:pt x="8248" y="4403"/>
                  </a:cubicBezTo>
                  <a:cubicBezTo>
                    <a:pt x="8476" y="5069"/>
                    <a:pt x="8476" y="6403"/>
                    <a:pt x="8430" y="8403"/>
                  </a:cubicBezTo>
                  <a:cubicBezTo>
                    <a:pt x="8385" y="10403"/>
                    <a:pt x="8294" y="13069"/>
                    <a:pt x="8248" y="15069"/>
                  </a:cubicBezTo>
                  <a:cubicBezTo>
                    <a:pt x="8203" y="17069"/>
                    <a:pt x="8203" y="18403"/>
                    <a:pt x="8385" y="18669"/>
                  </a:cubicBezTo>
                  <a:cubicBezTo>
                    <a:pt x="8567" y="18936"/>
                    <a:pt x="8932" y="18136"/>
                    <a:pt x="9342" y="16403"/>
                  </a:cubicBezTo>
                  <a:cubicBezTo>
                    <a:pt x="9752" y="14669"/>
                    <a:pt x="10208" y="12003"/>
                    <a:pt x="10527" y="10003"/>
                  </a:cubicBezTo>
                  <a:cubicBezTo>
                    <a:pt x="10846" y="8003"/>
                    <a:pt x="11028" y="6669"/>
                    <a:pt x="11073" y="6669"/>
                  </a:cubicBezTo>
                  <a:cubicBezTo>
                    <a:pt x="11119" y="6669"/>
                    <a:pt x="11028" y="8003"/>
                    <a:pt x="10982" y="9336"/>
                  </a:cubicBezTo>
                  <a:cubicBezTo>
                    <a:pt x="10937" y="10669"/>
                    <a:pt x="10937" y="12003"/>
                    <a:pt x="10937" y="13336"/>
                  </a:cubicBezTo>
                  <a:cubicBezTo>
                    <a:pt x="10937" y="14669"/>
                    <a:pt x="10937" y="16003"/>
                    <a:pt x="11165" y="16803"/>
                  </a:cubicBezTo>
                  <a:cubicBezTo>
                    <a:pt x="11392" y="17603"/>
                    <a:pt x="11848" y="17869"/>
                    <a:pt x="12532" y="16669"/>
                  </a:cubicBezTo>
                  <a:cubicBezTo>
                    <a:pt x="13215" y="15469"/>
                    <a:pt x="14127" y="12803"/>
                    <a:pt x="14719" y="10669"/>
                  </a:cubicBezTo>
                  <a:cubicBezTo>
                    <a:pt x="15311" y="8536"/>
                    <a:pt x="15585" y="6936"/>
                    <a:pt x="15813" y="5203"/>
                  </a:cubicBezTo>
                  <a:cubicBezTo>
                    <a:pt x="16041" y="3469"/>
                    <a:pt x="16223" y="1603"/>
                    <a:pt x="16086" y="669"/>
                  </a:cubicBezTo>
                  <a:cubicBezTo>
                    <a:pt x="15949" y="-264"/>
                    <a:pt x="15494" y="-264"/>
                    <a:pt x="14947" y="936"/>
                  </a:cubicBezTo>
                  <a:cubicBezTo>
                    <a:pt x="14400" y="2136"/>
                    <a:pt x="13762" y="4536"/>
                    <a:pt x="13397" y="6403"/>
                  </a:cubicBezTo>
                  <a:cubicBezTo>
                    <a:pt x="13033" y="8269"/>
                    <a:pt x="12942" y="9603"/>
                    <a:pt x="12942" y="10936"/>
                  </a:cubicBezTo>
                  <a:cubicBezTo>
                    <a:pt x="12942" y="12269"/>
                    <a:pt x="13033" y="13603"/>
                    <a:pt x="14263" y="14669"/>
                  </a:cubicBezTo>
                  <a:cubicBezTo>
                    <a:pt x="15494" y="15736"/>
                    <a:pt x="17863" y="16536"/>
                    <a:pt x="19276" y="16936"/>
                  </a:cubicBezTo>
                  <a:cubicBezTo>
                    <a:pt x="20689" y="17336"/>
                    <a:pt x="21144" y="17336"/>
                    <a:pt x="21600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7118135" y="4353782"/>
              <a:ext cx="241729" cy="38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88" fill="norm" stroke="1" extrusionOk="0">
                  <a:moveTo>
                    <a:pt x="3311" y="4308"/>
                  </a:moveTo>
                  <a:cubicBezTo>
                    <a:pt x="3687" y="6282"/>
                    <a:pt x="4062" y="8256"/>
                    <a:pt x="4250" y="10811"/>
                  </a:cubicBezTo>
                  <a:cubicBezTo>
                    <a:pt x="4438" y="13366"/>
                    <a:pt x="4438" y="16501"/>
                    <a:pt x="4156" y="18534"/>
                  </a:cubicBezTo>
                  <a:cubicBezTo>
                    <a:pt x="3874" y="20566"/>
                    <a:pt x="3311" y="21495"/>
                    <a:pt x="2841" y="21379"/>
                  </a:cubicBezTo>
                  <a:cubicBezTo>
                    <a:pt x="2372" y="21263"/>
                    <a:pt x="1996" y="20101"/>
                    <a:pt x="1527" y="17489"/>
                  </a:cubicBezTo>
                  <a:cubicBezTo>
                    <a:pt x="1057" y="14876"/>
                    <a:pt x="493" y="10811"/>
                    <a:pt x="212" y="8198"/>
                  </a:cubicBezTo>
                  <a:cubicBezTo>
                    <a:pt x="-70" y="5585"/>
                    <a:pt x="-70" y="4424"/>
                    <a:pt x="212" y="3321"/>
                  </a:cubicBezTo>
                  <a:cubicBezTo>
                    <a:pt x="493" y="2218"/>
                    <a:pt x="1057" y="1172"/>
                    <a:pt x="1808" y="650"/>
                  </a:cubicBezTo>
                  <a:cubicBezTo>
                    <a:pt x="2560" y="127"/>
                    <a:pt x="3499" y="127"/>
                    <a:pt x="4156" y="418"/>
                  </a:cubicBezTo>
                  <a:cubicBezTo>
                    <a:pt x="4813" y="708"/>
                    <a:pt x="5189" y="1289"/>
                    <a:pt x="6316" y="3263"/>
                  </a:cubicBezTo>
                  <a:cubicBezTo>
                    <a:pt x="7443" y="5237"/>
                    <a:pt x="9321" y="8605"/>
                    <a:pt x="10636" y="11450"/>
                  </a:cubicBezTo>
                  <a:cubicBezTo>
                    <a:pt x="11951" y="14295"/>
                    <a:pt x="12702" y="16618"/>
                    <a:pt x="13266" y="18069"/>
                  </a:cubicBezTo>
                  <a:cubicBezTo>
                    <a:pt x="13829" y="19521"/>
                    <a:pt x="14205" y="20101"/>
                    <a:pt x="14862" y="20392"/>
                  </a:cubicBezTo>
                  <a:cubicBezTo>
                    <a:pt x="15520" y="20682"/>
                    <a:pt x="16459" y="20682"/>
                    <a:pt x="17398" y="20043"/>
                  </a:cubicBezTo>
                  <a:cubicBezTo>
                    <a:pt x="18337" y="19405"/>
                    <a:pt x="19276" y="18127"/>
                    <a:pt x="20027" y="15805"/>
                  </a:cubicBezTo>
                  <a:cubicBezTo>
                    <a:pt x="20779" y="13482"/>
                    <a:pt x="21342" y="10114"/>
                    <a:pt x="21436" y="7560"/>
                  </a:cubicBezTo>
                  <a:cubicBezTo>
                    <a:pt x="21530" y="5005"/>
                    <a:pt x="21154" y="3263"/>
                    <a:pt x="20685" y="1985"/>
                  </a:cubicBezTo>
                  <a:cubicBezTo>
                    <a:pt x="20215" y="708"/>
                    <a:pt x="19652" y="-105"/>
                    <a:pt x="19464" y="11"/>
                  </a:cubicBezTo>
                  <a:cubicBezTo>
                    <a:pt x="19276" y="127"/>
                    <a:pt x="19464" y="1172"/>
                    <a:pt x="19652" y="2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403835" y="4514799"/>
              <a:ext cx="96665" cy="140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0707" fill="norm" stroke="1" extrusionOk="0">
                  <a:moveTo>
                    <a:pt x="13342" y="946"/>
                  </a:moveTo>
                  <a:cubicBezTo>
                    <a:pt x="10642" y="320"/>
                    <a:pt x="7942" y="-306"/>
                    <a:pt x="5917" y="164"/>
                  </a:cubicBezTo>
                  <a:cubicBezTo>
                    <a:pt x="3892" y="633"/>
                    <a:pt x="2542" y="2198"/>
                    <a:pt x="1417" y="4546"/>
                  </a:cubicBezTo>
                  <a:cubicBezTo>
                    <a:pt x="292" y="6894"/>
                    <a:pt x="-608" y="10024"/>
                    <a:pt x="517" y="12842"/>
                  </a:cubicBezTo>
                  <a:cubicBezTo>
                    <a:pt x="1642" y="15659"/>
                    <a:pt x="4792" y="18164"/>
                    <a:pt x="7492" y="19572"/>
                  </a:cubicBezTo>
                  <a:cubicBezTo>
                    <a:pt x="10192" y="20981"/>
                    <a:pt x="12442" y="21294"/>
                    <a:pt x="14692" y="19259"/>
                  </a:cubicBezTo>
                  <a:cubicBezTo>
                    <a:pt x="16942" y="17224"/>
                    <a:pt x="19192" y="12842"/>
                    <a:pt x="20092" y="9711"/>
                  </a:cubicBezTo>
                  <a:cubicBezTo>
                    <a:pt x="20992" y="6581"/>
                    <a:pt x="20542" y="4703"/>
                    <a:pt x="18967" y="3451"/>
                  </a:cubicBezTo>
                  <a:cubicBezTo>
                    <a:pt x="17392" y="2198"/>
                    <a:pt x="14692" y="1572"/>
                    <a:pt x="11992" y="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549141" y="4394200"/>
              <a:ext cx="146051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9885"/>
                  </a:moveTo>
                  <a:cubicBezTo>
                    <a:pt x="1252" y="9336"/>
                    <a:pt x="2504" y="8786"/>
                    <a:pt x="3600" y="8878"/>
                  </a:cubicBezTo>
                  <a:cubicBezTo>
                    <a:pt x="4696" y="8969"/>
                    <a:pt x="5635" y="9702"/>
                    <a:pt x="6887" y="11624"/>
                  </a:cubicBezTo>
                  <a:cubicBezTo>
                    <a:pt x="8139" y="13546"/>
                    <a:pt x="9704" y="16658"/>
                    <a:pt x="10330" y="18671"/>
                  </a:cubicBezTo>
                  <a:cubicBezTo>
                    <a:pt x="10957" y="20685"/>
                    <a:pt x="10643" y="21600"/>
                    <a:pt x="10017" y="21508"/>
                  </a:cubicBezTo>
                  <a:cubicBezTo>
                    <a:pt x="9391" y="21417"/>
                    <a:pt x="8452" y="20319"/>
                    <a:pt x="8922" y="17390"/>
                  </a:cubicBezTo>
                  <a:cubicBezTo>
                    <a:pt x="9391" y="14461"/>
                    <a:pt x="11270" y="9702"/>
                    <a:pt x="13617" y="6498"/>
                  </a:cubicBezTo>
                  <a:cubicBezTo>
                    <a:pt x="15965" y="3295"/>
                    <a:pt x="18783" y="16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773277" y="4324349"/>
              <a:ext cx="118765" cy="4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64" fill="norm" stroke="1" extrusionOk="0">
                  <a:moveTo>
                    <a:pt x="21262" y="0"/>
                  </a:moveTo>
                  <a:cubicBezTo>
                    <a:pt x="19367" y="0"/>
                    <a:pt x="17473" y="0"/>
                    <a:pt x="14630" y="1206"/>
                  </a:cubicBezTo>
                  <a:cubicBezTo>
                    <a:pt x="11788" y="2412"/>
                    <a:pt x="7999" y="4824"/>
                    <a:pt x="4967" y="7730"/>
                  </a:cubicBezTo>
                  <a:cubicBezTo>
                    <a:pt x="1936" y="10636"/>
                    <a:pt x="-338" y="14035"/>
                    <a:pt x="41" y="16447"/>
                  </a:cubicBezTo>
                  <a:cubicBezTo>
                    <a:pt x="420" y="18859"/>
                    <a:pt x="3451" y="20284"/>
                    <a:pt x="7241" y="20942"/>
                  </a:cubicBezTo>
                  <a:cubicBezTo>
                    <a:pt x="11030" y="21600"/>
                    <a:pt x="15578" y="21490"/>
                    <a:pt x="20125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024846" y="4458900"/>
              <a:ext cx="151166" cy="233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759" fill="norm" stroke="1" extrusionOk="0">
                  <a:moveTo>
                    <a:pt x="13716" y="6092"/>
                  </a:moveTo>
                  <a:cubicBezTo>
                    <a:pt x="13716" y="5153"/>
                    <a:pt x="13716" y="4214"/>
                    <a:pt x="13716" y="3087"/>
                  </a:cubicBezTo>
                  <a:cubicBezTo>
                    <a:pt x="13716" y="1960"/>
                    <a:pt x="13716" y="645"/>
                    <a:pt x="13005" y="176"/>
                  </a:cubicBezTo>
                  <a:cubicBezTo>
                    <a:pt x="12295" y="-294"/>
                    <a:pt x="10874" y="82"/>
                    <a:pt x="8174" y="2523"/>
                  </a:cubicBezTo>
                  <a:cubicBezTo>
                    <a:pt x="5474" y="4965"/>
                    <a:pt x="1495" y="9473"/>
                    <a:pt x="358" y="13042"/>
                  </a:cubicBezTo>
                  <a:cubicBezTo>
                    <a:pt x="-779" y="16610"/>
                    <a:pt x="926" y="19240"/>
                    <a:pt x="3626" y="20273"/>
                  </a:cubicBezTo>
                  <a:cubicBezTo>
                    <a:pt x="6326" y="21306"/>
                    <a:pt x="10021" y="20743"/>
                    <a:pt x="13289" y="18113"/>
                  </a:cubicBezTo>
                  <a:cubicBezTo>
                    <a:pt x="16558" y="15483"/>
                    <a:pt x="19400" y="10788"/>
                    <a:pt x="20110" y="7689"/>
                  </a:cubicBezTo>
                  <a:cubicBezTo>
                    <a:pt x="20821" y="4589"/>
                    <a:pt x="19400" y="3087"/>
                    <a:pt x="17695" y="2336"/>
                  </a:cubicBezTo>
                  <a:cubicBezTo>
                    <a:pt x="15989" y="1584"/>
                    <a:pt x="14000" y="1584"/>
                    <a:pt x="13005" y="2429"/>
                  </a:cubicBezTo>
                  <a:cubicBezTo>
                    <a:pt x="12010" y="3275"/>
                    <a:pt x="12010" y="4965"/>
                    <a:pt x="12010" y="6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190491" y="4718050"/>
              <a:ext cx="1079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606309" y="4527550"/>
              <a:ext cx="320783" cy="13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717" fill="norm" stroke="1" extrusionOk="0">
                  <a:moveTo>
                    <a:pt x="6571" y="2945"/>
                  </a:moveTo>
                  <a:cubicBezTo>
                    <a:pt x="6995" y="4255"/>
                    <a:pt x="7419" y="5564"/>
                    <a:pt x="7419" y="8345"/>
                  </a:cubicBezTo>
                  <a:cubicBezTo>
                    <a:pt x="7419" y="11127"/>
                    <a:pt x="6995" y="15382"/>
                    <a:pt x="6077" y="18000"/>
                  </a:cubicBezTo>
                  <a:cubicBezTo>
                    <a:pt x="5160" y="20618"/>
                    <a:pt x="3748" y="21600"/>
                    <a:pt x="2548" y="19800"/>
                  </a:cubicBezTo>
                  <a:cubicBezTo>
                    <a:pt x="1348" y="18000"/>
                    <a:pt x="360" y="13418"/>
                    <a:pt x="77" y="10473"/>
                  </a:cubicBezTo>
                  <a:cubicBezTo>
                    <a:pt x="-205" y="7527"/>
                    <a:pt x="219" y="6218"/>
                    <a:pt x="2407" y="5073"/>
                  </a:cubicBezTo>
                  <a:cubicBezTo>
                    <a:pt x="4595" y="3927"/>
                    <a:pt x="8548" y="2945"/>
                    <a:pt x="12007" y="2127"/>
                  </a:cubicBezTo>
                  <a:cubicBezTo>
                    <a:pt x="15466" y="1309"/>
                    <a:pt x="18430" y="655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939791" y="4344342"/>
              <a:ext cx="171451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2857"/>
                  </a:moveTo>
                  <a:cubicBezTo>
                    <a:pt x="1333" y="1314"/>
                    <a:pt x="2667" y="-229"/>
                    <a:pt x="4667" y="28"/>
                  </a:cubicBezTo>
                  <a:cubicBezTo>
                    <a:pt x="6667" y="285"/>
                    <a:pt x="9333" y="2342"/>
                    <a:pt x="10533" y="4657"/>
                  </a:cubicBezTo>
                  <a:cubicBezTo>
                    <a:pt x="11733" y="6971"/>
                    <a:pt x="11467" y="9542"/>
                    <a:pt x="10933" y="11857"/>
                  </a:cubicBezTo>
                  <a:cubicBezTo>
                    <a:pt x="10400" y="14171"/>
                    <a:pt x="9600" y="16228"/>
                    <a:pt x="8533" y="18028"/>
                  </a:cubicBezTo>
                  <a:cubicBezTo>
                    <a:pt x="7467" y="19828"/>
                    <a:pt x="6133" y="21371"/>
                    <a:pt x="6400" y="21371"/>
                  </a:cubicBezTo>
                  <a:cubicBezTo>
                    <a:pt x="6667" y="21371"/>
                    <a:pt x="8533" y="19828"/>
                    <a:pt x="11333" y="19314"/>
                  </a:cubicBezTo>
                  <a:cubicBezTo>
                    <a:pt x="14133" y="18800"/>
                    <a:pt x="17867" y="19314"/>
                    <a:pt x="21600" y="19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058189" y="4413250"/>
              <a:ext cx="161003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0"/>
                  </a:moveTo>
                  <a:cubicBezTo>
                    <a:pt x="19373" y="2541"/>
                    <a:pt x="17410" y="5082"/>
                    <a:pt x="14464" y="7912"/>
                  </a:cubicBezTo>
                  <a:cubicBezTo>
                    <a:pt x="11519" y="10742"/>
                    <a:pt x="7592" y="13861"/>
                    <a:pt x="5067" y="15998"/>
                  </a:cubicBezTo>
                  <a:cubicBezTo>
                    <a:pt x="2542" y="18135"/>
                    <a:pt x="1420" y="19290"/>
                    <a:pt x="719" y="20156"/>
                  </a:cubicBezTo>
                  <a:cubicBezTo>
                    <a:pt x="18" y="21022"/>
                    <a:pt x="-263" y="21600"/>
                    <a:pt x="298" y="21600"/>
                  </a:cubicBezTo>
                  <a:cubicBezTo>
                    <a:pt x="859" y="21600"/>
                    <a:pt x="2262" y="21022"/>
                    <a:pt x="3524" y="20560"/>
                  </a:cubicBezTo>
                  <a:cubicBezTo>
                    <a:pt x="4786" y="20098"/>
                    <a:pt x="5908" y="19752"/>
                    <a:pt x="7031" y="19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9212841" y="4627033"/>
              <a:ext cx="1651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506"/>
                  </a:moveTo>
                  <a:cubicBezTo>
                    <a:pt x="1108" y="7547"/>
                    <a:pt x="2215" y="8588"/>
                    <a:pt x="2631" y="10410"/>
                  </a:cubicBezTo>
                  <a:cubicBezTo>
                    <a:pt x="3046" y="12231"/>
                    <a:pt x="2769" y="14834"/>
                    <a:pt x="2215" y="17176"/>
                  </a:cubicBezTo>
                  <a:cubicBezTo>
                    <a:pt x="1662" y="19518"/>
                    <a:pt x="831" y="21600"/>
                    <a:pt x="554" y="21600"/>
                  </a:cubicBezTo>
                  <a:cubicBezTo>
                    <a:pt x="277" y="21600"/>
                    <a:pt x="554" y="19518"/>
                    <a:pt x="1662" y="16005"/>
                  </a:cubicBezTo>
                  <a:cubicBezTo>
                    <a:pt x="2769" y="12492"/>
                    <a:pt x="4708" y="7547"/>
                    <a:pt x="6092" y="4424"/>
                  </a:cubicBezTo>
                  <a:cubicBezTo>
                    <a:pt x="7477" y="1301"/>
                    <a:pt x="8308" y="0"/>
                    <a:pt x="10385" y="0"/>
                  </a:cubicBezTo>
                  <a:cubicBezTo>
                    <a:pt x="12462" y="0"/>
                    <a:pt x="15785" y="1301"/>
                    <a:pt x="17862" y="4554"/>
                  </a:cubicBezTo>
                  <a:cubicBezTo>
                    <a:pt x="19938" y="7807"/>
                    <a:pt x="20769" y="13012"/>
                    <a:pt x="21600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422391" y="4387850"/>
              <a:ext cx="143423" cy="49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12034" y="0"/>
                  </a:moveTo>
                  <a:cubicBezTo>
                    <a:pt x="14811" y="1669"/>
                    <a:pt x="17589" y="3337"/>
                    <a:pt x="19286" y="5609"/>
                  </a:cubicBezTo>
                  <a:cubicBezTo>
                    <a:pt x="20983" y="7880"/>
                    <a:pt x="21600" y="10754"/>
                    <a:pt x="19903" y="13396"/>
                  </a:cubicBezTo>
                  <a:cubicBezTo>
                    <a:pt x="18206" y="16038"/>
                    <a:pt x="14194" y="18448"/>
                    <a:pt x="11571" y="19839"/>
                  </a:cubicBezTo>
                  <a:cubicBezTo>
                    <a:pt x="8949" y="21229"/>
                    <a:pt x="7714" y="21600"/>
                    <a:pt x="6017" y="21600"/>
                  </a:cubicBezTo>
                  <a:cubicBezTo>
                    <a:pt x="4320" y="21600"/>
                    <a:pt x="2160" y="21229"/>
                    <a:pt x="0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4380491" y="5564253"/>
              <a:ext cx="234951" cy="31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317"/>
                  </a:moveTo>
                  <a:cubicBezTo>
                    <a:pt x="973" y="31"/>
                    <a:pt x="1946" y="-255"/>
                    <a:pt x="3211" y="389"/>
                  </a:cubicBezTo>
                  <a:cubicBezTo>
                    <a:pt x="4476" y="1032"/>
                    <a:pt x="6032" y="2606"/>
                    <a:pt x="8076" y="5324"/>
                  </a:cubicBezTo>
                  <a:cubicBezTo>
                    <a:pt x="10119" y="8042"/>
                    <a:pt x="12649" y="11904"/>
                    <a:pt x="14497" y="14622"/>
                  </a:cubicBezTo>
                  <a:cubicBezTo>
                    <a:pt x="16346" y="17340"/>
                    <a:pt x="17514" y="18913"/>
                    <a:pt x="18584" y="19843"/>
                  </a:cubicBezTo>
                  <a:cubicBezTo>
                    <a:pt x="19654" y="20773"/>
                    <a:pt x="20627" y="21059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4493568" y="5568950"/>
              <a:ext cx="17267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8328" y="3600"/>
                    <a:pt x="15167" y="7200"/>
                    <a:pt x="11874" y="10560"/>
                  </a:cubicBezTo>
                  <a:cubicBezTo>
                    <a:pt x="8582" y="13920"/>
                    <a:pt x="5157" y="17040"/>
                    <a:pt x="3050" y="18960"/>
                  </a:cubicBezTo>
                  <a:cubicBezTo>
                    <a:pt x="943" y="20880"/>
                    <a:pt x="152" y="21600"/>
                    <a:pt x="21" y="21600"/>
                  </a:cubicBezTo>
                  <a:cubicBezTo>
                    <a:pt x="-111" y="21600"/>
                    <a:pt x="416" y="20880"/>
                    <a:pt x="943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320897" y="5473700"/>
              <a:ext cx="44059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120" y="21600"/>
                  </a:moveTo>
                  <a:cubicBezTo>
                    <a:pt x="16" y="17600"/>
                    <a:pt x="-87" y="13600"/>
                    <a:pt x="120" y="10800"/>
                  </a:cubicBezTo>
                  <a:cubicBezTo>
                    <a:pt x="326" y="8000"/>
                    <a:pt x="843" y="6400"/>
                    <a:pt x="2600" y="4800"/>
                  </a:cubicBezTo>
                  <a:cubicBezTo>
                    <a:pt x="4357" y="3200"/>
                    <a:pt x="7354" y="1600"/>
                    <a:pt x="10713" y="800"/>
                  </a:cubicBezTo>
                  <a:cubicBezTo>
                    <a:pt x="14072" y="0"/>
                    <a:pt x="17792" y="0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4945641" y="58229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5237741" y="5575041"/>
              <a:ext cx="323851" cy="32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1477"/>
                  </a:moveTo>
                  <a:cubicBezTo>
                    <a:pt x="424" y="20215"/>
                    <a:pt x="847" y="18952"/>
                    <a:pt x="1906" y="16708"/>
                  </a:cubicBezTo>
                  <a:cubicBezTo>
                    <a:pt x="2965" y="14464"/>
                    <a:pt x="4659" y="11238"/>
                    <a:pt x="5859" y="8854"/>
                  </a:cubicBezTo>
                  <a:cubicBezTo>
                    <a:pt x="7059" y="6469"/>
                    <a:pt x="7765" y="4926"/>
                    <a:pt x="8188" y="3594"/>
                  </a:cubicBezTo>
                  <a:cubicBezTo>
                    <a:pt x="8612" y="2261"/>
                    <a:pt x="8753" y="1139"/>
                    <a:pt x="8612" y="1139"/>
                  </a:cubicBezTo>
                  <a:cubicBezTo>
                    <a:pt x="8471" y="1139"/>
                    <a:pt x="8047" y="2261"/>
                    <a:pt x="7694" y="4365"/>
                  </a:cubicBezTo>
                  <a:cubicBezTo>
                    <a:pt x="7341" y="6469"/>
                    <a:pt x="7059" y="9555"/>
                    <a:pt x="6988" y="11799"/>
                  </a:cubicBezTo>
                  <a:cubicBezTo>
                    <a:pt x="6918" y="14043"/>
                    <a:pt x="7059" y="15446"/>
                    <a:pt x="7271" y="16498"/>
                  </a:cubicBezTo>
                  <a:cubicBezTo>
                    <a:pt x="7482" y="17550"/>
                    <a:pt x="7765" y="18251"/>
                    <a:pt x="8329" y="18602"/>
                  </a:cubicBezTo>
                  <a:cubicBezTo>
                    <a:pt x="8894" y="18952"/>
                    <a:pt x="9741" y="18952"/>
                    <a:pt x="11012" y="17971"/>
                  </a:cubicBezTo>
                  <a:cubicBezTo>
                    <a:pt x="12282" y="16989"/>
                    <a:pt x="13976" y="15025"/>
                    <a:pt x="15600" y="12220"/>
                  </a:cubicBezTo>
                  <a:cubicBezTo>
                    <a:pt x="17224" y="9415"/>
                    <a:pt x="18776" y="5768"/>
                    <a:pt x="19624" y="3454"/>
                  </a:cubicBezTo>
                  <a:cubicBezTo>
                    <a:pt x="20471" y="1139"/>
                    <a:pt x="20612" y="158"/>
                    <a:pt x="20471" y="17"/>
                  </a:cubicBezTo>
                  <a:cubicBezTo>
                    <a:pt x="20329" y="-123"/>
                    <a:pt x="19906" y="578"/>
                    <a:pt x="19624" y="2822"/>
                  </a:cubicBezTo>
                  <a:cubicBezTo>
                    <a:pt x="19341" y="5067"/>
                    <a:pt x="19200" y="8854"/>
                    <a:pt x="19271" y="11729"/>
                  </a:cubicBezTo>
                  <a:cubicBezTo>
                    <a:pt x="19341" y="14604"/>
                    <a:pt x="19624" y="16568"/>
                    <a:pt x="20047" y="17760"/>
                  </a:cubicBezTo>
                  <a:cubicBezTo>
                    <a:pt x="20471" y="18952"/>
                    <a:pt x="21035" y="19373"/>
                    <a:pt x="21600" y="19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5542541" y="5810249"/>
              <a:ext cx="130980" cy="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30" fill="norm" stroke="1" extrusionOk="0">
                  <a:moveTo>
                    <a:pt x="14400" y="0"/>
                  </a:moveTo>
                  <a:cubicBezTo>
                    <a:pt x="13029" y="1409"/>
                    <a:pt x="11657" y="2817"/>
                    <a:pt x="10800" y="4696"/>
                  </a:cubicBezTo>
                  <a:cubicBezTo>
                    <a:pt x="9943" y="6574"/>
                    <a:pt x="9600" y="8922"/>
                    <a:pt x="9429" y="11504"/>
                  </a:cubicBezTo>
                  <a:cubicBezTo>
                    <a:pt x="9257" y="14087"/>
                    <a:pt x="9257" y="16904"/>
                    <a:pt x="10971" y="18783"/>
                  </a:cubicBezTo>
                  <a:cubicBezTo>
                    <a:pt x="12686" y="20661"/>
                    <a:pt x="16114" y="21600"/>
                    <a:pt x="18343" y="20896"/>
                  </a:cubicBezTo>
                  <a:cubicBezTo>
                    <a:pt x="20571" y="20191"/>
                    <a:pt x="21600" y="17843"/>
                    <a:pt x="21086" y="14557"/>
                  </a:cubicBezTo>
                  <a:cubicBezTo>
                    <a:pt x="20571" y="11270"/>
                    <a:pt x="18514" y="7043"/>
                    <a:pt x="16457" y="4930"/>
                  </a:cubicBezTo>
                  <a:cubicBezTo>
                    <a:pt x="14400" y="2817"/>
                    <a:pt x="12343" y="2817"/>
                    <a:pt x="9600" y="3991"/>
                  </a:cubicBezTo>
                  <a:cubicBezTo>
                    <a:pt x="6857" y="5165"/>
                    <a:pt x="3429" y="7513"/>
                    <a:pt x="0" y="9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526541" y="6070600"/>
              <a:ext cx="1016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400"/>
                  </a:moveTo>
                  <a:cubicBezTo>
                    <a:pt x="1620" y="18000"/>
                    <a:pt x="3240" y="21600"/>
                    <a:pt x="4950" y="21600"/>
                  </a:cubicBezTo>
                  <a:cubicBezTo>
                    <a:pt x="6660" y="21600"/>
                    <a:pt x="8460" y="18000"/>
                    <a:pt x="10305" y="14400"/>
                  </a:cubicBezTo>
                  <a:cubicBezTo>
                    <a:pt x="12150" y="10800"/>
                    <a:pt x="14040" y="7200"/>
                    <a:pt x="15930" y="4800"/>
                  </a:cubicBezTo>
                  <a:cubicBezTo>
                    <a:pt x="17820" y="2400"/>
                    <a:pt x="1971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655273" y="6282266"/>
              <a:ext cx="16452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38" fill="norm" stroke="1" extrusionOk="0">
                  <a:moveTo>
                    <a:pt x="14359" y="1299"/>
                  </a:moveTo>
                  <a:cubicBezTo>
                    <a:pt x="13549" y="650"/>
                    <a:pt x="12739" y="0"/>
                    <a:pt x="10849" y="0"/>
                  </a:cubicBezTo>
                  <a:cubicBezTo>
                    <a:pt x="8959" y="0"/>
                    <a:pt x="5989" y="650"/>
                    <a:pt x="3829" y="1705"/>
                  </a:cubicBezTo>
                  <a:cubicBezTo>
                    <a:pt x="1669" y="2761"/>
                    <a:pt x="319" y="4223"/>
                    <a:pt x="49" y="5684"/>
                  </a:cubicBezTo>
                  <a:cubicBezTo>
                    <a:pt x="-221" y="7146"/>
                    <a:pt x="589" y="8608"/>
                    <a:pt x="3289" y="9826"/>
                  </a:cubicBezTo>
                  <a:cubicBezTo>
                    <a:pt x="5989" y="11044"/>
                    <a:pt x="10579" y="12018"/>
                    <a:pt x="13819" y="12830"/>
                  </a:cubicBezTo>
                  <a:cubicBezTo>
                    <a:pt x="17059" y="13642"/>
                    <a:pt x="18949" y="14292"/>
                    <a:pt x="20029" y="15104"/>
                  </a:cubicBezTo>
                  <a:cubicBezTo>
                    <a:pt x="21109" y="15916"/>
                    <a:pt x="21379" y="16890"/>
                    <a:pt x="20299" y="17946"/>
                  </a:cubicBezTo>
                  <a:cubicBezTo>
                    <a:pt x="19219" y="19002"/>
                    <a:pt x="16789" y="20138"/>
                    <a:pt x="14629" y="20788"/>
                  </a:cubicBezTo>
                  <a:cubicBezTo>
                    <a:pt x="12469" y="21438"/>
                    <a:pt x="10579" y="21600"/>
                    <a:pt x="9634" y="21275"/>
                  </a:cubicBezTo>
                  <a:cubicBezTo>
                    <a:pt x="8689" y="20950"/>
                    <a:pt x="8689" y="20138"/>
                    <a:pt x="8689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892846" y="6216650"/>
              <a:ext cx="167096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1315" y="0"/>
                  </a:moveTo>
                  <a:cubicBezTo>
                    <a:pt x="18885" y="704"/>
                    <a:pt x="16455" y="1409"/>
                    <a:pt x="13890" y="3052"/>
                  </a:cubicBezTo>
                  <a:cubicBezTo>
                    <a:pt x="11325" y="4696"/>
                    <a:pt x="8625" y="7278"/>
                    <a:pt x="6195" y="10057"/>
                  </a:cubicBezTo>
                  <a:cubicBezTo>
                    <a:pt x="3765" y="12835"/>
                    <a:pt x="1605" y="15809"/>
                    <a:pt x="660" y="17765"/>
                  </a:cubicBezTo>
                  <a:cubicBezTo>
                    <a:pt x="-285" y="19722"/>
                    <a:pt x="-15" y="20661"/>
                    <a:pt x="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059941" y="6309455"/>
              <a:ext cx="419101" cy="41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13150"/>
                  </a:moveTo>
                  <a:cubicBezTo>
                    <a:pt x="655" y="15538"/>
                    <a:pt x="1309" y="17926"/>
                    <a:pt x="1800" y="19391"/>
                  </a:cubicBezTo>
                  <a:cubicBezTo>
                    <a:pt x="2291" y="20857"/>
                    <a:pt x="2618" y="21399"/>
                    <a:pt x="2945" y="21454"/>
                  </a:cubicBezTo>
                  <a:cubicBezTo>
                    <a:pt x="3273" y="21508"/>
                    <a:pt x="3600" y="21074"/>
                    <a:pt x="3873" y="19120"/>
                  </a:cubicBezTo>
                  <a:cubicBezTo>
                    <a:pt x="4145" y="17166"/>
                    <a:pt x="4364" y="13693"/>
                    <a:pt x="4418" y="10979"/>
                  </a:cubicBezTo>
                  <a:cubicBezTo>
                    <a:pt x="4473" y="8266"/>
                    <a:pt x="4364" y="6312"/>
                    <a:pt x="4364" y="4847"/>
                  </a:cubicBezTo>
                  <a:cubicBezTo>
                    <a:pt x="4364" y="3381"/>
                    <a:pt x="4473" y="2404"/>
                    <a:pt x="5673" y="1645"/>
                  </a:cubicBezTo>
                  <a:cubicBezTo>
                    <a:pt x="6873" y="885"/>
                    <a:pt x="9164" y="342"/>
                    <a:pt x="12000" y="125"/>
                  </a:cubicBezTo>
                  <a:cubicBezTo>
                    <a:pt x="14836" y="-92"/>
                    <a:pt x="18218" y="17"/>
                    <a:pt x="21600" y="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215228" y="6502485"/>
              <a:ext cx="204548" cy="19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0894" fill="norm" stroke="1" extrusionOk="0">
                  <a:moveTo>
                    <a:pt x="1032" y="4171"/>
                  </a:moveTo>
                  <a:cubicBezTo>
                    <a:pt x="587" y="7887"/>
                    <a:pt x="142" y="11603"/>
                    <a:pt x="30" y="14042"/>
                  </a:cubicBezTo>
                  <a:cubicBezTo>
                    <a:pt x="-81" y="16481"/>
                    <a:pt x="142" y="17642"/>
                    <a:pt x="253" y="18803"/>
                  </a:cubicBezTo>
                  <a:cubicBezTo>
                    <a:pt x="364" y="19965"/>
                    <a:pt x="364" y="21126"/>
                    <a:pt x="698" y="20429"/>
                  </a:cubicBezTo>
                  <a:cubicBezTo>
                    <a:pt x="1032" y="19732"/>
                    <a:pt x="1700" y="17178"/>
                    <a:pt x="3148" y="13694"/>
                  </a:cubicBezTo>
                  <a:cubicBezTo>
                    <a:pt x="4595" y="10210"/>
                    <a:pt x="6822" y="5797"/>
                    <a:pt x="9717" y="3126"/>
                  </a:cubicBezTo>
                  <a:cubicBezTo>
                    <a:pt x="12612" y="455"/>
                    <a:pt x="16175" y="-474"/>
                    <a:pt x="18401" y="223"/>
                  </a:cubicBezTo>
                  <a:cubicBezTo>
                    <a:pt x="20628" y="920"/>
                    <a:pt x="21519" y="3242"/>
                    <a:pt x="21519" y="6958"/>
                  </a:cubicBezTo>
                  <a:cubicBezTo>
                    <a:pt x="21519" y="10674"/>
                    <a:pt x="20628" y="15784"/>
                    <a:pt x="19738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275878" y="5962650"/>
              <a:ext cx="38426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3032" y="19938"/>
                  </a:moveTo>
                  <a:cubicBezTo>
                    <a:pt x="2438" y="20215"/>
                    <a:pt x="1845" y="20492"/>
                    <a:pt x="1251" y="20215"/>
                  </a:cubicBezTo>
                  <a:cubicBezTo>
                    <a:pt x="658" y="19938"/>
                    <a:pt x="65" y="19108"/>
                    <a:pt x="5" y="17169"/>
                  </a:cubicBezTo>
                  <a:cubicBezTo>
                    <a:pt x="-54" y="15231"/>
                    <a:pt x="421" y="12185"/>
                    <a:pt x="1311" y="10108"/>
                  </a:cubicBezTo>
                  <a:cubicBezTo>
                    <a:pt x="2201" y="8031"/>
                    <a:pt x="3506" y="6923"/>
                    <a:pt x="4871" y="8446"/>
                  </a:cubicBezTo>
                  <a:cubicBezTo>
                    <a:pt x="6236" y="9969"/>
                    <a:pt x="7660" y="14123"/>
                    <a:pt x="9025" y="17031"/>
                  </a:cubicBezTo>
                  <a:cubicBezTo>
                    <a:pt x="10390" y="19938"/>
                    <a:pt x="11695" y="21600"/>
                    <a:pt x="12882" y="21600"/>
                  </a:cubicBezTo>
                  <a:cubicBezTo>
                    <a:pt x="14069" y="21600"/>
                    <a:pt x="15137" y="19938"/>
                    <a:pt x="16324" y="16477"/>
                  </a:cubicBezTo>
                  <a:cubicBezTo>
                    <a:pt x="17511" y="13015"/>
                    <a:pt x="18816" y="7754"/>
                    <a:pt x="19706" y="4708"/>
                  </a:cubicBezTo>
                  <a:cubicBezTo>
                    <a:pt x="20597" y="1662"/>
                    <a:pt x="21071" y="831"/>
                    <a:pt x="2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872100" y="5712555"/>
              <a:ext cx="313138" cy="44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20" fill="norm" stroke="1" extrusionOk="0">
                  <a:moveTo>
                    <a:pt x="1564" y="1934"/>
                  </a:moveTo>
                  <a:cubicBezTo>
                    <a:pt x="6460" y="1429"/>
                    <a:pt x="11356" y="924"/>
                    <a:pt x="14308" y="622"/>
                  </a:cubicBezTo>
                  <a:cubicBezTo>
                    <a:pt x="17260" y="319"/>
                    <a:pt x="18268" y="218"/>
                    <a:pt x="19132" y="117"/>
                  </a:cubicBezTo>
                  <a:cubicBezTo>
                    <a:pt x="19996" y="16"/>
                    <a:pt x="20716" y="-85"/>
                    <a:pt x="21076" y="117"/>
                  </a:cubicBezTo>
                  <a:cubicBezTo>
                    <a:pt x="21436" y="319"/>
                    <a:pt x="21436" y="823"/>
                    <a:pt x="20572" y="2035"/>
                  </a:cubicBezTo>
                  <a:cubicBezTo>
                    <a:pt x="19708" y="3246"/>
                    <a:pt x="17980" y="5164"/>
                    <a:pt x="15820" y="7435"/>
                  </a:cubicBezTo>
                  <a:cubicBezTo>
                    <a:pt x="13660" y="9706"/>
                    <a:pt x="11068" y="12330"/>
                    <a:pt x="8476" y="14500"/>
                  </a:cubicBezTo>
                  <a:cubicBezTo>
                    <a:pt x="5884" y="16670"/>
                    <a:pt x="3292" y="18386"/>
                    <a:pt x="1780" y="19446"/>
                  </a:cubicBezTo>
                  <a:cubicBezTo>
                    <a:pt x="268" y="20506"/>
                    <a:pt x="-164" y="20909"/>
                    <a:pt x="52" y="21162"/>
                  </a:cubicBezTo>
                  <a:cubicBezTo>
                    <a:pt x="268" y="21414"/>
                    <a:pt x="1132" y="21515"/>
                    <a:pt x="3220" y="21313"/>
                  </a:cubicBezTo>
                  <a:cubicBezTo>
                    <a:pt x="5308" y="21111"/>
                    <a:pt x="8620" y="20607"/>
                    <a:pt x="11428" y="20253"/>
                  </a:cubicBezTo>
                  <a:cubicBezTo>
                    <a:pt x="14236" y="19900"/>
                    <a:pt x="16540" y="19698"/>
                    <a:pt x="17908" y="19799"/>
                  </a:cubicBezTo>
                  <a:cubicBezTo>
                    <a:pt x="19276" y="19900"/>
                    <a:pt x="19708" y="20304"/>
                    <a:pt x="20140" y="20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031741" y="5911850"/>
              <a:ext cx="1" cy="158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8025391" y="5832162"/>
              <a:ext cx="444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155291" y="5674820"/>
              <a:ext cx="111401" cy="3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1" fill="norm" stroke="1" extrusionOk="0">
                  <a:moveTo>
                    <a:pt x="21449" y="2917"/>
                  </a:moveTo>
                  <a:cubicBezTo>
                    <a:pt x="17374" y="1983"/>
                    <a:pt x="13298" y="1049"/>
                    <a:pt x="10241" y="523"/>
                  </a:cubicBezTo>
                  <a:cubicBezTo>
                    <a:pt x="7185" y="-2"/>
                    <a:pt x="5147" y="-119"/>
                    <a:pt x="3721" y="115"/>
                  </a:cubicBezTo>
                  <a:cubicBezTo>
                    <a:pt x="2294" y="348"/>
                    <a:pt x="1479" y="932"/>
                    <a:pt x="868" y="2975"/>
                  </a:cubicBezTo>
                  <a:cubicBezTo>
                    <a:pt x="257" y="5018"/>
                    <a:pt x="-151" y="8521"/>
                    <a:pt x="53" y="11849"/>
                  </a:cubicBezTo>
                  <a:cubicBezTo>
                    <a:pt x="257" y="15176"/>
                    <a:pt x="1072" y="18329"/>
                    <a:pt x="1887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077188" y="5930900"/>
              <a:ext cx="23395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243" y="21600"/>
                  </a:moveTo>
                  <a:cubicBezTo>
                    <a:pt x="1076" y="21600"/>
                    <a:pt x="-92" y="21600"/>
                    <a:pt x="5" y="21000"/>
                  </a:cubicBezTo>
                  <a:cubicBezTo>
                    <a:pt x="103" y="20400"/>
                    <a:pt x="1465" y="19200"/>
                    <a:pt x="5259" y="15600"/>
                  </a:cubicBezTo>
                  <a:cubicBezTo>
                    <a:pt x="9054" y="12000"/>
                    <a:pt x="15281" y="60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123941" y="5670550"/>
              <a:ext cx="12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11"/>
                    <a:pt x="14400" y="8423"/>
                    <a:pt x="18000" y="12023"/>
                  </a:cubicBezTo>
                  <a:cubicBezTo>
                    <a:pt x="21600" y="15623"/>
                    <a:pt x="21600" y="186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098491" y="5700183"/>
              <a:ext cx="282001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444" y="21600"/>
                  </a:moveTo>
                  <a:cubicBezTo>
                    <a:pt x="1124" y="20769"/>
                    <a:pt x="804" y="19938"/>
                    <a:pt x="484" y="18942"/>
                  </a:cubicBezTo>
                  <a:cubicBezTo>
                    <a:pt x="164" y="17945"/>
                    <a:pt x="-156" y="16782"/>
                    <a:pt x="84" y="16034"/>
                  </a:cubicBezTo>
                  <a:cubicBezTo>
                    <a:pt x="324" y="15286"/>
                    <a:pt x="1124" y="14954"/>
                    <a:pt x="3284" y="13375"/>
                  </a:cubicBezTo>
                  <a:cubicBezTo>
                    <a:pt x="5444" y="11797"/>
                    <a:pt x="8964" y="8972"/>
                    <a:pt x="11124" y="6812"/>
                  </a:cubicBezTo>
                  <a:cubicBezTo>
                    <a:pt x="13284" y="4652"/>
                    <a:pt x="14084" y="3157"/>
                    <a:pt x="14564" y="1994"/>
                  </a:cubicBezTo>
                  <a:cubicBezTo>
                    <a:pt x="15044" y="831"/>
                    <a:pt x="15204" y="0"/>
                    <a:pt x="14964" y="0"/>
                  </a:cubicBezTo>
                  <a:cubicBezTo>
                    <a:pt x="14724" y="0"/>
                    <a:pt x="14084" y="831"/>
                    <a:pt x="13604" y="3489"/>
                  </a:cubicBezTo>
                  <a:cubicBezTo>
                    <a:pt x="13124" y="6148"/>
                    <a:pt x="12804" y="10634"/>
                    <a:pt x="12644" y="13375"/>
                  </a:cubicBezTo>
                  <a:cubicBezTo>
                    <a:pt x="12484" y="16117"/>
                    <a:pt x="12484" y="17114"/>
                    <a:pt x="12564" y="18028"/>
                  </a:cubicBezTo>
                  <a:cubicBezTo>
                    <a:pt x="12644" y="18942"/>
                    <a:pt x="12804" y="19772"/>
                    <a:pt x="13284" y="20271"/>
                  </a:cubicBezTo>
                  <a:cubicBezTo>
                    <a:pt x="13764" y="20769"/>
                    <a:pt x="14564" y="20935"/>
                    <a:pt x="15284" y="20686"/>
                  </a:cubicBezTo>
                  <a:cubicBezTo>
                    <a:pt x="16004" y="20437"/>
                    <a:pt x="16644" y="19772"/>
                    <a:pt x="17204" y="19025"/>
                  </a:cubicBezTo>
                  <a:cubicBezTo>
                    <a:pt x="17764" y="18277"/>
                    <a:pt x="18244" y="17446"/>
                    <a:pt x="18644" y="16615"/>
                  </a:cubicBezTo>
                  <a:cubicBezTo>
                    <a:pt x="19044" y="15785"/>
                    <a:pt x="19364" y="14954"/>
                    <a:pt x="19124" y="14538"/>
                  </a:cubicBezTo>
                  <a:cubicBezTo>
                    <a:pt x="18884" y="14123"/>
                    <a:pt x="18084" y="14123"/>
                    <a:pt x="17444" y="14538"/>
                  </a:cubicBezTo>
                  <a:cubicBezTo>
                    <a:pt x="16804" y="14954"/>
                    <a:pt x="16324" y="15785"/>
                    <a:pt x="16084" y="16615"/>
                  </a:cubicBezTo>
                  <a:cubicBezTo>
                    <a:pt x="15844" y="17446"/>
                    <a:pt x="15844" y="18277"/>
                    <a:pt x="16004" y="19108"/>
                  </a:cubicBezTo>
                  <a:cubicBezTo>
                    <a:pt x="16164" y="19938"/>
                    <a:pt x="16484" y="20769"/>
                    <a:pt x="17044" y="21102"/>
                  </a:cubicBezTo>
                  <a:cubicBezTo>
                    <a:pt x="17604" y="21434"/>
                    <a:pt x="18404" y="21268"/>
                    <a:pt x="19124" y="20852"/>
                  </a:cubicBezTo>
                  <a:cubicBezTo>
                    <a:pt x="19844" y="20437"/>
                    <a:pt x="20484" y="19772"/>
                    <a:pt x="20884" y="19025"/>
                  </a:cubicBezTo>
                  <a:cubicBezTo>
                    <a:pt x="21284" y="18277"/>
                    <a:pt x="21444" y="17446"/>
                    <a:pt x="21204" y="16782"/>
                  </a:cubicBezTo>
                  <a:cubicBezTo>
                    <a:pt x="20964" y="16117"/>
                    <a:pt x="20324" y="15618"/>
                    <a:pt x="19364" y="15286"/>
                  </a:cubicBezTo>
                  <a:cubicBezTo>
                    <a:pt x="18404" y="14954"/>
                    <a:pt x="17124" y="14788"/>
                    <a:pt x="15844" y="1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874238" y="5626100"/>
              <a:ext cx="526054" cy="37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17" fill="norm" stroke="1" extrusionOk="0">
                  <a:moveTo>
                    <a:pt x="3863" y="0"/>
                  </a:moveTo>
                  <a:cubicBezTo>
                    <a:pt x="3342" y="3068"/>
                    <a:pt x="2822" y="6136"/>
                    <a:pt x="2475" y="8959"/>
                  </a:cubicBezTo>
                  <a:cubicBezTo>
                    <a:pt x="2128" y="11782"/>
                    <a:pt x="1954" y="14359"/>
                    <a:pt x="1867" y="16261"/>
                  </a:cubicBezTo>
                  <a:cubicBezTo>
                    <a:pt x="1781" y="18164"/>
                    <a:pt x="1781" y="19391"/>
                    <a:pt x="1954" y="20189"/>
                  </a:cubicBezTo>
                  <a:cubicBezTo>
                    <a:pt x="2128" y="20986"/>
                    <a:pt x="2475" y="21355"/>
                    <a:pt x="2865" y="21477"/>
                  </a:cubicBezTo>
                  <a:cubicBezTo>
                    <a:pt x="3255" y="21600"/>
                    <a:pt x="3689" y="21477"/>
                    <a:pt x="4036" y="20495"/>
                  </a:cubicBezTo>
                  <a:cubicBezTo>
                    <a:pt x="4383" y="19514"/>
                    <a:pt x="4643" y="17673"/>
                    <a:pt x="4426" y="15893"/>
                  </a:cubicBezTo>
                  <a:cubicBezTo>
                    <a:pt x="4210" y="14114"/>
                    <a:pt x="3516" y="12395"/>
                    <a:pt x="2908" y="11414"/>
                  </a:cubicBezTo>
                  <a:cubicBezTo>
                    <a:pt x="2301" y="10432"/>
                    <a:pt x="1781" y="10186"/>
                    <a:pt x="1217" y="10125"/>
                  </a:cubicBezTo>
                  <a:cubicBezTo>
                    <a:pt x="653" y="10064"/>
                    <a:pt x="46" y="10186"/>
                    <a:pt x="2" y="10370"/>
                  </a:cubicBezTo>
                  <a:cubicBezTo>
                    <a:pt x="-41" y="10555"/>
                    <a:pt x="479" y="10800"/>
                    <a:pt x="1434" y="11107"/>
                  </a:cubicBezTo>
                  <a:cubicBezTo>
                    <a:pt x="2388" y="11414"/>
                    <a:pt x="3776" y="11782"/>
                    <a:pt x="4860" y="12395"/>
                  </a:cubicBezTo>
                  <a:cubicBezTo>
                    <a:pt x="5945" y="13009"/>
                    <a:pt x="6725" y="13868"/>
                    <a:pt x="7202" y="14789"/>
                  </a:cubicBezTo>
                  <a:cubicBezTo>
                    <a:pt x="7679" y="15709"/>
                    <a:pt x="7853" y="16691"/>
                    <a:pt x="7679" y="17366"/>
                  </a:cubicBezTo>
                  <a:cubicBezTo>
                    <a:pt x="7506" y="18041"/>
                    <a:pt x="6986" y="18409"/>
                    <a:pt x="6682" y="18164"/>
                  </a:cubicBezTo>
                  <a:cubicBezTo>
                    <a:pt x="6378" y="17918"/>
                    <a:pt x="6292" y="17059"/>
                    <a:pt x="6552" y="16016"/>
                  </a:cubicBezTo>
                  <a:cubicBezTo>
                    <a:pt x="6812" y="14973"/>
                    <a:pt x="7419" y="13745"/>
                    <a:pt x="7940" y="12948"/>
                  </a:cubicBezTo>
                  <a:cubicBezTo>
                    <a:pt x="8460" y="12150"/>
                    <a:pt x="8894" y="11782"/>
                    <a:pt x="9241" y="11843"/>
                  </a:cubicBezTo>
                  <a:cubicBezTo>
                    <a:pt x="9588" y="11905"/>
                    <a:pt x="9848" y="12395"/>
                    <a:pt x="9978" y="12948"/>
                  </a:cubicBezTo>
                  <a:cubicBezTo>
                    <a:pt x="10108" y="13500"/>
                    <a:pt x="10108" y="14114"/>
                    <a:pt x="10108" y="14850"/>
                  </a:cubicBezTo>
                  <a:cubicBezTo>
                    <a:pt x="10108" y="15586"/>
                    <a:pt x="10108" y="16445"/>
                    <a:pt x="10325" y="16752"/>
                  </a:cubicBezTo>
                  <a:cubicBezTo>
                    <a:pt x="10542" y="17059"/>
                    <a:pt x="10976" y="16814"/>
                    <a:pt x="11366" y="16384"/>
                  </a:cubicBezTo>
                  <a:cubicBezTo>
                    <a:pt x="11757" y="15955"/>
                    <a:pt x="12104" y="15341"/>
                    <a:pt x="12407" y="14789"/>
                  </a:cubicBezTo>
                  <a:cubicBezTo>
                    <a:pt x="12711" y="14236"/>
                    <a:pt x="12971" y="13745"/>
                    <a:pt x="13058" y="13807"/>
                  </a:cubicBezTo>
                  <a:cubicBezTo>
                    <a:pt x="13145" y="13868"/>
                    <a:pt x="13058" y="14482"/>
                    <a:pt x="13101" y="15218"/>
                  </a:cubicBezTo>
                  <a:cubicBezTo>
                    <a:pt x="13145" y="15955"/>
                    <a:pt x="13318" y="16814"/>
                    <a:pt x="13622" y="17243"/>
                  </a:cubicBezTo>
                  <a:cubicBezTo>
                    <a:pt x="13925" y="17673"/>
                    <a:pt x="14359" y="17673"/>
                    <a:pt x="14923" y="17243"/>
                  </a:cubicBezTo>
                  <a:cubicBezTo>
                    <a:pt x="15487" y="16814"/>
                    <a:pt x="16181" y="15955"/>
                    <a:pt x="16658" y="15280"/>
                  </a:cubicBezTo>
                  <a:cubicBezTo>
                    <a:pt x="17135" y="14605"/>
                    <a:pt x="17395" y="14114"/>
                    <a:pt x="17569" y="13561"/>
                  </a:cubicBezTo>
                  <a:cubicBezTo>
                    <a:pt x="17742" y="13009"/>
                    <a:pt x="17829" y="12395"/>
                    <a:pt x="17612" y="12211"/>
                  </a:cubicBezTo>
                  <a:cubicBezTo>
                    <a:pt x="17395" y="12027"/>
                    <a:pt x="16875" y="12273"/>
                    <a:pt x="16484" y="12702"/>
                  </a:cubicBezTo>
                  <a:cubicBezTo>
                    <a:pt x="16094" y="13132"/>
                    <a:pt x="15834" y="13745"/>
                    <a:pt x="15704" y="14543"/>
                  </a:cubicBezTo>
                  <a:cubicBezTo>
                    <a:pt x="15573" y="15341"/>
                    <a:pt x="15573" y="16323"/>
                    <a:pt x="16571" y="17059"/>
                  </a:cubicBezTo>
                  <a:cubicBezTo>
                    <a:pt x="17569" y="17795"/>
                    <a:pt x="19564" y="18286"/>
                    <a:pt x="21559" y="18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263641" y="6132883"/>
              <a:ext cx="152401" cy="27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21365"/>
                  </a:moveTo>
                  <a:cubicBezTo>
                    <a:pt x="2400" y="17408"/>
                    <a:pt x="4800" y="13450"/>
                    <a:pt x="6750" y="10400"/>
                  </a:cubicBezTo>
                  <a:cubicBezTo>
                    <a:pt x="8700" y="7350"/>
                    <a:pt x="10200" y="5206"/>
                    <a:pt x="11700" y="3557"/>
                  </a:cubicBezTo>
                  <a:cubicBezTo>
                    <a:pt x="13200" y="1909"/>
                    <a:pt x="14700" y="754"/>
                    <a:pt x="16200" y="260"/>
                  </a:cubicBezTo>
                  <a:cubicBezTo>
                    <a:pt x="17700" y="-235"/>
                    <a:pt x="19200" y="-70"/>
                    <a:pt x="20100" y="1167"/>
                  </a:cubicBezTo>
                  <a:cubicBezTo>
                    <a:pt x="21000" y="2403"/>
                    <a:pt x="21300" y="4712"/>
                    <a:pt x="21450" y="7927"/>
                  </a:cubicBezTo>
                  <a:cubicBezTo>
                    <a:pt x="21600" y="11142"/>
                    <a:pt x="21600" y="15264"/>
                    <a:pt x="21600" y="19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9297508" y="6235700"/>
              <a:ext cx="19473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13" y="21600"/>
                  </a:moveTo>
                  <a:cubicBezTo>
                    <a:pt x="6104" y="20571"/>
                    <a:pt x="4696" y="19543"/>
                    <a:pt x="3170" y="18257"/>
                  </a:cubicBezTo>
                  <a:cubicBezTo>
                    <a:pt x="1643" y="16971"/>
                    <a:pt x="0" y="15429"/>
                    <a:pt x="0" y="14143"/>
                  </a:cubicBezTo>
                  <a:cubicBezTo>
                    <a:pt x="0" y="12857"/>
                    <a:pt x="1643" y="11829"/>
                    <a:pt x="5517" y="9514"/>
                  </a:cubicBezTo>
                  <a:cubicBezTo>
                    <a:pt x="9391" y="7200"/>
                    <a:pt x="1549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9490076" y="6127750"/>
              <a:ext cx="211716" cy="24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03" fill="norm" stroke="1" extrusionOk="0">
                  <a:moveTo>
                    <a:pt x="4068" y="7325"/>
                  </a:moveTo>
                  <a:cubicBezTo>
                    <a:pt x="3427" y="9203"/>
                    <a:pt x="2785" y="11082"/>
                    <a:pt x="2357" y="12772"/>
                  </a:cubicBezTo>
                  <a:cubicBezTo>
                    <a:pt x="1930" y="14463"/>
                    <a:pt x="1716" y="15965"/>
                    <a:pt x="1395" y="17562"/>
                  </a:cubicBezTo>
                  <a:cubicBezTo>
                    <a:pt x="1074" y="19158"/>
                    <a:pt x="646" y="20849"/>
                    <a:pt x="326" y="21224"/>
                  </a:cubicBezTo>
                  <a:cubicBezTo>
                    <a:pt x="5" y="21600"/>
                    <a:pt x="-209" y="20661"/>
                    <a:pt x="326" y="17843"/>
                  </a:cubicBezTo>
                  <a:cubicBezTo>
                    <a:pt x="860" y="15026"/>
                    <a:pt x="2143" y="10330"/>
                    <a:pt x="3106" y="7513"/>
                  </a:cubicBezTo>
                  <a:cubicBezTo>
                    <a:pt x="4068" y="4696"/>
                    <a:pt x="4710" y="3757"/>
                    <a:pt x="5138" y="3757"/>
                  </a:cubicBezTo>
                  <a:cubicBezTo>
                    <a:pt x="5565" y="3757"/>
                    <a:pt x="5779" y="4696"/>
                    <a:pt x="6421" y="6856"/>
                  </a:cubicBezTo>
                  <a:cubicBezTo>
                    <a:pt x="7062" y="9016"/>
                    <a:pt x="8132" y="12397"/>
                    <a:pt x="8987" y="14463"/>
                  </a:cubicBezTo>
                  <a:cubicBezTo>
                    <a:pt x="9842" y="16529"/>
                    <a:pt x="10484" y="17280"/>
                    <a:pt x="11874" y="16904"/>
                  </a:cubicBezTo>
                  <a:cubicBezTo>
                    <a:pt x="13264" y="16529"/>
                    <a:pt x="15403" y="15026"/>
                    <a:pt x="17114" y="12021"/>
                  </a:cubicBezTo>
                  <a:cubicBezTo>
                    <a:pt x="18825" y="9016"/>
                    <a:pt x="20108" y="4508"/>
                    <a:pt x="213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682741" y="6131161"/>
              <a:ext cx="146766" cy="275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36" fill="norm" stroke="1" extrusionOk="0">
                  <a:moveTo>
                    <a:pt x="7301" y="5627"/>
                  </a:moveTo>
                  <a:cubicBezTo>
                    <a:pt x="7301" y="8081"/>
                    <a:pt x="7301" y="10536"/>
                    <a:pt x="7454" y="12254"/>
                  </a:cubicBezTo>
                  <a:cubicBezTo>
                    <a:pt x="7606" y="13972"/>
                    <a:pt x="7910" y="14954"/>
                    <a:pt x="8062" y="14791"/>
                  </a:cubicBezTo>
                  <a:cubicBezTo>
                    <a:pt x="8214" y="14627"/>
                    <a:pt x="8214" y="13318"/>
                    <a:pt x="8062" y="11354"/>
                  </a:cubicBezTo>
                  <a:cubicBezTo>
                    <a:pt x="7910" y="9391"/>
                    <a:pt x="7606" y="6772"/>
                    <a:pt x="7758" y="4727"/>
                  </a:cubicBezTo>
                  <a:cubicBezTo>
                    <a:pt x="7910" y="2681"/>
                    <a:pt x="8518" y="1209"/>
                    <a:pt x="9583" y="472"/>
                  </a:cubicBezTo>
                  <a:cubicBezTo>
                    <a:pt x="10648" y="-264"/>
                    <a:pt x="12169" y="-264"/>
                    <a:pt x="14603" y="1372"/>
                  </a:cubicBezTo>
                  <a:cubicBezTo>
                    <a:pt x="17037" y="3009"/>
                    <a:pt x="20383" y="6281"/>
                    <a:pt x="20992" y="9309"/>
                  </a:cubicBezTo>
                  <a:cubicBezTo>
                    <a:pt x="21600" y="12336"/>
                    <a:pt x="19470" y="15118"/>
                    <a:pt x="15515" y="17081"/>
                  </a:cubicBezTo>
                  <a:cubicBezTo>
                    <a:pt x="11561" y="19045"/>
                    <a:pt x="5780" y="20191"/>
                    <a:pt x="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024458" y="6659657"/>
              <a:ext cx="105834" cy="22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3456" y="2541"/>
                  </a:moveTo>
                  <a:cubicBezTo>
                    <a:pt x="2592" y="6741"/>
                    <a:pt x="1728" y="10941"/>
                    <a:pt x="1296" y="13541"/>
                  </a:cubicBezTo>
                  <a:cubicBezTo>
                    <a:pt x="864" y="16141"/>
                    <a:pt x="864" y="17141"/>
                    <a:pt x="648" y="17041"/>
                  </a:cubicBezTo>
                  <a:cubicBezTo>
                    <a:pt x="432" y="16941"/>
                    <a:pt x="0" y="15741"/>
                    <a:pt x="0" y="13541"/>
                  </a:cubicBezTo>
                  <a:cubicBezTo>
                    <a:pt x="0" y="11341"/>
                    <a:pt x="432" y="8141"/>
                    <a:pt x="1296" y="5841"/>
                  </a:cubicBezTo>
                  <a:cubicBezTo>
                    <a:pt x="2160" y="3541"/>
                    <a:pt x="3456" y="2141"/>
                    <a:pt x="4968" y="1141"/>
                  </a:cubicBezTo>
                  <a:cubicBezTo>
                    <a:pt x="6480" y="141"/>
                    <a:pt x="8208" y="-459"/>
                    <a:pt x="11016" y="441"/>
                  </a:cubicBezTo>
                  <a:cubicBezTo>
                    <a:pt x="13824" y="1341"/>
                    <a:pt x="17712" y="3741"/>
                    <a:pt x="19656" y="7441"/>
                  </a:cubicBezTo>
                  <a:cubicBezTo>
                    <a:pt x="21600" y="11141"/>
                    <a:pt x="21600" y="16141"/>
                    <a:pt x="21600" y="2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536691" y="6616700"/>
              <a:ext cx="190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65"/>
                    <a:pt x="7200" y="10729"/>
                    <a:pt x="3600" y="14329"/>
                  </a:cubicBezTo>
                  <a:cubicBezTo>
                    <a:pt x="0" y="17929"/>
                    <a:pt x="0" y="197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583258" y="6797856"/>
              <a:ext cx="105834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19008" y="576"/>
                  </a:moveTo>
                  <a:cubicBezTo>
                    <a:pt x="14688" y="169"/>
                    <a:pt x="10368" y="-239"/>
                    <a:pt x="7344" y="169"/>
                  </a:cubicBezTo>
                  <a:cubicBezTo>
                    <a:pt x="4320" y="576"/>
                    <a:pt x="2592" y="1799"/>
                    <a:pt x="1512" y="3429"/>
                  </a:cubicBezTo>
                  <a:cubicBezTo>
                    <a:pt x="432" y="5059"/>
                    <a:pt x="0" y="7097"/>
                    <a:pt x="0" y="9135"/>
                  </a:cubicBezTo>
                  <a:cubicBezTo>
                    <a:pt x="0" y="11172"/>
                    <a:pt x="432" y="13210"/>
                    <a:pt x="1512" y="13414"/>
                  </a:cubicBezTo>
                  <a:cubicBezTo>
                    <a:pt x="2592" y="13618"/>
                    <a:pt x="4320" y="11987"/>
                    <a:pt x="6264" y="11784"/>
                  </a:cubicBezTo>
                  <a:cubicBezTo>
                    <a:pt x="8208" y="11580"/>
                    <a:pt x="10368" y="12803"/>
                    <a:pt x="12960" y="14636"/>
                  </a:cubicBezTo>
                  <a:cubicBezTo>
                    <a:pt x="15552" y="16470"/>
                    <a:pt x="18576" y="18916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708141" y="6796687"/>
              <a:ext cx="236083" cy="29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43" fill="norm" stroke="1" extrusionOk="0">
                  <a:moveTo>
                    <a:pt x="0" y="3868"/>
                  </a:moveTo>
                  <a:cubicBezTo>
                    <a:pt x="193" y="2825"/>
                    <a:pt x="386" y="1782"/>
                    <a:pt x="964" y="1187"/>
                  </a:cubicBezTo>
                  <a:cubicBezTo>
                    <a:pt x="1543" y="591"/>
                    <a:pt x="2507" y="442"/>
                    <a:pt x="3761" y="889"/>
                  </a:cubicBezTo>
                  <a:cubicBezTo>
                    <a:pt x="5014" y="1336"/>
                    <a:pt x="6557" y="2378"/>
                    <a:pt x="7521" y="3272"/>
                  </a:cubicBezTo>
                  <a:cubicBezTo>
                    <a:pt x="8486" y="4166"/>
                    <a:pt x="8871" y="4911"/>
                    <a:pt x="9064" y="5656"/>
                  </a:cubicBezTo>
                  <a:cubicBezTo>
                    <a:pt x="9257" y="6400"/>
                    <a:pt x="9257" y="7145"/>
                    <a:pt x="8582" y="7592"/>
                  </a:cubicBezTo>
                  <a:cubicBezTo>
                    <a:pt x="7907" y="8039"/>
                    <a:pt x="6557" y="8188"/>
                    <a:pt x="5593" y="7965"/>
                  </a:cubicBezTo>
                  <a:cubicBezTo>
                    <a:pt x="4629" y="7741"/>
                    <a:pt x="4050" y="7145"/>
                    <a:pt x="4629" y="5581"/>
                  </a:cubicBezTo>
                  <a:cubicBezTo>
                    <a:pt x="5207" y="4017"/>
                    <a:pt x="6943" y="1485"/>
                    <a:pt x="9354" y="516"/>
                  </a:cubicBezTo>
                  <a:cubicBezTo>
                    <a:pt x="11764" y="-452"/>
                    <a:pt x="14850" y="144"/>
                    <a:pt x="16779" y="665"/>
                  </a:cubicBezTo>
                  <a:cubicBezTo>
                    <a:pt x="18707" y="1187"/>
                    <a:pt x="19479" y="1634"/>
                    <a:pt x="19382" y="1708"/>
                  </a:cubicBezTo>
                  <a:cubicBezTo>
                    <a:pt x="19286" y="1782"/>
                    <a:pt x="18321" y="1485"/>
                    <a:pt x="17357" y="1336"/>
                  </a:cubicBezTo>
                  <a:cubicBezTo>
                    <a:pt x="16393" y="1187"/>
                    <a:pt x="15429" y="1187"/>
                    <a:pt x="14850" y="1559"/>
                  </a:cubicBezTo>
                  <a:cubicBezTo>
                    <a:pt x="14271" y="1931"/>
                    <a:pt x="14079" y="2676"/>
                    <a:pt x="14657" y="2974"/>
                  </a:cubicBezTo>
                  <a:cubicBezTo>
                    <a:pt x="15236" y="3272"/>
                    <a:pt x="16586" y="3123"/>
                    <a:pt x="17550" y="3347"/>
                  </a:cubicBezTo>
                  <a:cubicBezTo>
                    <a:pt x="18514" y="3570"/>
                    <a:pt x="19093" y="4166"/>
                    <a:pt x="19864" y="6326"/>
                  </a:cubicBezTo>
                  <a:cubicBezTo>
                    <a:pt x="20636" y="8486"/>
                    <a:pt x="21600" y="12210"/>
                    <a:pt x="21504" y="14891"/>
                  </a:cubicBezTo>
                  <a:cubicBezTo>
                    <a:pt x="21407" y="17573"/>
                    <a:pt x="20250" y="19211"/>
                    <a:pt x="18611" y="20105"/>
                  </a:cubicBezTo>
                  <a:cubicBezTo>
                    <a:pt x="16971" y="20999"/>
                    <a:pt x="14850" y="21148"/>
                    <a:pt x="13693" y="20180"/>
                  </a:cubicBezTo>
                  <a:cubicBezTo>
                    <a:pt x="12536" y="19211"/>
                    <a:pt x="12343" y="17126"/>
                    <a:pt x="12150" y="1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983419" y="6764517"/>
              <a:ext cx="121850" cy="188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164" fill="norm" stroke="1" extrusionOk="0">
                  <a:moveTo>
                    <a:pt x="5021" y="6922"/>
                  </a:moveTo>
                  <a:cubicBezTo>
                    <a:pt x="5381" y="8109"/>
                    <a:pt x="5741" y="9296"/>
                    <a:pt x="7001" y="9889"/>
                  </a:cubicBezTo>
                  <a:cubicBezTo>
                    <a:pt x="8261" y="10483"/>
                    <a:pt x="10421" y="10483"/>
                    <a:pt x="12761" y="9652"/>
                  </a:cubicBezTo>
                  <a:cubicBezTo>
                    <a:pt x="15101" y="8821"/>
                    <a:pt x="17621" y="7160"/>
                    <a:pt x="19061" y="5735"/>
                  </a:cubicBezTo>
                  <a:cubicBezTo>
                    <a:pt x="20501" y="4311"/>
                    <a:pt x="20861" y="3124"/>
                    <a:pt x="20681" y="1938"/>
                  </a:cubicBezTo>
                  <a:cubicBezTo>
                    <a:pt x="20501" y="751"/>
                    <a:pt x="19781" y="-436"/>
                    <a:pt x="16361" y="157"/>
                  </a:cubicBezTo>
                  <a:cubicBezTo>
                    <a:pt x="12941" y="751"/>
                    <a:pt x="6821" y="3124"/>
                    <a:pt x="3401" y="5854"/>
                  </a:cubicBezTo>
                  <a:cubicBezTo>
                    <a:pt x="-19" y="8584"/>
                    <a:pt x="-739" y="11669"/>
                    <a:pt x="701" y="14280"/>
                  </a:cubicBezTo>
                  <a:cubicBezTo>
                    <a:pt x="2141" y="16891"/>
                    <a:pt x="5741" y="19028"/>
                    <a:pt x="9341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0254241" y="69151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3955985" y="5017444"/>
              <a:ext cx="1988772" cy="210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76" fill="norm" stroke="1" extrusionOk="0">
                  <a:moveTo>
                    <a:pt x="19478" y="2918"/>
                  </a:moveTo>
                  <a:cubicBezTo>
                    <a:pt x="19363" y="2701"/>
                    <a:pt x="19249" y="2484"/>
                    <a:pt x="19054" y="2256"/>
                  </a:cubicBezTo>
                  <a:cubicBezTo>
                    <a:pt x="18858" y="2029"/>
                    <a:pt x="18583" y="1790"/>
                    <a:pt x="18147" y="1530"/>
                  </a:cubicBezTo>
                  <a:cubicBezTo>
                    <a:pt x="17711" y="1270"/>
                    <a:pt x="17114" y="988"/>
                    <a:pt x="16425" y="749"/>
                  </a:cubicBezTo>
                  <a:cubicBezTo>
                    <a:pt x="15737" y="510"/>
                    <a:pt x="14956" y="315"/>
                    <a:pt x="14153" y="185"/>
                  </a:cubicBezTo>
                  <a:cubicBezTo>
                    <a:pt x="13349" y="55"/>
                    <a:pt x="12523" y="-10"/>
                    <a:pt x="11697" y="1"/>
                  </a:cubicBezTo>
                  <a:cubicBezTo>
                    <a:pt x="10870" y="12"/>
                    <a:pt x="10044" y="98"/>
                    <a:pt x="9275" y="250"/>
                  </a:cubicBezTo>
                  <a:cubicBezTo>
                    <a:pt x="8506" y="402"/>
                    <a:pt x="7794" y="619"/>
                    <a:pt x="7071" y="847"/>
                  </a:cubicBezTo>
                  <a:cubicBezTo>
                    <a:pt x="6348" y="1074"/>
                    <a:pt x="5614" y="1313"/>
                    <a:pt x="4902" y="1617"/>
                  </a:cubicBezTo>
                  <a:cubicBezTo>
                    <a:pt x="4191" y="1920"/>
                    <a:pt x="3502" y="2289"/>
                    <a:pt x="2963" y="2723"/>
                  </a:cubicBezTo>
                  <a:cubicBezTo>
                    <a:pt x="2423" y="3156"/>
                    <a:pt x="2033" y="3655"/>
                    <a:pt x="1677" y="4208"/>
                  </a:cubicBezTo>
                  <a:cubicBezTo>
                    <a:pt x="1321" y="4761"/>
                    <a:pt x="1000" y="5368"/>
                    <a:pt x="747" y="6062"/>
                  </a:cubicBezTo>
                  <a:cubicBezTo>
                    <a:pt x="495" y="6756"/>
                    <a:pt x="311" y="7537"/>
                    <a:pt x="185" y="8296"/>
                  </a:cubicBezTo>
                  <a:cubicBezTo>
                    <a:pt x="59" y="9055"/>
                    <a:pt x="-10" y="9792"/>
                    <a:pt x="1" y="10497"/>
                  </a:cubicBezTo>
                  <a:cubicBezTo>
                    <a:pt x="13" y="11202"/>
                    <a:pt x="105" y="11874"/>
                    <a:pt x="197" y="12601"/>
                  </a:cubicBezTo>
                  <a:cubicBezTo>
                    <a:pt x="288" y="13327"/>
                    <a:pt x="380" y="14108"/>
                    <a:pt x="564" y="14791"/>
                  </a:cubicBezTo>
                  <a:cubicBezTo>
                    <a:pt x="747" y="15474"/>
                    <a:pt x="1023" y="16060"/>
                    <a:pt x="1379" y="16645"/>
                  </a:cubicBezTo>
                  <a:cubicBezTo>
                    <a:pt x="1735" y="17231"/>
                    <a:pt x="2171" y="17817"/>
                    <a:pt x="2687" y="18337"/>
                  </a:cubicBezTo>
                  <a:cubicBezTo>
                    <a:pt x="3204" y="18857"/>
                    <a:pt x="3800" y="19313"/>
                    <a:pt x="4432" y="19703"/>
                  </a:cubicBezTo>
                  <a:cubicBezTo>
                    <a:pt x="5063" y="20094"/>
                    <a:pt x="5729" y="20419"/>
                    <a:pt x="6498" y="20668"/>
                  </a:cubicBezTo>
                  <a:cubicBezTo>
                    <a:pt x="7267" y="20918"/>
                    <a:pt x="8139" y="21091"/>
                    <a:pt x="9057" y="21232"/>
                  </a:cubicBezTo>
                  <a:cubicBezTo>
                    <a:pt x="9975" y="21373"/>
                    <a:pt x="10939" y="21482"/>
                    <a:pt x="11823" y="21536"/>
                  </a:cubicBezTo>
                  <a:cubicBezTo>
                    <a:pt x="12707" y="21590"/>
                    <a:pt x="13510" y="21590"/>
                    <a:pt x="14313" y="21525"/>
                  </a:cubicBezTo>
                  <a:cubicBezTo>
                    <a:pt x="15117" y="21460"/>
                    <a:pt x="15920" y="21330"/>
                    <a:pt x="16712" y="21124"/>
                  </a:cubicBezTo>
                  <a:cubicBezTo>
                    <a:pt x="17504" y="20918"/>
                    <a:pt x="18285" y="20636"/>
                    <a:pt x="18985" y="20245"/>
                  </a:cubicBezTo>
                  <a:cubicBezTo>
                    <a:pt x="19685" y="19855"/>
                    <a:pt x="20305" y="19356"/>
                    <a:pt x="20695" y="18825"/>
                  </a:cubicBezTo>
                  <a:cubicBezTo>
                    <a:pt x="21085" y="18294"/>
                    <a:pt x="21246" y="17730"/>
                    <a:pt x="21349" y="17123"/>
                  </a:cubicBezTo>
                  <a:cubicBezTo>
                    <a:pt x="21452" y="16515"/>
                    <a:pt x="21498" y="15865"/>
                    <a:pt x="21533" y="15160"/>
                  </a:cubicBezTo>
                  <a:cubicBezTo>
                    <a:pt x="21567" y="14455"/>
                    <a:pt x="21590" y="13696"/>
                    <a:pt x="21533" y="12937"/>
                  </a:cubicBezTo>
                  <a:cubicBezTo>
                    <a:pt x="21475" y="12178"/>
                    <a:pt x="21338" y="11419"/>
                    <a:pt x="21188" y="10573"/>
                  </a:cubicBezTo>
                  <a:cubicBezTo>
                    <a:pt x="21039" y="9727"/>
                    <a:pt x="20878" y="8795"/>
                    <a:pt x="20706" y="7971"/>
                  </a:cubicBezTo>
                  <a:cubicBezTo>
                    <a:pt x="20534" y="7147"/>
                    <a:pt x="20350" y="6431"/>
                    <a:pt x="20098" y="5748"/>
                  </a:cubicBezTo>
                  <a:cubicBezTo>
                    <a:pt x="19845" y="5065"/>
                    <a:pt x="19524" y="4414"/>
                    <a:pt x="19191" y="3894"/>
                  </a:cubicBezTo>
                  <a:cubicBezTo>
                    <a:pt x="18858" y="3373"/>
                    <a:pt x="18514" y="2983"/>
                    <a:pt x="18250" y="2679"/>
                  </a:cubicBezTo>
                  <a:cubicBezTo>
                    <a:pt x="17986" y="2376"/>
                    <a:pt x="17803" y="2159"/>
                    <a:pt x="17619" y="1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3054283" y="6083300"/>
              <a:ext cx="42450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597" y="21600"/>
                  </a:moveTo>
                  <a:cubicBezTo>
                    <a:pt x="274" y="20160"/>
                    <a:pt x="-48" y="18720"/>
                    <a:pt x="6" y="16200"/>
                  </a:cubicBezTo>
                  <a:cubicBezTo>
                    <a:pt x="59" y="13680"/>
                    <a:pt x="489" y="10080"/>
                    <a:pt x="1295" y="7920"/>
                  </a:cubicBezTo>
                  <a:cubicBezTo>
                    <a:pt x="2101" y="5760"/>
                    <a:pt x="3283" y="5040"/>
                    <a:pt x="4895" y="6660"/>
                  </a:cubicBezTo>
                  <a:cubicBezTo>
                    <a:pt x="6507" y="8280"/>
                    <a:pt x="8549" y="12240"/>
                    <a:pt x="10268" y="14940"/>
                  </a:cubicBezTo>
                  <a:cubicBezTo>
                    <a:pt x="11988" y="17640"/>
                    <a:pt x="13385" y="19080"/>
                    <a:pt x="15051" y="17100"/>
                  </a:cubicBezTo>
                  <a:cubicBezTo>
                    <a:pt x="16716" y="15120"/>
                    <a:pt x="18651" y="9720"/>
                    <a:pt x="19779" y="6300"/>
                  </a:cubicBezTo>
                  <a:cubicBezTo>
                    <a:pt x="20907" y="2880"/>
                    <a:pt x="21230" y="1440"/>
                    <a:pt x="215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754641" y="6070600"/>
              <a:ext cx="1016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4533"/>
                    <a:pt x="8100" y="9067"/>
                    <a:pt x="11700" y="12667"/>
                  </a:cubicBezTo>
                  <a:cubicBezTo>
                    <a:pt x="15300" y="16267"/>
                    <a:pt x="1845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89541" y="6032500"/>
              <a:ext cx="412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892"/>
                    <a:pt x="5760" y="12185"/>
                    <a:pt x="9360" y="8585"/>
                  </a:cubicBezTo>
                  <a:cubicBezTo>
                    <a:pt x="12960" y="4985"/>
                    <a:pt x="17280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345626" y="5927672"/>
              <a:ext cx="171016" cy="449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51" fill="norm" stroke="1" extrusionOk="0">
                  <a:moveTo>
                    <a:pt x="11009" y="12872"/>
                  </a:moveTo>
                  <a:cubicBezTo>
                    <a:pt x="9955" y="12569"/>
                    <a:pt x="8902" y="12266"/>
                    <a:pt x="7716" y="12115"/>
                  </a:cubicBezTo>
                  <a:cubicBezTo>
                    <a:pt x="6531" y="11963"/>
                    <a:pt x="5214" y="11963"/>
                    <a:pt x="3765" y="13174"/>
                  </a:cubicBezTo>
                  <a:cubicBezTo>
                    <a:pt x="2316" y="14386"/>
                    <a:pt x="736" y="16808"/>
                    <a:pt x="209" y="18373"/>
                  </a:cubicBezTo>
                  <a:cubicBezTo>
                    <a:pt x="-318" y="19937"/>
                    <a:pt x="209" y="20644"/>
                    <a:pt x="1131" y="21047"/>
                  </a:cubicBezTo>
                  <a:cubicBezTo>
                    <a:pt x="2053" y="21451"/>
                    <a:pt x="3370" y="21552"/>
                    <a:pt x="4555" y="21350"/>
                  </a:cubicBezTo>
                  <a:cubicBezTo>
                    <a:pt x="5741" y="21148"/>
                    <a:pt x="6794" y="20644"/>
                    <a:pt x="7716" y="18978"/>
                  </a:cubicBezTo>
                  <a:cubicBezTo>
                    <a:pt x="8638" y="17313"/>
                    <a:pt x="9428" y="14487"/>
                    <a:pt x="9033" y="11408"/>
                  </a:cubicBezTo>
                  <a:cubicBezTo>
                    <a:pt x="8638" y="8330"/>
                    <a:pt x="7058" y="4999"/>
                    <a:pt x="5741" y="2930"/>
                  </a:cubicBezTo>
                  <a:cubicBezTo>
                    <a:pt x="4423" y="860"/>
                    <a:pt x="3370" y="53"/>
                    <a:pt x="2843" y="2"/>
                  </a:cubicBezTo>
                  <a:cubicBezTo>
                    <a:pt x="2316" y="-48"/>
                    <a:pt x="2316" y="659"/>
                    <a:pt x="3633" y="2728"/>
                  </a:cubicBezTo>
                  <a:cubicBezTo>
                    <a:pt x="4950" y="4797"/>
                    <a:pt x="7584" y="8229"/>
                    <a:pt x="10087" y="10702"/>
                  </a:cubicBezTo>
                  <a:cubicBezTo>
                    <a:pt x="12589" y="13174"/>
                    <a:pt x="14960" y="14688"/>
                    <a:pt x="16804" y="15546"/>
                  </a:cubicBezTo>
                  <a:cubicBezTo>
                    <a:pt x="18648" y="16404"/>
                    <a:pt x="19965" y="16606"/>
                    <a:pt x="21282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561091" y="617220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548391" y="60833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630874" y="6027000"/>
              <a:ext cx="99444" cy="21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330" fill="norm" stroke="1" extrusionOk="0">
                  <a:moveTo>
                    <a:pt x="16862" y="1186"/>
                  </a:moveTo>
                  <a:cubicBezTo>
                    <a:pt x="14270" y="762"/>
                    <a:pt x="11678" y="339"/>
                    <a:pt x="8870" y="127"/>
                  </a:cubicBezTo>
                  <a:cubicBezTo>
                    <a:pt x="6062" y="-85"/>
                    <a:pt x="3038" y="-85"/>
                    <a:pt x="1310" y="550"/>
                  </a:cubicBezTo>
                  <a:cubicBezTo>
                    <a:pt x="-418" y="1186"/>
                    <a:pt x="-850" y="2456"/>
                    <a:pt x="2606" y="5315"/>
                  </a:cubicBezTo>
                  <a:cubicBezTo>
                    <a:pt x="6062" y="8174"/>
                    <a:pt x="13406" y="12621"/>
                    <a:pt x="17078" y="15586"/>
                  </a:cubicBezTo>
                  <a:cubicBezTo>
                    <a:pt x="20750" y="18550"/>
                    <a:pt x="20750" y="20033"/>
                    <a:pt x="19670" y="20774"/>
                  </a:cubicBezTo>
                  <a:cubicBezTo>
                    <a:pt x="18590" y="21515"/>
                    <a:pt x="16430" y="21515"/>
                    <a:pt x="14270" y="20774"/>
                  </a:cubicBezTo>
                  <a:cubicBezTo>
                    <a:pt x="12110" y="20033"/>
                    <a:pt x="9950" y="18550"/>
                    <a:pt x="7790" y="17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783341" y="5854700"/>
              <a:ext cx="114301" cy="35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400" y="0"/>
                  </a:moveTo>
                  <a:cubicBezTo>
                    <a:pt x="1200" y="1286"/>
                    <a:pt x="0" y="2571"/>
                    <a:pt x="0" y="5336"/>
                  </a:cubicBezTo>
                  <a:cubicBezTo>
                    <a:pt x="0" y="8100"/>
                    <a:pt x="1200" y="12343"/>
                    <a:pt x="2400" y="15171"/>
                  </a:cubicBezTo>
                  <a:cubicBezTo>
                    <a:pt x="3600" y="18000"/>
                    <a:pt x="4800" y="19414"/>
                    <a:pt x="6200" y="20314"/>
                  </a:cubicBezTo>
                  <a:cubicBezTo>
                    <a:pt x="7600" y="21214"/>
                    <a:pt x="9200" y="21600"/>
                    <a:pt x="11600" y="21214"/>
                  </a:cubicBezTo>
                  <a:cubicBezTo>
                    <a:pt x="14000" y="20829"/>
                    <a:pt x="17200" y="19671"/>
                    <a:pt x="19000" y="18771"/>
                  </a:cubicBezTo>
                  <a:cubicBezTo>
                    <a:pt x="20800" y="17871"/>
                    <a:pt x="21200" y="17229"/>
                    <a:pt x="21600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744110" y="6013450"/>
              <a:ext cx="217032" cy="10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02" fill="norm" stroke="1" extrusionOk="0">
                  <a:moveTo>
                    <a:pt x="1999" y="7776"/>
                  </a:moveTo>
                  <a:cubicBezTo>
                    <a:pt x="951" y="8208"/>
                    <a:pt x="-98" y="8640"/>
                    <a:pt x="7" y="7992"/>
                  </a:cubicBezTo>
                  <a:cubicBezTo>
                    <a:pt x="112" y="7344"/>
                    <a:pt x="1370" y="5616"/>
                    <a:pt x="3677" y="3888"/>
                  </a:cubicBezTo>
                  <a:cubicBezTo>
                    <a:pt x="5984" y="2160"/>
                    <a:pt x="9339" y="432"/>
                    <a:pt x="11960" y="432"/>
                  </a:cubicBezTo>
                  <a:cubicBezTo>
                    <a:pt x="14582" y="432"/>
                    <a:pt x="16469" y="2160"/>
                    <a:pt x="17937" y="5184"/>
                  </a:cubicBezTo>
                  <a:cubicBezTo>
                    <a:pt x="19405" y="8208"/>
                    <a:pt x="20453" y="12528"/>
                    <a:pt x="20873" y="15768"/>
                  </a:cubicBezTo>
                  <a:cubicBezTo>
                    <a:pt x="21292" y="19008"/>
                    <a:pt x="21083" y="21168"/>
                    <a:pt x="20663" y="21384"/>
                  </a:cubicBezTo>
                  <a:cubicBezTo>
                    <a:pt x="20244" y="21600"/>
                    <a:pt x="19615" y="19872"/>
                    <a:pt x="19510" y="16416"/>
                  </a:cubicBezTo>
                  <a:cubicBezTo>
                    <a:pt x="19405" y="12960"/>
                    <a:pt x="19824" y="7776"/>
                    <a:pt x="20244" y="4752"/>
                  </a:cubicBezTo>
                  <a:cubicBezTo>
                    <a:pt x="20663" y="1728"/>
                    <a:pt x="21083" y="864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2030991" y="59055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20880"/>
                    <a:pt x="7200" y="20160"/>
                    <a:pt x="3600" y="16560"/>
                  </a:cubicBezTo>
                  <a:cubicBezTo>
                    <a:pt x="0" y="12960"/>
                    <a:pt x="0" y="648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113541" y="5765800"/>
              <a:ext cx="12528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0" y="0"/>
                  </a:moveTo>
                  <a:cubicBezTo>
                    <a:pt x="1800" y="4483"/>
                    <a:pt x="3600" y="8966"/>
                    <a:pt x="4680" y="12091"/>
                  </a:cubicBezTo>
                  <a:cubicBezTo>
                    <a:pt x="5760" y="15215"/>
                    <a:pt x="6120" y="16981"/>
                    <a:pt x="6300" y="18204"/>
                  </a:cubicBezTo>
                  <a:cubicBezTo>
                    <a:pt x="6480" y="19426"/>
                    <a:pt x="6480" y="20106"/>
                    <a:pt x="6660" y="20106"/>
                  </a:cubicBezTo>
                  <a:cubicBezTo>
                    <a:pt x="6840" y="20106"/>
                    <a:pt x="7200" y="19426"/>
                    <a:pt x="7380" y="18340"/>
                  </a:cubicBezTo>
                  <a:cubicBezTo>
                    <a:pt x="7560" y="17253"/>
                    <a:pt x="7560" y="15758"/>
                    <a:pt x="7920" y="14672"/>
                  </a:cubicBezTo>
                  <a:cubicBezTo>
                    <a:pt x="8280" y="13585"/>
                    <a:pt x="9000" y="12906"/>
                    <a:pt x="10260" y="12702"/>
                  </a:cubicBezTo>
                  <a:cubicBezTo>
                    <a:pt x="11520" y="12498"/>
                    <a:pt x="13320" y="12770"/>
                    <a:pt x="15300" y="13517"/>
                  </a:cubicBezTo>
                  <a:cubicBezTo>
                    <a:pt x="17280" y="14264"/>
                    <a:pt x="19440" y="15487"/>
                    <a:pt x="20520" y="16438"/>
                  </a:cubicBezTo>
                  <a:cubicBezTo>
                    <a:pt x="21600" y="17389"/>
                    <a:pt x="21600" y="18068"/>
                    <a:pt x="20340" y="18883"/>
                  </a:cubicBezTo>
                  <a:cubicBezTo>
                    <a:pt x="19080" y="19698"/>
                    <a:pt x="16560" y="20649"/>
                    <a:pt x="14400" y="21125"/>
                  </a:cubicBezTo>
                  <a:cubicBezTo>
                    <a:pt x="12240" y="21600"/>
                    <a:pt x="10440" y="2160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281998" y="5655733"/>
              <a:ext cx="336629" cy="38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35" fill="norm" stroke="1" extrusionOk="0">
                  <a:moveTo>
                    <a:pt x="191" y="14557"/>
                  </a:moveTo>
                  <a:cubicBezTo>
                    <a:pt x="56" y="15965"/>
                    <a:pt x="-79" y="17374"/>
                    <a:pt x="56" y="18548"/>
                  </a:cubicBezTo>
                  <a:cubicBezTo>
                    <a:pt x="191" y="19722"/>
                    <a:pt x="596" y="20661"/>
                    <a:pt x="1474" y="21072"/>
                  </a:cubicBezTo>
                  <a:cubicBezTo>
                    <a:pt x="2351" y="21483"/>
                    <a:pt x="3701" y="21365"/>
                    <a:pt x="4511" y="20954"/>
                  </a:cubicBezTo>
                  <a:cubicBezTo>
                    <a:pt x="5321" y="20543"/>
                    <a:pt x="5591" y="19839"/>
                    <a:pt x="5726" y="19193"/>
                  </a:cubicBezTo>
                  <a:cubicBezTo>
                    <a:pt x="5861" y="18548"/>
                    <a:pt x="5861" y="17961"/>
                    <a:pt x="5861" y="18137"/>
                  </a:cubicBezTo>
                  <a:cubicBezTo>
                    <a:pt x="5861" y="18313"/>
                    <a:pt x="5861" y="19252"/>
                    <a:pt x="6131" y="19957"/>
                  </a:cubicBezTo>
                  <a:cubicBezTo>
                    <a:pt x="6401" y="20661"/>
                    <a:pt x="6941" y="21130"/>
                    <a:pt x="7616" y="21365"/>
                  </a:cubicBezTo>
                  <a:cubicBezTo>
                    <a:pt x="8291" y="21600"/>
                    <a:pt x="9101" y="21600"/>
                    <a:pt x="9641" y="21307"/>
                  </a:cubicBezTo>
                  <a:cubicBezTo>
                    <a:pt x="10181" y="21013"/>
                    <a:pt x="10451" y="20426"/>
                    <a:pt x="10856" y="18313"/>
                  </a:cubicBezTo>
                  <a:cubicBezTo>
                    <a:pt x="11261" y="16200"/>
                    <a:pt x="11801" y="12561"/>
                    <a:pt x="12138" y="9450"/>
                  </a:cubicBezTo>
                  <a:cubicBezTo>
                    <a:pt x="12476" y="6339"/>
                    <a:pt x="12611" y="3757"/>
                    <a:pt x="12543" y="2172"/>
                  </a:cubicBezTo>
                  <a:cubicBezTo>
                    <a:pt x="12476" y="587"/>
                    <a:pt x="12206" y="0"/>
                    <a:pt x="11868" y="0"/>
                  </a:cubicBezTo>
                  <a:cubicBezTo>
                    <a:pt x="11531" y="0"/>
                    <a:pt x="11126" y="587"/>
                    <a:pt x="10923" y="2583"/>
                  </a:cubicBezTo>
                  <a:cubicBezTo>
                    <a:pt x="10721" y="4578"/>
                    <a:pt x="10721" y="7983"/>
                    <a:pt x="10991" y="10917"/>
                  </a:cubicBezTo>
                  <a:cubicBezTo>
                    <a:pt x="11261" y="13852"/>
                    <a:pt x="11801" y="16317"/>
                    <a:pt x="12476" y="17843"/>
                  </a:cubicBezTo>
                  <a:cubicBezTo>
                    <a:pt x="13151" y="19370"/>
                    <a:pt x="13961" y="19957"/>
                    <a:pt x="14501" y="19957"/>
                  </a:cubicBezTo>
                  <a:cubicBezTo>
                    <a:pt x="15041" y="19957"/>
                    <a:pt x="15311" y="19370"/>
                    <a:pt x="15108" y="18137"/>
                  </a:cubicBezTo>
                  <a:cubicBezTo>
                    <a:pt x="14906" y="16904"/>
                    <a:pt x="14231" y="15026"/>
                    <a:pt x="13624" y="13911"/>
                  </a:cubicBezTo>
                  <a:cubicBezTo>
                    <a:pt x="13016" y="12796"/>
                    <a:pt x="12476" y="12443"/>
                    <a:pt x="11801" y="12150"/>
                  </a:cubicBezTo>
                  <a:cubicBezTo>
                    <a:pt x="11126" y="11857"/>
                    <a:pt x="10316" y="11622"/>
                    <a:pt x="10248" y="11622"/>
                  </a:cubicBezTo>
                  <a:cubicBezTo>
                    <a:pt x="10181" y="11622"/>
                    <a:pt x="10856" y="11857"/>
                    <a:pt x="12071" y="11798"/>
                  </a:cubicBezTo>
                  <a:cubicBezTo>
                    <a:pt x="13286" y="11739"/>
                    <a:pt x="15041" y="11387"/>
                    <a:pt x="16256" y="11211"/>
                  </a:cubicBezTo>
                  <a:cubicBezTo>
                    <a:pt x="17471" y="11035"/>
                    <a:pt x="18146" y="11035"/>
                    <a:pt x="18686" y="11387"/>
                  </a:cubicBezTo>
                  <a:cubicBezTo>
                    <a:pt x="19226" y="11739"/>
                    <a:pt x="19631" y="12443"/>
                    <a:pt x="19968" y="13089"/>
                  </a:cubicBezTo>
                  <a:cubicBezTo>
                    <a:pt x="20306" y="13735"/>
                    <a:pt x="20576" y="14322"/>
                    <a:pt x="20846" y="14909"/>
                  </a:cubicBezTo>
                  <a:cubicBezTo>
                    <a:pt x="21116" y="15496"/>
                    <a:pt x="21386" y="16083"/>
                    <a:pt x="21453" y="16024"/>
                  </a:cubicBezTo>
                  <a:cubicBezTo>
                    <a:pt x="21521" y="15965"/>
                    <a:pt x="21386" y="15261"/>
                    <a:pt x="20981" y="13559"/>
                  </a:cubicBezTo>
                  <a:cubicBezTo>
                    <a:pt x="20576" y="11857"/>
                    <a:pt x="19901" y="9157"/>
                    <a:pt x="19226" y="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668322" y="5803900"/>
              <a:ext cx="42120" cy="10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099" fill="norm" stroke="1" extrusionOk="0">
                  <a:moveTo>
                    <a:pt x="20468" y="0"/>
                  </a:moveTo>
                  <a:cubicBezTo>
                    <a:pt x="14297" y="3456"/>
                    <a:pt x="8125" y="6912"/>
                    <a:pt x="4525" y="10368"/>
                  </a:cubicBezTo>
                  <a:cubicBezTo>
                    <a:pt x="925" y="13824"/>
                    <a:pt x="-103" y="17280"/>
                    <a:pt x="1954" y="19224"/>
                  </a:cubicBezTo>
                  <a:cubicBezTo>
                    <a:pt x="4011" y="21168"/>
                    <a:pt x="9154" y="21600"/>
                    <a:pt x="12239" y="20520"/>
                  </a:cubicBezTo>
                  <a:cubicBezTo>
                    <a:pt x="15325" y="19440"/>
                    <a:pt x="16354" y="16848"/>
                    <a:pt x="16354" y="14256"/>
                  </a:cubicBezTo>
                  <a:cubicBezTo>
                    <a:pt x="16354" y="11664"/>
                    <a:pt x="15325" y="9072"/>
                    <a:pt x="11725" y="6912"/>
                  </a:cubicBezTo>
                  <a:cubicBezTo>
                    <a:pt x="8125" y="4752"/>
                    <a:pt x="1954" y="3024"/>
                    <a:pt x="411" y="3456"/>
                  </a:cubicBezTo>
                  <a:cubicBezTo>
                    <a:pt x="-1132" y="3888"/>
                    <a:pt x="1954" y="6480"/>
                    <a:pt x="5039" y="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773941" y="5764288"/>
              <a:ext cx="128730" cy="13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357" fill="norm" stroke="1" extrusionOk="0">
                  <a:moveTo>
                    <a:pt x="0" y="4099"/>
                  </a:moveTo>
                  <a:cubicBezTo>
                    <a:pt x="1045" y="7323"/>
                    <a:pt x="2090" y="10547"/>
                    <a:pt x="2613" y="13609"/>
                  </a:cubicBezTo>
                  <a:cubicBezTo>
                    <a:pt x="3135" y="16672"/>
                    <a:pt x="3135" y="19573"/>
                    <a:pt x="2787" y="20218"/>
                  </a:cubicBezTo>
                  <a:cubicBezTo>
                    <a:pt x="2439" y="20863"/>
                    <a:pt x="1742" y="19251"/>
                    <a:pt x="2265" y="15705"/>
                  </a:cubicBezTo>
                  <a:cubicBezTo>
                    <a:pt x="2787" y="12159"/>
                    <a:pt x="4529" y="6678"/>
                    <a:pt x="6097" y="3454"/>
                  </a:cubicBezTo>
                  <a:cubicBezTo>
                    <a:pt x="7665" y="230"/>
                    <a:pt x="9058" y="-737"/>
                    <a:pt x="11671" y="553"/>
                  </a:cubicBezTo>
                  <a:cubicBezTo>
                    <a:pt x="14284" y="1842"/>
                    <a:pt x="18116" y="5388"/>
                    <a:pt x="19858" y="8935"/>
                  </a:cubicBezTo>
                  <a:cubicBezTo>
                    <a:pt x="21600" y="12481"/>
                    <a:pt x="21252" y="16027"/>
                    <a:pt x="20903" y="19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205491" y="692785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1205491" y="68453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262625" y="6649392"/>
              <a:ext cx="120667" cy="41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551" fill="norm" stroke="1" extrusionOk="0">
                  <a:moveTo>
                    <a:pt x="17576" y="616"/>
                  </a:moveTo>
                  <a:cubicBezTo>
                    <a:pt x="15379" y="283"/>
                    <a:pt x="13183" y="-49"/>
                    <a:pt x="10254" y="6"/>
                  </a:cubicBezTo>
                  <a:cubicBezTo>
                    <a:pt x="7325" y="62"/>
                    <a:pt x="3664" y="505"/>
                    <a:pt x="1651" y="1391"/>
                  </a:cubicBezTo>
                  <a:cubicBezTo>
                    <a:pt x="-363" y="2277"/>
                    <a:pt x="-729" y="3606"/>
                    <a:pt x="1651" y="5822"/>
                  </a:cubicBezTo>
                  <a:cubicBezTo>
                    <a:pt x="4030" y="8037"/>
                    <a:pt x="9156" y="11139"/>
                    <a:pt x="12817" y="13908"/>
                  </a:cubicBezTo>
                  <a:cubicBezTo>
                    <a:pt x="16478" y="16677"/>
                    <a:pt x="18674" y="19114"/>
                    <a:pt x="20871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294391" y="6851650"/>
              <a:ext cx="152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788"/>
                    <a:pt x="3600" y="13976"/>
                    <a:pt x="7200" y="10376"/>
                  </a:cubicBezTo>
                  <a:cubicBezTo>
                    <a:pt x="10800" y="6776"/>
                    <a:pt x="16200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688091" y="6758364"/>
              <a:ext cx="203201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0" fill="norm" stroke="1" extrusionOk="0">
                  <a:moveTo>
                    <a:pt x="0" y="6328"/>
                  </a:moveTo>
                  <a:cubicBezTo>
                    <a:pt x="1125" y="9968"/>
                    <a:pt x="2250" y="13608"/>
                    <a:pt x="3038" y="16278"/>
                  </a:cubicBezTo>
                  <a:cubicBezTo>
                    <a:pt x="3825" y="18948"/>
                    <a:pt x="4275" y="20647"/>
                    <a:pt x="4500" y="20889"/>
                  </a:cubicBezTo>
                  <a:cubicBezTo>
                    <a:pt x="4725" y="21132"/>
                    <a:pt x="4725" y="19919"/>
                    <a:pt x="4837" y="17128"/>
                  </a:cubicBezTo>
                  <a:cubicBezTo>
                    <a:pt x="4950" y="14336"/>
                    <a:pt x="5175" y="9968"/>
                    <a:pt x="5400" y="6692"/>
                  </a:cubicBezTo>
                  <a:cubicBezTo>
                    <a:pt x="5625" y="3415"/>
                    <a:pt x="5850" y="1231"/>
                    <a:pt x="6637" y="381"/>
                  </a:cubicBezTo>
                  <a:cubicBezTo>
                    <a:pt x="7425" y="-468"/>
                    <a:pt x="8775" y="17"/>
                    <a:pt x="11363" y="2687"/>
                  </a:cubicBezTo>
                  <a:cubicBezTo>
                    <a:pt x="13950" y="5357"/>
                    <a:pt x="17775" y="10211"/>
                    <a:pt x="21600" y="15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2120271" y="6623050"/>
              <a:ext cx="113921" cy="24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516" fill="norm" stroke="1" extrusionOk="0">
                  <a:moveTo>
                    <a:pt x="20395" y="1137"/>
                  </a:moveTo>
                  <a:cubicBezTo>
                    <a:pt x="18879" y="568"/>
                    <a:pt x="17363" y="0"/>
                    <a:pt x="14521" y="0"/>
                  </a:cubicBezTo>
                  <a:cubicBezTo>
                    <a:pt x="11679" y="0"/>
                    <a:pt x="7511" y="568"/>
                    <a:pt x="4290" y="1895"/>
                  </a:cubicBezTo>
                  <a:cubicBezTo>
                    <a:pt x="1069" y="3221"/>
                    <a:pt x="-1205" y="5305"/>
                    <a:pt x="690" y="7579"/>
                  </a:cubicBezTo>
                  <a:cubicBezTo>
                    <a:pt x="2584" y="9853"/>
                    <a:pt x="8648" y="12316"/>
                    <a:pt x="12437" y="13926"/>
                  </a:cubicBezTo>
                  <a:cubicBezTo>
                    <a:pt x="16227" y="15537"/>
                    <a:pt x="17742" y="16295"/>
                    <a:pt x="18500" y="17242"/>
                  </a:cubicBezTo>
                  <a:cubicBezTo>
                    <a:pt x="19258" y="18189"/>
                    <a:pt x="19258" y="19326"/>
                    <a:pt x="18311" y="20179"/>
                  </a:cubicBezTo>
                  <a:cubicBezTo>
                    <a:pt x="17363" y="21032"/>
                    <a:pt x="15469" y="21600"/>
                    <a:pt x="13953" y="21505"/>
                  </a:cubicBezTo>
                  <a:cubicBezTo>
                    <a:pt x="12437" y="21411"/>
                    <a:pt x="11300" y="20653"/>
                    <a:pt x="10163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2278641" y="6290423"/>
              <a:ext cx="635001" cy="474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5592"/>
                  </a:moveTo>
                  <a:cubicBezTo>
                    <a:pt x="360" y="15592"/>
                    <a:pt x="720" y="15592"/>
                    <a:pt x="1188" y="16118"/>
                  </a:cubicBezTo>
                  <a:cubicBezTo>
                    <a:pt x="1656" y="16644"/>
                    <a:pt x="2232" y="17695"/>
                    <a:pt x="2556" y="18460"/>
                  </a:cubicBezTo>
                  <a:cubicBezTo>
                    <a:pt x="2880" y="19224"/>
                    <a:pt x="2952" y="19702"/>
                    <a:pt x="2952" y="20228"/>
                  </a:cubicBezTo>
                  <a:cubicBezTo>
                    <a:pt x="2952" y="20753"/>
                    <a:pt x="2880" y="21327"/>
                    <a:pt x="2700" y="21422"/>
                  </a:cubicBezTo>
                  <a:cubicBezTo>
                    <a:pt x="2520" y="21518"/>
                    <a:pt x="2232" y="21136"/>
                    <a:pt x="2016" y="20419"/>
                  </a:cubicBezTo>
                  <a:cubicBezTo>
                    <a:pt x="1800" y="19702"/>
                    <a:pt x="1656" y="18651"/>
                    <a:pt x="1692" y="17934"/>
                  </a:cubicBezTo>
                  <a:cubicBezTo>
                    <a:pt x="1728" y="17217"/>
                    <a:pt x="1944" y="16835"/>
                    <a:pt x="2232" y="16978"/>
                  </a:cubicBezTo>
                  <a:cubicBezTo>
                    <a:pt x="2520" y="17122"/>
                    <a:pt x="2880" y="17791"/>
                    <a:pt x="3204" y="18316"/>
                  </a:cubicBezTo>
                  <a:cubicBezTo>
                    <a:pt x="3528" y="18842"/>
                    <a:pt x="3816" y="19224"/>
                    <a:pt x="4032" y="19176"/>
                  </a:cubicBezTo>
                  <a:cubicBezTo>
                    <a:pt x="4248" y="19129"/>
                    <a:pt x="4392" y="18651"/>
                    <a:pt x="4680" y="17552"/>
                  </a:cubicBezTo>
                  <a:cubicBezTo>
                    <a:pt x="4968" y="16453"/>
                    <a:pt x="5400" y="14732"/>
                    <a:pt x="5760" y="13729"/>
                  </a:cubicBezTo>
                  <a:cubicBezTo>
                    <a:pt x="6120" y="12725"/>
                    <a:pt x="6408" y="12438"/>
                    <a:pt x="6660" y="12486"/>
                  </a:cubicBezTo>
                  <a:cubicBezTo>
                    <a:pt x="6912" y="12534"/>
                    <a:pt x="7128" y="12916"/>
                    <a:pt x="7416" y="13633"/>
                  </a:cubicBezTo>
                  <a:cubicBezTo>
                    <a:pt x="7704" y="14350"/>
                    <a:pt x="8064" y="15401"/>
                    <a:pt x="8316" y="16214"/>
                  </a:cubicBezTo>
                  <a:cubicBezTo>
                    <a:pt x="8568" y="17026"/>
                    <a:pt x="8712" y="17599"/>
                    <a:pt x="8928" y="17743"/>
                  </a:cubicBezTo>
                  <a:cubicBezTo>
                    <a:pt x="9144" y="17886"/>
                    <a:pt x="9432" y="17599"/>
                    <a:pt x="9792" y="16978"/>
                  </a:cubicBezTo>
                  <a:cubicBezTo>
                    <a:pt x="10152" y="16357"/>
                    <a:pt x="10584" y="15401"/>
                    <a:pt x="10872" y="14493"/>
                  </a:cubicBezTo>
                  <a:cubicBezTo>
                    <a:pt x="11160" y="13585"/>
                    <a:pt x="11304" y="12725"/>
                    <a:pt x="11196" y="12438"/>
                  </a:cubicBezTo>
                  <a:cubicBezTo>
                    <a:pt x="11088" y="12152"/>
                    <a:pt x="10728" y="12438"/>
                    <a:pt x="10476" y="12821"/>
                  </a:cubicBezTo>
                  <a:cubicBezTo>
                    <a:pt x="10224" y="13203"/>
                    <a:pt x="10080" y="13681"/>
                    <a:pt x="9972" y="14159"/>
                  </a:cubicBezTo>
                  <a:cubicBezTo>
                    <a:pt x="9864" y="14637"/>
                    <a:pt x="9792" y="15114"/>
                    <a:pt x="9900" y="15210"/>
                  </a:cubicBezTo>
                  <a:cubicBezTo>
                    <a:pt x="10008" y="15306"/>
                    <a:pt x="10296" y="15019"/>
                    <a:pt x="10656" y="14876"/>
                  </a:cubicBezTo>
                  <a:cubicBezTo>
                    <a:pt x="11016" y="14732"/>
                    <a:pt x="11448" y="14732"/>
                    <a:pt x="11844" y="14780"/>
                  </a:cubicBezTo>
                  <a:cubicBezTo>
                    <a:pt x="12240" y="14828"/>
                    <a:pt x="12600" y="14923"/>
                    <a:pt x="12888" y="14780"/>
                  </a:cubicBezTo>
                  <a:cubicBezTo>
                    <a:pt x="13176" y="14637"/>
                    <a:pt x="13392" y="14254"/>
                    <a:pt x="13680" y="12821"/>
                  </a:cubicBezTo>
                  <a:cubicBezTo>
                    <a:pt x="13968" y="11387"/>
                    <a:pt x="14328" y="8902"/>
                    <a:pt x="14544" y="7182"/>
                  </a:cubicBezTo>
                  <a:cubicBezTo>
                    <a:pt x="14760" y="5461"/>
                    <a:pt x="14832" y="4506"/>
                    <a:pt x="14868" y="3598"/>
                  </a:cubicBezTo>
                  <a:cubicBezTo>
                    <a:pt x="14904" y="2690"/>
                    <a:pt x="14904" y="1830"/>
                    <a:pt x="14796" y="1638"/>
                  </a:cubicBezTo>
                  <a:cubicBezTo>
                    <a:pt x="14688" y="1447"/>
                    <a:pt x="14472" y="1925"/>
                    <a:pt x="14256" y="3693"/>
                  </a:cubicBezTo>
                  <a:cubicBezTo>
                    <a:pt x="14040" y="5461"/>
                    <a:pt x="13824" y="8520"/>
                    <a:pt x="13752" y="10383"/>
                  </a:cubicBezTo>
                  <a:cubicBezTo>
                    <a:pt x="13680" y="12247"/>
                    <a:pt x="13752" y="12916"/>
                    <a:pt x="13896" y="13490"/>
                  </a:cubicBezTo>
                  <a:cubicBezTo>
                    <a:pt x="14040" y="14063"/>
                    <a:pt x="14256" y="14541"/>
                    <a:pt x="14544" y="14828"/>
                  </a:cubicBezTo>
                  <a:cubicBezTo>
                    <a:pt x="14832" y="15114"/>
                    <a:pt x="15192" y="15210"/>
                    <a:pt x="15660" y="14732"/>
                  </a:cubicBezTo>
                  <a:cubicBezTo>
                    <a:pt x="16128" y="14254"/>
                    <a:pt x="16704" y="13203"/>
                    <a:pt x="17352" y="11244"/>
                  </a:cubicBezTo>
                  <a:cubicBezTo>
                    <a:pt x="18000" y="9284"/>
                    <a:pt x="18720" y="6417"/>
                    <a:pt x="19080" y="4601"/>
                  </a:cubicBezTo>
                  <a:cubicBezTo>
                    <a:pt x="19440" y="2785"/>
                    <a:pt x="19440" y="2021"/>
                    <a:pt x="19404" y="1352"/>
                  </a:cubicBezTo>
                  <a:cubicBezTo>
                    <a:pt x="19368" y="683"/>
                    <a:pt x="19296" y="109"/>
                    <a:pt x="19152" y="14"/>
                  </a:cubicBezTo>
                  <a:cubicBezTo>
                    <a:pt x="19008" y="-82"/>
                    <a:pt x="18792" y="300"/>
                    <a:pt x="18612" y="1543"/>
                  </a:cubicBezTo>
                  <a:cubicBezTo>
                    <a:pt x="18432" y="2785"/>
                    <a:pt x="18288" y="4888"/>
                    <a:pt x="18792" y="6847"/>
                  </a:cubicBezTo>
                  <a:cubicBezTo>
                    <a:pt x="19296" y="8806"/>
                    <a:pt x="20448" y="10622"/>
                    <a:pt x="21600" y="12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498599" y="7271278"/>
              <a:ext cx="151393" cy="32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10" fill="norm" stroke="1" extrusionOk="0">
                  <a:moveTo>
                    <a:pt x="4357" y="21150"/>
                  </a:moveTo>
                  <a:cubicBezTo>
                    <a:pt x="2857" y="21289"/>
                    <a:pt x="1357" y="21427"/>
                    <a:pt x="607" y="21150"/>
                  </a:cubicBezTo>
                  <a:cubicBezTo>
                    <a:pt x="-143" y="20873"/>
                    <a:pt x="-143" y="20181"/>
                    <a:pt x="307" y="17412"/>
                  </a:cubicBezTo>
                  <a:cubicBezTo>
                    <a:pt x="757" y="14642"/>
                    <a:pt x="1657" y="9796"/>
                    <a:pt x="2107" y="6958"/>
                  </a:cubicBezTo>
                  <a:cubicBezTo>
                    <a:pt x="2557" y="4119"/>
                    <a:pt x="2557" y="3289"/>
                    <a:pt x="3007" y="2319"/>
                  </a:cubicBezTo>
                  <a:cubicBezTo>
                    <a:pt x="3457" y="1350"/>
                    <a:pt x="4357" y="242"/>
                    <a:pt x="5257" y="35"/>
                  </a:cubicBezTo>
                  <a:cubicBezTo>
                    <a:pt x="6157" y="-173"/>
                    <a:pt x="7057" y="519"/>
                    <a:pt x="9457" y="3012"/>
                  </a:cubicBezTo>
                  <a:cubicBezTo>
                    <a:pt x="11857" y="5504"/>
                    <a:pt x="15757" y="9796"/>
                    <a:pt x="18007" y="12358"/>
                  </a:cubicBezTo>
                  <a:cubicBezTo>
                    <a:pt x="20257" y="14919"/>
                    <a:pt x="20857" y="15750"/>
                    <a:pt x="21457" y="16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535691" y="7213599"/>
              <a:ext cx="3344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91" y="21600"/>
                  </a:moveTo>
                  <a:cubicBezTo>
                    <a:pt x="3008" y="21280"/>
                    <a:pt x="2324" y="20960"/>
                    <a:pt x="1572" y="20560"/>
                  </a:cubicBezTo>
                  <a:cubicBezTo>
                    <a:pt x="820" y="20160"/>
                    <a:pt x="0" y="19680"/>
                    <a:pt x="0" y="19120"/>
                  </a:cubicBezTo>
                  <a:cubicBezTo>
                    <a:pt x="0" y="18560"/>
                    <a:pt x="820" y="17920"/>
                    <a:pt x="2324" y="16800"/>
                  </a:cubicBezTo>
                  <a:cubicBezTo>
                    <a:pt x="3828" y="15680"/>
                    <a:pt x="6015" y="14080"/>
                    <a:pt x="7314" y="12960"/>
                  </a:cubicBezTo>
                  <a:cubicBezTo>
                    <a:pt x="8613" y="11840"/>
                    <a:pt x="9023" y="11200"/>
                    <a:pt x="9501" y="11280"/>
                  </a:cubicBezTo>
                  <a:cubicBezTo>
                    <a:pt x="9980" y="11360"/>
                    <a:pt x="10527" y="12160"/>
                    <a:pt x="11142" y="13600"/>
                  </a:cubicBezTo>
                  <a:cubicBezTo>
                    <a:pt x="11757" y="15040"/>
                    <a:pt x="12441" y="17120"/>
                    <a:pt x="12851" y="18640"/>
                  </a:cubicBezTo>
                  <a:cubicBezTo>
                    <a:pt x="13261" y="20160"/>
                    <a:pt x="13397" y="21120"/>
                    <a:pt x="13192" y="21360"/>
                  </a:cubicBezTo>
                  <a:cubicBezTo>
                    <a:pt x="12987" y="21600"/>
                    <a:pt x="12441" y="21120"/>
                    <a:pt x="11825" y="19120"/>
                  </a:cubicBezTo>
                  <a:cubicBezTo>
                    <a:pt x="11210" y="17120"/>
                    <a:pt x="10527" y="13600"/>
                    <a:pt x="10185" y="11280"/>
                  </a:cubicBezTo>
                  <a:cubicBezTo>
                    <a:pt x="9843" y="8960"/>
                    <a:pt x="9843" y="7840"/>
                    <a:pt x="10185" y="7360"/>
                  </a:cubicBezTo>
                  <a:cubicBezTo>
                    <a:pt x="10527" y="6880"/>
                    <a:pt x="11210" y="7040"/>
                    <a:pt x="12441" y="8000"/>
                  </a:cubicBezTo>
                  <a:cubicBezTo>
                    <a:pt x="13671" y="8960"/>
                    <a:pt x="15448" y="10720"/>
                    <a:pt x="16678" y="11840"/>
                  </a:cubicBezTo>
                  <a:cubicBezTo>
                    <a:pt x="17909" y="12960"/>
                    <a:pt x="18592" y="13440"/>
                    <a:pt x="19276" y="14000"/>
                  </a:cubicBezTo>
                  <a:cubicBezTo>
                    <a:pt x="19959" y="14560"/>
                    <a:pt x="20643" y="15200"/>
                    <a:pt x="21053" y="15120"/>
                  </a:cubicBezTo>
                  <a:cubicBezTo>
                    <a:pt x="21463" y="15040"/>
                    <a:pt x="21600" y="14240"/>
                    <a:pt x="21600" y="12240"/>
                  </a:cubicBezTo>
                  <a:cubicBezTo>
                    <a:pt x="21600" y="10240"/>
                    <a:pt x="21463" y="7040"/>
                    <a:pt x="21190" y="4800"/>
                  </a:cubicBezTo>
                  <a:cubicBezTo>
                    <a:pt x="20916" y="2560"/>
                    <a:pt x="20506" y="1280"/>
                    <a:pt x="200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967491" y="7226300"/>
              <a:ext cx="571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600"/>
                    <a:pt x="4800" y="7200"/>
                    <a:pt x="8400" y="10800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943414" y="7146042"/>
              <a:ext cx="166021" cy="27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08" fill="norm" stroke="1" extrusionOk="0">
                  <a:moveTo>
                    <a:pt x="3833" y="11198"/>
                  </a:moveTo>
                  <a:cubicBezTo>
                    <a:pt x="2500" y="8560"/>
                    <a:pt x="1166" y="5922"/>
                    <a:pt x="500" y="4026"/>
                  </a:cubicBezTo>
                  <a:cubicBezTo>
                    <a:pt x="-167" y="2129"/>
                    <a:pt x="-167" y="975"/>
                    <a:pt x="500" y="398"/>
                  </a:cubicBezTo>
                  <a:cubicBezTo>
                    <a:pt x="1166" y="-179"/>
                    <a:pt x="2500" y="-179"/>
                    <a:pt x="5566" y="728"/>
                  </a:cubicBezTo>
                  <a:cubicBezTo>
                    <a:pt x="8633" y="1635"/>
                    <a:pt x="13433" y="3448"/>
                    <a:pt x="16633" y="5839"/>
                  </a:cubicBezTo>
                  <a:cubicBezTo>
                    <a:pt x="19833" y="8230"/>
                    <a:pt x="21433" y="11198"/>
                    <a:pt x="20766" y="13919"/>
                  </a:cubicBezTo>
                  <a:cubicBezTo>
                    <a:pt x="20100" y="16639"/>
                    <a:pt x="17166" y="19113"/>
                    <a:pt x="14500" y="20267"/>
                  </a:cubicBezTo>
                  <a:cubicBezTo>
                    <a:pt x="11833" y="21421"/>
                    <a:pt x="9433" y="21256"/>
                    <a:pt x="7033" y="2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2367541" y="7117992"/>
              <a:ext cx="215901" cy="191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1" fill="norm" stroke="1" extrusionOk="0">
                  <a:moveTo>
                    <a:pt x="0" y="38"/>
                  </a:moveTo>
                  <a:cubicBezTo>
                    <a:pt x="2541" y="4585"/>
                    <a:pt x="5082" y="9133"/>
                    <a:pt x="6776" y="12998"/>
                  </a:cubicBezTo>
                  <a:cubicBezTo>
                    <a:pt x="8471" y="16863"/>
                    <a:pt x="9318" y="20047"/>
                    <a:pt x="9424" y="20501"/>
                  </a:cubicBezTo>
                  <a:cubicBezTo>
                    <a:pt x="9529" y="20956"/>
                    <a:pt x="8894" y="18682"/>
                    <a:pt x="8365" y="16977"/>
                  </a:cubicBezTo>
                  <a:cubicBezTo>
                    <a:pt x="7835" y="15272"/>
                    <a:pt x="7412" y="14135"/>
                    <a:pt x="6988" y="12998"/>
                  </a:cubicBezTo>
                  <a:cubicBezTo>
                    <a:pt x="6565" y="11861"/>
                    <a:pt x="6141" y="10724"/>
                    <a:pt x="6459" y="9929"/>
                  </a:cubicBezTo>
                  <a:cubicBezTo>
                    <a:pt x="6776" y="9133"/>
                    <a:pt x="7835" y="8678"/>
                    <a:pt x="9424" y="6859"/>
                  </a:cubicBezTo>
                  <a:cubicBezTo>
                    <a:pt x="11012" y="5040"/>
                    <a:pt x="13129" y="1857"/>
                    <a:pt x="14400" y="607"/>
                  </a:cubicBezTo>
                  <a:cubicBezTo>
                    <a:pt x="15671" y="-644"/>
                    <a:pt x="16094" y="38"/>
                    <a:pt x="17153" y="2653"/>
                  </a:cubicBezTo>
                  <a:cubicBezTo>
                    <a:pt x="18212" y="5268"/>
                    <a:pt x="19906" y="9815"/>
                    <a:pt x="21600" y="1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2665428" y="7181850"/>
              <a:ext cx="83077" cy="4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006" fill="norm" stroke="1" extrusionOk="0">
                  <a:moveTo>
                    <a:pt x="1720" y="0"/>
                  </a:moveTo>
                  <a:cubicBezTo>
                    <a:pt x="667" y="4696"/>
                    <a:pt x="-387" y="9391"/>
                    <a:pt x="140" y="13148"/>
                  </a:cubicBezTo>
                  <a:cubicBezTo>
                    <a:pt x="667" y="16904"/>
                    <a:pt x="2774" y="19722"/>
                    <a:pt x="6198" y="20661"/>
                  </a:cubicBezTo>
                  <a:cubicBezTo>
                    <a:pt x="9623" y="21600"/>
                    <a:pt x="14364" y="20661"/>
                    <a:pt x="17262" y="17374"/>
                  </a:cubicBezTo>
                  <a:cubicBezTo>
                    <a:pt x="20159" y="14087"/>
                    <a:pt x="21213" y="8452"/>
                    <a:pt x="20423" y="5165"/>
                  </a:cubicBezTo>
                  <a:cubicBezTo>
                    <a:pt x="19633" y="1878"/>
                    <a:pt x="16998" y="939"/>
                    <a:pt x="14364" y="939"/>
                  </a:cubicBezTo>
                  <a:cubicBezTo>
                    <a:pt x="11730" y="939"/>
                    <a:pt x="9096" y="1878"/>
                    <a:pt x="6462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2481841" y="7016750"/>
              <a:ext cx="698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971297" y="6841631"/>
              <a:ext cx="583695" cy="29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242" fill="norm" stroke="1" extrusionOk="0">
                  <a:moveTo>
                    <a:pt x="216" y="1610"/>
                  </a:moveTo>
                  <a:cubicBezTo>
                    <a:pt x="138" y="710"/>
                    <a:pt x="59" y="-190"/>
                    <a:pt x="20" y="35"/>
                  </a:cubicBezTo>
                  <a:cubicBezTo>
                    <a:pt x="-19" y="260"/>
                    <a:pt x="-19" y="1610"/>
                    <a:pt x="177" y="4385"/>
                  </a:cubicBezTo>
                  <a:cubicBezTo>
                    <a:pt x="372" y="7160"/>
                    <a:pt x="764" y="11360"/>
                    <a:pt x="1194" y="14285"/>
                  </a:cubicBezTo>
                  <a:cubicBezTo>
                    <a:pt x="1624" y="17210"/>
                    <a:pt x="2094" y="18860"/>
                    <a:pt x="2485" y="19910"/>
                  </a:cubicBezTo>
                  <a:cubicBezTo>
                    <a:pt x="2877" y="20960"/>
                    <a:pt x="3190" y="21410"/>
                    <a:pt x="3385" y="21185"/>
                  </a:cubicBezTo>
                  <a:cubicBezTo>
                    <a:pt x="3581" y="20960"/>
                    <a:pt x="3659" y="20060"/>
                    <a:pt x="3385" y="19010"/>
                  </a:cubicBezTo>
                  <a:cubicBezTo>
                    <a:pt x="3111" y="17960"/>
                    <a:pt x="2485" y="16760"/>
                    <a:pt x="1977" y="15860"/>
                  </a:cubicBezTo>
                  <a:cubicBezTo>
                    <a:pt x="1468" y="14960"/>
                    <a:pt x="1077" y="14360"/>
                    <a:pt x="724" y="13835"/>
                  </a:cubicBezTo>
                  <a:cubicBezTo>
                    <a:pt x="372" y="13310"/>
                    <a:pt x="59" y="12860"/>
                    <a:pt x="138" y="12110"/>
                  </a:cubicBezTo>
                  <a:cubicBezTo>
                    <a:pt x="216" y="11360"/>
                    <a:pt x="685" y="10310"/>
                    <a:pt x="1311" y="9785"/>
                  </a:cubicBezTo>
                  <a:cubicBezTo>
                    <a:pt x="1938" y="9260"/>
                    <a:pt x="2720" y="9260"/>
                    <a:pt x="3503" y="9485"/>
                  </a:cubicBezTo>
                  <a:cubicBezTo>
                    <a:pt x="4285" y="9710"/>
                    <a:pt x="5068" y="10160"/>
                    <a:pt x="5577" y="10685"/>
                  </a:cubicBezTo>
                  <a:cubicBezTo>
                    <a:pt x="6085" y="11210"/>
                    <a:pt x="6320" y="11810"/>
                    <a:pt x="6477" y="12485"/>
                  </a:cubicBezTo>
                  <a:cubicBezTo>
                    <a:pt x="6633" y="13160"/>
                    <a:pt x="6711" y="13910"/>
                    <a:pt x="6594" y="14510"/>
                  </a:cubicBezTo>
                  <a:cubicBezTo>
                    <a:pt x="6477" y="15110"/>
                    <a:pt x="6164" y="15560"/>
                    <a:pt x="5968" y="15410"/>
                  </a:cubicBezTo>
                  <a:cubicBezTo>
                    <a:pt x="5772" y="15260"/>
                    <a:pt x="5694" y="14510"/>
                    <a:pt x="5890" y="13310"/>
                  </a:cubicBezTo>
                  <a:cubicBezTo>
                    <a:pt x="6085" y="12110"/>
                    <a:pt x="6555" y="10460"/>
                    <a:pt x="6985" y="9485"/>
                  </a:cubicBezTo>
                  <a:cubicBezTo>
                    <a:pt x="7416" y="8510"/>
                    <a:pt x="7807" y="8210"/>
                    <a:pt x="8081" y="8435"/>
                  </a:cubicBezTo>
                  <a:cubicBezTo>
                    <a:pt x="8355" y="8660"/>
                    <a:pt x="8511" y="9410"/>
                    <a:pt x="8707" y="10160"/>
                  </a:cubicBezTo>
                  <a:cubicBezTo>
                    <a:pt x="8903" y="10910"/>
                    <a:pt x="9138" y="11660"/>
                    <a:pt x="9451" y="12035"/>
                  </a:cubicBezTo>
                  <a:cubicBezTo>
                    <a:pt x="9764" y="12410"/>
                    <a:pt x="10155" y="12410"/>
                    <a:pt x="10390" y="11735"/>
                  </a:cubicBezTo>
                  <a:cubicBezTo>
                    <a:pt x="10624" y="11060"/>
                    <a:pt x="10703" y="9710"/>
                    <a:pt x="10703" y="8660"/>
                  </a:cubicBezTo>
                  <a:cubicBezTo>
                    <a:pt x="10703" y="7610"/>
                    <a:pt x="10624" y="6860"/>
                    <a:pt x="10664" y="6860"/>
                  </a:cubicBezTo>
                  <a:cubicBezTo>
                    <a:pt x="10703" y="6860"/>
                    <a:pt x="10859" y="7610"/>
                    <a:pt x="11290" y="8435"/>
                  </a:cubicBezTo>
                  <a:cubicBezTo>
                    <a:pt x="11720" y="9260"/>
                    <a:pt x="12424" y="10160"/>
                    <a:pt x="13168" y="10535"/>
                  </a:cubicBezTo>
                  <a:cubicBezTo>
                    <a:pt x="13911" y="10910"/>
                    <a:pt x="14694" y="10760"/>
                    <a:pt x="15359" y="10085"/>
                  </a:cubicBezTo>
                  <a:cubicBezTo>
                    <a:pt x="16024" y="9410"/>
                    <a:pt x="16572" y="8210"/>
                    <a:pt x="16885" y="7235"/>
                  </a:cubicBezTo>
                  <a:cubicBezTo>
                    <a:pt x="17198" y="6260"/>
                    <a:pt x="17277" y="5510"/>
                    <a:pt x="17316" y="4760"/>
                  </a:cubicBezTo>
                  <a:cubicBezTo>
                    <a:pt x="17355" y="4010"/>
                    <a:pt x="17355" y="3260"/>
                    <a:pt x="17159" y="2660"/>
                  </a:cubicBezTo>
                  <a:cubicBezTo>
                    <a:pt x="16964" y="2060"/>
                    <a:pt x="16572" y="1610"/>
                    <a:pt x="16142" y="1760"/>
                  </a:cubicBezTo>
                  <a:cubicBezTo>
                    <a:pt x="15711" y="1910"/>
                    <a:pt x="15242" y="2660"/>
                    <a:pt x="14968" y="3785"/>
                  </a:cubicBezTo>
                  <a:cubicBezTo>
                    <a:pt x="14694" y="4910"/>
                    <a:pt x="14616" y="6410"/>
                    <a:pt x="15007" y="7835"/>
                  </a:cubicBezTo>
                  <a:cubicBezTo>
                    <a:pt x="15398" y="9260"/>
                    <a:pt x="16259" y="10610"/>
                    <a:pt x="17433" y="10910"/>
                  </a:cubicBezTo>
                  <a:cubicBezTo>
                    <a:pt x="18607" y="11210"/>
                    <a:pt x="20094" y="10460"/>
                    <a:pt x="21581" y="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-1" y="5382683"/>
              <a:ext cx="3775531" cy="2406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9179" y="1387"/>
                  </a:moveTo>
                  <a:cubicBezTo>
                    <a:pt x="8973" y="1273"/>
                    <a:pt x="8767" y="1159"/>
                    <a:pt x="8440" y="1092"/>
                  </a:cubicBezTo>
                  <a:cubicBezTo>
                    <a:pt x="8114" y="1026"/>
                    <a:pt x="7666" y="1007"/>
                    <a:pt x="7224" y="1054"/>
                  </a:cubicBezTo>
                  <a:cubicBezTo>
                    <a:pt x="6783" y="1102"/>
                    <a:pt x="6347" y="1216"/>
                    <a:pt x="5917" y="1387"/>
                  </a:cubicBezTo>
                  <a:cubicBezTo>
                    <a:pt x="5488" y="1558"/>
                    <a:pt x="5064" y="1786"/>
                    <a:pt x="4665" y="2042"/>
                  </a:cubicBezTo>
                  <a:cubicBezTo>
                    <a:pt x="4266" y="2299"/>
                    <a:pt x="3890" y="2584"/>
                    <a:pt x="3521" y="2907"/>
                  </a:cubicBezTo>
                  <a:cubicBezTo>
                    <a:pt x="3152" y="3230"/>
                    <a:pt x="2789" y="3591"/>
                    <a:pt x="2414" y="4008"/>
                  </a:cubicBezTo>
                  <a:cubicBezTo>
                    <a:pt x="2039" y="4426"/>
                    <a:pt x="1652" y="4901"/>
                    <a:pt x="1319" y="5395"/>
                  </a:cubicBezTo>
                  <a:cubicBezTo>
                    <a:pt x="986" y="5889"/>
                    <a:pt x="708" y="6402"/>
                    <a:pt x="514" y="6925"/>
                  </a:cubicBezTo>
                  <a:cubicBezTo>
                    <a:pt x="321" y="7447"/>
                    <a:pt x="212" y="7979"/>
                    <a:pt x="139" y="8606"/>
                  </a:cubicBezTo>
                  <a:cubicBezTo>
                    <a:pt x="67" y="9233"/>
                    <a:pt x="30" y="9955"/>
                    <a:pt x="12" y="10696"/>
                  </a:cubicBezTo>
                  <a:cubicBezTo>
                    <a:pt x="-6" y="11436"/>
                    <a:pt x="-6" y="12196"/>
                    <a:pt x="24" y="12918"/>
                  </a:cubicBezTo>
                  <a:cubicBezTo>
                    <a:pt x="55" y="13640"/>
                    <a:pt x="115" y="14324"/>
                    <a:pt x="212" y="14951"/>
                  </a:cubicBezTo>
                  <a:cubicBezTo>
                    <a:pt x="309" y="15578"/>
                    <a:pt x="442" y="16148"/>
                    <a:pt x="647" y="16746"/>
                  </a:cubicBezTo>
                  <a:cubicBezTo>
                    <a:pt x="853" y="17345"/>
                    <a:pt x="1131" y="17972"/>
                    <a:pt x="1440" y="18456"/>
                  </a:cubicBezTo>
                  <a:cubicBezTo>
                    <a:pt x="1749" y="18940"/>
                    <a:pt x="2087" y="19282"/>
                    <a:pt x="2408" y="19567"/>
                  </a:cubicBezTo>
                  <a:cubicBezTo>
                    <a:pt x="2729" y="19852"/>
                    <a:pt x="3031" y="20080"/>
                    <a:pt x="3406" y="20318"/>
                  </a:cubicBezTo>
                  <a:cubicBezTo>
                    <a:pt x="3782" y="20555"/>
                    <a:pt x="4229" y="20802"/>
                    <a:pt x="4653" y="20973"/>
                  </a:cubicBezTo>
                  <a:cubicBezTo>
                    <a:pt x="5076" y="21144"/>
                    <a:pt x="5476" y="21239"/>
                    <a:pt x="5887" y="21306"/>
                  </a:cubicBezTo>
                  <a:cubicBezTo>
                    <a:pt x="6299" y="21372"/>
                    <a:pt x="6722" y="21410"/>
                    <a:pt x="7170" y="21448"/>
                  </a:cubicBezTo>
                  <a:cubicBezTo>
                    <a:pt x="7618" y="21486"/>
                    <a:pt x="8089" y="21524"/>
                    <a:pt x="8567" y="21553"/>
                  </a:cubicBezTo>
                  <a:cubicBezTo>
                    <a:pt x="9045" y="21581"/>
                    <a:pt x="9529" y="21600"/>
                    <a:pt x="10013" y="21600"/>
                  </a:cubicBezTo>
                  <a:cubicBezTo>
                    <a:pt x="10498" y="21600"/>
                    <a:pt x="10982" y="21581"/>
                    <a:pt x="11387" y="21553"/>
                  </a:cubicBezTo>
                  <a:cubicBezTo>
                    <a:pt x="11792" y="21524"/>
                    <a:pt x="12119" y="21486"/>
                    <a:pt x="12494" y="21439"/>
                  </a:cubicBezTo>
                  <a:cubicBezTo>
                    <a:pt x="12869" y="21391"/>
                    <a:pt x="13293" y="21334"/>
                    <a:pt x="13716" y="21268"/>
                  </a:cubicBezTo>
                  <a:cubicBezTo>
                    <a:pt x="14140" y="21201"/>
                    <a:pt x="14563" y="21125"/>
                    <a:pt x="14981" y="21011"/>
                  </a:cubicBezTo>
                  <a:cubicBezTo>
                    <a:pt x="15398" y="20897"/>
                    <a:pt x="15810" y="20745"/>
                    <a:pt x="16215" y="20584"/>
                  </a:cubicBezTo>
                  <a:cubicBezTo>
                    <a:pt x="16621" y="20422"/>
                    <a:pt x="17020" y="20251"/>
                    <a:pt x="17401" y="20071"/>
                  </a:cubicBezTo>
                  <a:cubicBezTo>
                    <a:pt x="17782" y="19890"/>
                    <a:pt x="18145" y="19700"/>
                    <a:pt x="18514" y="19501"/>
                  </a:cubicBezTo>
                  <a:cubicBezTo>
                    <a:pt x="18883" y="19301"/>
                    <a:pt x="19259" y="19092"/>
                    <a:pt x="19622" y="18826"/>
                  </a:cubicBezTo>
                  <a:cubicBezTo>
                    <a:pt x="19985" y="18560"/>
                    <a:pt x="20336" y="18237"/>
                    <a:pt x="20626" y="17801"/>
                  </a:cubicBezTo>
                  <a:cubicBezTo>
                    <a:pt x="20916" y="17364"/>
                    <a:pt x="21146" y="16813"/>
                    <a:pt x="21298" y="16224"/>
                  </a:cubicBezTo>
                  <a:cubicBezTo>
                    <a:pt x="21449" y="15635"/>
                    <a:pt x="21521" y="15008"/>
                    <a:pt x="21558" y="14343"/>
                  </a:cubicBezTo>
                  <a:cubicBezTo>
                    <a:pt x="21594" y="13678"/>
                    <a:pt x="21594" y="12975"/>
                    <a:pt x="21552" y="12320"/>
                  </a:cubicBezTo>
                  <a:cubicBezTo>
                    <a:pt x="21509" y="11664"/>
                    <a:pt x="21425" y="11056"/>
                    <a:pt x="21322" y="10449"/>
                  </a:cubicBezTo>
                  <a:cubicBezTo>
                    <a:pt x="21219" y="9841"/>
                    <a:pt x="21098" y="9233"/>
                    <a:pt x="20989" y="8615"/>
                  </a:cubicBezTo>
                  <a:cubicBezTo>
                    <a:pt x="20880" y="7998"/>
                    <a:pt x="20783" y="7371"/>
                    <a:pt x="20674" y="6801"/>
                  </a:cubicBezTo>
                  <a:cubicBezTo>
                    <a:pt x="20565" y="6231"/>
                    <a:pt x="20444" y="5718"/>
                    <a:pt x="20233" y="5158"/>
                  </a:cubicBezTo>
                  <a:cubicBezTo>
                    <a:pt x="20021" y="4597"/>
                    <a:pt x="19718" y="3989"/>
                    <a:pt x="19398" y="3477"/>
                  </a:cubicBezTo>
                  <a:cubicBezTo>
                    <a:pt x="19077" y="2964"/>
                    <a:pt x="18738" y="2546"/>
                    <a:pt x="18387" y="2204"/>
                  </a:cubicBezTo>
                  <a:cubicBezTo>
                    <a:pt x="18036" y="1862"/>
                    <a:pt x="17673" y="1596"/>
                    <a:pt x="17286" y="1349"/>
                  </a:cubicBezTo>
                  <a:cubicBezTo>
                    <a:pt x="16899" y="1102"/>
                    <a:pt x="16487" y="874"/>
                    <a:pt x="16046" y="665"/>
                  </a:cubicBezTo>
                  <a:cubicBezTo>
                    <a:pt x="15604" y="456"/>
                    <a:pt x="15132" y="266"/>
                    <a:pt x="14672" y="152"/>
                  </a:cubicBezTo>
                  <a:cubicBezTo>
                    <a:pt x="14212" y="38"/>
                    <a:pt x="13765" y="0"/>
                    <a:pt x="13281" y="0"/>
                  </a:cubicBezTo>
                  <a:cubicBezTo>
                    <a:pt x="12797" y="0"/>
                    <a:pt x="12276" y="38"/>
                    <a:pt x="11798" y="85"/>
                  </a:cubicBezTo>
                  <a:cubicBezTo>
                    <a:pt x="11320" y="133"/>
                    <a:pt x="10885" y="190"/>
                    <a:pt x="10443" y="247"/>
                  </a:cubicBezTo>
                  <a:cubicBezTo>
                    <a:pt x="10001" y="304"/>
                    <a:pt x="9554" y="361"/>
                    <a:pt x="9082" y="427"/>
                  </a:cubicBezTo>
                  <a:cubicBezTo>
                    <a:pt x="8610" y="494"/>
                    <a:pt x="8114" y="570"/>
                    <a:pt x="7557" y="684"/>
                  </a:cubicBezTo>
                  <a:cubicBezTo>
                    <a:pt x="7000" y="798"/>
                    <a:pt x="6383" y="950"/>
                    <a:pt x="5905" y="1102"/>
                  </a:cubicBezTo>
                  <a:cubicBezTo>
                    <a:pt x="5427" y="1254"/>
                    <a:pt x="5088" y="1406"/>
                    <a:pt x="4750" y="1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1" name="Drawing"/>
          <p:cNvGrpSpPr/>
          <p:nvPr/>
        </p:nvGrpSpPr>
        <p:grpSpPr>
          <a:xfrm>
            <a:off x="1151084" y="1031139"/>
            <a:ext cx="11809267" cy="8360648"/>
            <a:chOff x="0" y="0"/>
            <a:chExt cx="11809265" cy="8360646"/>
          </a:xfrm>
        </p:grpSpPr>
        <p:sp>
          <p:nvSpPr>
            <p:cNvPr id="634" name="Line"/>
            <p:cNvSpPr/>
            <p:nvPr/>
          </p:nvSpPr>
          <p:spPr>
            <a:xfrm>
              <a:off x="452008" y="736055"/>
              <a:ext cx="41558" cy="488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73" fill="norm" stroke="1" extrusionOk="0">
                  <a:moveTo>
                    <a:pt x="1764" y="1593"/>
                  </a:moveTo>
                  <a:cubicBezTo>
                    <a:pt x="684" y="848"/>
                    <a:pt x="-396" y="103"/>
                    <a:pt x="144" y="10"/>
                  </a:cubicBezTo>
                  <a:cubicBezTo>
                    <a:pt x="684" y="-83"/>
                    <a:pt x="2844" y="476"/>
                    <a:pt x="3924" y="2245"/>
                  </a:cubicBezTo>
                  <a:cubicBezTo>
                    <a:pt x="5004" y="4014"/>
                    <a:pt x="5004" y="6993"/>
                    <a:pt x="6084" y="10251"/>
                  </a:cubicBezTo>
                  <a:cubicBezTo>
                    <a:pt x="7164" y="13510"/>
                    <a:pt x="9324" y="17048"/>
                    <a:pt x="10944" y="19050"/>
                  </a:cubicBezTo>
                  <a:cubicBezTo>
                    <a:pt x="12564" y="21051"/>
                    <a:pt x="13644" y="21517"/>
                    <a:pt x="15264" y="21470"/>
                  </a:cubicBezTo>
                  <a:cubicBezTo>
                    <a:pt x="16884" y="21424"/>
                    <a:pt x="19044" y="20865"/>
                    <a:pt x="20124" y="20446"/>
                  </a:cubicBezTo>
                  <a:cubicBezTo>
                    <a:pt x="21204" y="20027"/>
                    <a:pt x="21204" y="19748"/>
                    <a:pt x="21204" y="1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474515" y="787677"/>
              <a:ext cx="222251" cy="41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2624"/>
                  </a:moveTo>
                  <a:cubicBezTo>
                    <a:pt x="2469" y="12187"/>
                    <a:pt x="4937" y="11751"/>
                    <a:pt x="7303" y="10442"/>
                  </a:cubicBezTo>
                  <a:cubicBezTo>
                    <a:pt x="9669" y="9133"/>
                    <a:pt x="11931" y="6951"/>
                    <a:pt x="13371" y="5424"/>
                  </a:cubicBezTo>
                  <a:cubicBezTo>
                    <a:pt x="14811" y="3896"/>
                    <a:pt x="15429" y="3024"/>
                    <a:pt x="15840" y="2096"/>
                  </a:cubicBezTo>
                  <a:cubicBezTo>
                    <a:pt x="16251" y="1169"/>
                    <a:pt x="16457" y="187"/>
                    <a:pt x="16560" y="24"/>
                  </a:cubicBezTo>
                  <a:cubicBezTo>
                    <a:pt x="16663" y="-140"/>
                    <a:pt x="16663" y="515"/>
                    <a:pt x="16766" y="3024"/>
                  </a:cubicBezTo>
                  <a:cubicBezTo>
                    <a:pt x="16869" y="5533"/>
                    <a:pt x="17074" y="9896"/>
                    <a:pt x="17486" y="13060"/>
                  </a:cubicBezTo>
                  <a:cubicBezTo>
                    <a:pt x="17897" y="16224"/>
                    <a:pt x="18514" y="18187"/>
                    <a:pt x="19234" y="19387"/>
                  </a:cubicBezTo>
                  <a:cubicBezTo>
                    <a:pt x="19954" y="20587"/>
                    <a:pt x="20777" y="21024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758621" y="1089760"/>
              <a:ext cx="88567" cy="15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1" h="21162" fill="norm" stroke="1" extrusionOk="0">
                  <a:moveTo>
                    <a:pt x="9217" y="2525"/>
                  </a:moveTo>
                  <a:cubicBezTo>
                    <a:pt x="5781" y="7294"/>
                    <a:pt x="2344" y="12062"/>
                    <a:pt x="872" y="15148"/>
                  </a:cubicBezTo>
                  <a:cubicBezTo>
                    <a:pt x="-601" y="18234"/>
                    <a:pt x="-110" y="19636"/>
                    <a:pt x="1608" y="20478"/>
                  </a:cubicBezTo>
                  <a:cubicBezTo>
                    <a:pt x="3326" y="21319"/>
                    <a:pt x="6272" y="21600"/>
                    <a:pt x="9708" y="20057"/>
                  </a:cubicBezTo>
                  <a:cubicBezTo>
                    <a:pt x="13144" y="18514"/>
                    <a:pt x="17072" y="15148"/>
                    <a:pt x="19035" y="12483"/>
                  </a:cubicBezTo>
                  <a:cubicBezTo>
                    <a:pt x="20999" y="9818"/>
                    <a:pt x="20999" y="7855"/>
                    <a:pt x="19281" y="5891"/>
                  </a:cubicBezTo>
                  <a:cubicBezTo>
                    <a:pt x="17563" y="3927"/>
                    <a:pt x="14126" y="1964"/>
                    <a:pt x="106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38065" y="873860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69815" y="106436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319065" y="859044"/>
              <a:ext cx="323851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9094"/>
                    <a:pt x="2541" y="16588"/>
                    <a:pt x="3600" y="13783"/>
                  </a:cubicBezTo>
                  <a:cubicBezTo>
                    <a:pt x="4659" y="10979"/>
                    <a:pt x="5506" y="7876"/>
                    <a:pt x="5929" y="5967"/>
                  </a:cubicBezTo>
                  <a:cubicBezTo>
                    <a:pt x="6353" y="4057"/>
                    <a:pt x="6353" y="3341"/>
                    <a:pt x="6353" y="2685"/>
                  </a:cubicBezTo>
                  <a:cubicBezTo>
                    <a:pt x="6353" y="2029"/>
                    <a:pt x="6353" y="1432"/>
                    <a:pt x="6141" y="1492"/>
                  </a:cubicBezTo>
                  <a:cubicBezTo>
                    <a:pt x="5929" y="1551"/>
                    <a:pt x="5506" y="2267"/>
                    <a:pt x="5224" y="4475"/>
                  </a:cubicBezTo>
                  <a:cubicBezTo>
                    <a:pt x="4941" y="6683"/>
                    <a:pt x="4800" y="10382"/>
                    <a:pt x="5082" y="13008"/>
                  </a:cubicBezTo>
                  <a:cubicBezTo>
                    <a:pt x="5365" y="15633"/>
                    <a:pt x="6071" y="17185"/>
                    <a:pt x="6847" y="18020"/>
                  </a:cubicBezTo>
                  <a:cubicBezTo>
                    <a:pt x="7624" y="18855"/>
                    <a:pt x="8471" y="18975"/>
                    <a:pt x="9600" y="18378"/>
                  </a:cubicBezTo>
                  <a:cubicBezTo>
                    <a:pt x="10729" y="17781"/>
                    <a:pt x="12141" y="16469"/>
                    <a:pt x="13341" y="14261"/>
                  </a:cubicBezTo>
                  <a:cubicBezTo>
                    <a:pt x="14541" y="12053"/>
                    <a:pt x="15529" y="8950"/>
                    <a:pt x="16094" y="6623"/>
                  </a:cubicBezTo>
                  <a:cubicBezTo>
                    <a:pt x="16659" y="4296"/>
                    <a:pt x="16800" y="2745"/>
                    <a:pt x="16871" y="1671"/>
                  </a:cubicBezTo>
                  <a:cubicBezTo>
                    <a:pt x="16941" y="597"/>
                    <a:pt x="16941" y="0"/>
                    <a:pt x="16800" y="0"/>
                  </a:cubicBezTo>
                  <a:cubicBezTo>
                    <a:pt x="16659" y="0"/>
                    <a:pt x="16376" y="597"/>
                    <a:pt x="16306" y="2685"/>
                  </a:cubicBezTo>
                  <a:cubicBezTo>
                    <a:pt x="16235" y="4773"/>
                    <a:pt x="16376" y="8354"/>
                    <a:pt x="16941" y="10621"/>
                  </a:cubicBezTo>
                  <a:cubicBezTo>
                    <a:pt x="17506" y="12888"/>
                    <a:pt x="18494" y="13843"/>
                    <a:pt x="19341" y="14320"/>
                  </a:cubicBezTo>
                  <a:cubicBezTo>
                    <a:pt x="20188" y="14798"/>
                    <a:pt x="20894" y="14798"/>
                    <a:pt x="21600" y="14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801665" y="924660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827065" y="1051660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5600"/>
                    <a:pt x="11250" y="9600"/>
                    <a:pt x="14850" y="6000"/>
                  </a:cubicBezTo>
                  <a:cubicBezTo>
                    <a:pt x="18450" y="2400"/>
                    <a:pt x="2002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2305016" y="819416"/>
              <a:ext cx="341200" cy="31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56" fill="norm" stroke="1" extrusionOk="0">
                  <a:moveTo>
                    <a:pt x="693" y="19429"/>
                  </a:moveTo>
                  <a:cubicBezTo>
                    <a:pt x="293" y="20139"/>
                    <a:pt x="-107" y="20850"/>
                    <a:pt x="26" y="21134"/>
                  </a:cubicBezTo>
                  <a:cubicBezTo>
                    <a:pt x="160" y="21418"/>
                    <a:pt x="826" y="21276"/>
                    <a:pt x="1893" y="19926"/>
                  </a:cubicBezTo>
                  <a:cubicBezTo>
                    <a:pt x="2960" y="18576"/>
                    <a:pt x="4426" y="16018"/>
                    <a:pt x="5626" y="12750"/>
                  </a:cubicBezTo>
                  <a:cubicBezTo>
                    <a:pt x="6826" y="9481"/>
                    <a:pt x="7760" y="5502"/>
                    <a:pt x="8226" y="3086"/>
                  </a:cubicBezTo>
                  <a:cubicBezTo>
                    <a:pt x="8693" y="671"/>
                    <a:pt x="8693" y="-182"/>
                    <a:pt x="8493" y="31"/>
                  </a:cubicBezTo>
                  <a:cubicBezTo>
                    <a:pt x="8293" y="244"/>
                    <a:pt x="7893" y="1523"/>
                    <a:pt x="7693" y="4223"/>
                  </a:cubicBezTo>
                  <a:cubicBezTo>
                    <a:pt x="7493" y="6923"/>
                    <a:pt x="7493" y="11044"/>
                    <a:pt x="7693" y="13460"/>
                  </a:cubicBezTo>
                  <a:cubicBezTo>
                    <a:pt x="7893" y="15876"/>
                    <a:pt x="8293" y="16586"/>
                    <a:pt x="8693" y="17226"/>
                  </a:cubicBezTo>
                  <a:cubicBezTo>
                    <a:pt x="9093" y="17865"/>
                    <a:pt x="9493" y="18434"/>
                    <a:pt x="10093" y="18718"/>
                  </a:cubicBezTo>
                  <a:cubicBezTo>
                    <a:pt x="10693" y="19002"/>
                    <a:pt x="11493" y="19002"/>
                    <a:pt x="12626" y="17865"/>
                  </a:cubicBezTo>
                  <a:cubicBezTo>
                    <a:pt x="13760" y="16729"/>
                    <a:pt x="15226" y="14455"/>
                    <a:pt x="16426" y="11684"/>
                  </a:cubicBezTo>
                  <a:cubicBezTo>
                    <a:pt x="17626" y="8913"/>
                    <a:pt x="18560" y="5644"/>
                    <a:pt x="18960" y="3655"/>
                  </a:cubicBezTo>
                  <a:cubicBezTo>
                    <a:pt x="19360" y="1665"/>
                    <a:pt x="19226" y="955"/>
                    <a:pt x="18893" y="813"/>
                  </a:cubicBezTo>
                  <a:cubicBezTo>
                    <a:pt x="18560" y="671"/>
                    <a:pt x="18026" y="1097"/>
                    <a:pt x="17693" y="3086"/>
                  </a:cubicBezTo>
                  <a:cubicBezTo>
                    <a:pt x="17360" y="5076"/>
                    <a:pt x="17226" y="8629"/>
                    <a:pt x="17893" y="11542"/>
                  </a:cubicBezTo>
                  <a:cubicBezTo>
                    <a:pt x="18560" y="14455"/>
                    <a:pt x="20026" y="16729"/>
                    <a:pt x="21493" y="19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2680880" y="1038960"/>
              <a:ext cx="101097" cy="6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536" fill="norm" stroke="1" extrusionOk="0">
                  <a:moveTo>
                    <a:pt x="7328" y="1963"/>
                  </a:moveTo>
                  <a:cubicBezTo>
                    <a:pt x="5124" y="654"/>
                    <a:pt x="2920" y="-655"/>
                    <a:pt x="1597" y="654"/>
                  </a:cubicBezTo>
                  <a:cubicBezTo>
                    <a:pt x="275" y="1963"/>
                    <a:pt x="-166" y="5890"/>
                    <a:pt x="54" y="9490"/>
                  </a:cubicBezTo>
                  <a:cubicBezTo>
                    <a:pt x="275" y="13090"/>
                    <a:pt x="1156" y="16363"/>
                    <a:pt x="2699" y="18327"/>
                  </a:cubicBezTo>
                  <a:cubicBezTo>
                    <a:pt x="4242" y="20290"/>
                    <a:pt x="6446" y="20945"/>
                    <a:pt x="9532" y="20290"/>
                  </a:cubicBezTo>
                  <a:cubicBezTo>
                    <a:pt x="12618" y="19636"/>
                    <a:pt x="16585" y="17672"/>
                    <a:pt x="18789" y="15054"/>
                  </a:cubicBezTo>
                  <a:cubicBezTo>
                    <a:pt x="20993" y="12436"/>
                    <a:pt x="21434" y="9163"/>
                    <a:pt x="20773" y="6545"/>
                  </a:cubicBezTo>
                  <a:cubicBezTo>
                    <a:pt x="20112" y="3927"/>
                    <a:pt x="18348" y="1963"/>
                    <a:pt x="14822" y="981"/>
                  </a:cubicBezTo>
                  <a:cubicBezTo>
                    <a:pt x="11295" y="0"/>
                    <a:pt x="6005" y="0"/>
                    <a:pt x="7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3668565" y="867510"/>
              <a:ext cx="190501" cy="24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3910"/>
                  </a:moveTo>
                  <a:cubicBezTo>
                    <a:pt x="240" y="2607"/>
                    <a:pt x="480" y="1303"/>
                    <a:pt x="1080" y="1024"/>
                  </a:cubicBezTo>
                  <a:cubicBezTo>
                    <a:pt x="1680" y="745"/>
                    <a:pt x="2640" y="1490"/>
                    <a:pt x="4320" y="4190"/>
                  </a:cubicBezTo>
                  <a:cubicBezTo>
                    <a:pt x="6000" y="6890"/>
                    <a:pt x="8400" y="11545"/>
                    <a:pt x="10080" y="14710"/>
                  </a:cubicBezTo>
                  <a:cubicBezTo>
                    <a:pt x="11760" y="17876"/>
                    <a:pt x="12720" y="19552"/>
                    <a:pt x="13800" y="20483"/>
                  </a:cubicBezTo>
                  <a:cubicBezTo>
                    <a:pt x="14880" y="21414"/>
                    <a:pt x="16080" y="21600"/>
                    <a:pt x="16920" y="21041"/>
                  </a:cubicBezTo>
                  <a:cubicBezTo>
                    <a:pt x="17760" y="20483"/>
                    <a:pt x="18240" y="19179"/>
                    <a:pt x="18600" y="16014"/>
                  </a:cubicBezTo>
                  <a:cubicBezTo>
                    <a:pt x="18960" y="12848"/>
                    <a:pt x="19200" y="7821"/>
                    <a:pt x="19680" y="4841"/>
                  </a:cubicBezTo>
                  <a:cubicBezTo>
                    <a:pt x="20160" y="1862"/>
                    <a:pt x="20880" y="9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3918895" y="836771"/>
              <a:ext cx="95984" cy="21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9" h="21499" fill="norm" stroke="1" extrusionOk="0">
                  <a:moveTo>
                    <a:pt x="17956" y="4346"/>
                  </a:moveTo>
                  <a:cubicBezTo>
                    <a:pt x="17956" y="3287"/>
                    <a:pt x="17956" y="2228"/>
                    <a:pt x="16854" y="1487"/>
                  </a:cubicBezTo>
                  <a:cubicBezTo>
                    <a:pt x="15752" y="746"/>
                    <a:pt x="13548" y="323"/>
                    <a:pt x="11344" y="111"/>
                  </a:cubicBezTo>
                  <a:cubicBezTo>
                    <a:pt x="9140" y="-101"/>
                    <a:pt x="6936" y="-101"/>
                    <a:pt x="4511" y="958"/>
                  </a:cubicBezTo>
                  <a:cubicBezTo>
                    <a:pt x="2087" y="2017"/>
                    <a:pt x="-558" y="4134"/>
                    <a:pt x="103" y="5934"/>
                  </a:cubicBezTo>
                  <a:cubicBezTo>
                    <a:pt x="764" y="7734"/>
                    <a:pt x="4732" y="9217"/>
                    <a:pt x="8479" y="10699"/>
                  </a:cubicBezTo>
                  <a:cubicBezTo>
                    <a:pt x="12226" y="12181"/>
                    <a:pt x="15752" y="13664"/>
                    <a:pt x="17956" y="15040"/>
                  </a:cubicBezTo>
                  <a:cubicBezTo>
                    <a:pt x="20160" y="16417"/>
                    <a:pt x="21042" y="17687"/>
                    <a:pt x="18177" y="18746"/>
                  </a:cubicBezTo>
                  <a:cubicBezTo>
                    <a:pt x="15311" y="19805"/>
                    <a:pt x="8699" y="20652"/>
                    <a:pt x="208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4119415" y="98816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143881" y="657960"/>
              <a:ext cx="22648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15" y="0"/>
                  </a:moveTo>
                  <a:cubicBezTo>
                    <a:pt x="2019" y="4603"/>
                    <a:pt x="2422" y="9207"/>
                    <a:pt x="2725" y="12570"/>
                  </a:cubicBezTo>
                  <a:cubicBezTo>
                    <a:pt x="3028" y="15934"/>
                    <a:pt x="3230" y="18059"/>
                    <a:pt x="3129" y="19416"/>
                  </a:cubicBezTo>
                  <a:cubicBezTo>
                    <a:pt x="3028" y="20774"/>
                    <a:pt x="2624" y="21364"/>
                    <a:pt x="2120" y="21305"/>
                  </a:cubicBezTo>
                  <a:cubicBezTo>
                    <a:pt x="1615" y="21246"/>
                    <a:pt x="1009" y="20538"/>
                    <a:pt x="606" y="19534"/>
                  </a:cubicBezTo>
                  <a:cubicBezTo>
                    <a:pt x="202" y="18531"/>
                    <a:pt x="0" y="17233"/>
                    <a:pt x="0" y="16289"/>
                  </a:cubicBezTo>
                  <a:cubicBezTo>
                    <a:pt x="0" y="15344"/>
                    <a:pt x="202" y="14754"/>
                    <a:pt x="1716" y="13987"/>
                  </a:cubicBezTo>
                  <a:cubicBezTo>
                    <a:pt x="3230" y="13220"/>
                    <a:pt x="6056" y="12275"/>
                    <a:pt x="9084" y="10800"/>
                  </a:cubicBezTo>
                  <a:cubicBezTo>
                    <a:pt x="12112" y="9325"/>
                    <a:pt x="15342" y="7318"/>
                    <a:pt x="17159" y="6020"/>
                  </a:cubicBezTo>
                  <a:cubicBezTo>
                    <a:pt x="18976" y="4721"/>
                    <a:pt x="19379" y="4131"/>
                    <a:pt x="19783" y="3305"/>
                  </a:cubicBezTo>
                  <a:cubicBezTo>
                    <a:pt x="20187" y="2479"/>
                    <a:pt x="20591" y="1416"/>
                    <a:pt x="20893" y="1298"/>
                  </a:cubicBezTo>
                  <a:cubicBezTo>
                    <a:pt x="21196" y="1180"/>
                    <a:pt x="21398" y="2007"/>
                    <a:pt x="21398" y="4426"/>
                  </a:cubicBezTo>
                  <a:cubicBezTo>
                    <a:pt x="21398" y="6846"/>
                    <a:pt x="21196" y="10859"/>
                    <a:pt x="21196" y="13987"/>
                  </a:cubicBezTo>
                  <a:cubicBezTo>
                    <a:pt x="21196" y="17115"/>
                    <a:pt x="21398" y="193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445342" y="943710"/>
              <a:ext cx="1392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55"/>
                    <a:pt x="-1303" y="8509"/>
                    <a:pt x="240" y="12109"/>
                  </a:cubicBezTo>
                  <a:cubicBezTo>
                    <a:pt x="1783" y="15709"/>
                    <a:pt x="11040" y="1865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586265" y="778610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592615" y="943710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5859315" y="695791"/>
              <a:ext cx="336551" cy="32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21067"/>
                  </a:moveTo>
                  <a:cubicBezTo>
                    <a:pt x="1494" y="18866"/>
                    <a:pt x="2989" y="16665"/>
                    <a:pt x="4279" y="13982"/>
                  </a:cubicBezTo>
                  <a:cubicBezTo>
                    <a:pt x="5570" y="11299"/>
                    <a:pt x="6657" y="8135"/>
                    <a:pt x="7336" y="5934"/>
                  </a:cubicBezTo>
                  <a:cubicBezTo>
                    <a:pt x="8015" y="3732"/>
                    <a:pt x="8287" y="2494"/>
                    <a:pt x="8423" y="1531"/>
                  </a:cubicBezTo>
                  <a:cubicBezTo>
                    <a:pt x="8558" y="568"/>
                    <a:pt x="8558" y="-120"/>
                    <a:pt x="8355" y="18"/>
                  </a:cubicBezTo>
                  <a:cubicBezTo>
                    <a:pt x="8151" y="155"/>
                    <a:pt x="7743" y="1118"/>
                    <a:pt x="7268" y="3457"/>
                  </a:cubicBezTo>
                  <a:cubicBezTo>
                    <a:pt x="6792" y="5796"/>
                    <a:pt x="6249" y="9511"/>
                    <a:pt x="6181" y="12469"/>
                  </a:cubicBezTo>
                  <a:cubicBezTo>
                    <a:pt x="6113" y="15426"/>
                    <a:pt x="6521" y="17628"/>
                    <a:pt x="6996" y="19004"/>
                  </a:cubicBezTo>
                  <a:cubicBezTo>
                    <a:pt x="7472" y="20379"/>
                    <a:pt x="8015" y="20930"/>
                    <a:pt x="8626" y="21205"/>
                  </a:cubicBezTo>
                  <a:cubicBezTo>
                    <a:pt x="9238" y="21480"/>
                    <a:pt x="9917" y="21480"/>
                    <a:pt x="10936" y="20311"/>
                  </a:cubicBezTo>
                  <a:cubicBezTo>
                    <a:pt x="11955" y="19141"/>
                    <a:pt x="13313" y="16802"/>
                    <a:pt x="14672" y="13569"/>
                  </a:cubicBezTo>
                  <a:cubicBezTo>
                    <a:pt x="16030" y="10336"/>
                    <a:pt x="17389" y="6209"/>
                    <a:pt x="18136" y="3732"/>
                  </a:cubicBezTo>
                  <a:cubicBezTo>
                    <a:pt x="18883" y="1256"/>
                    <a:pt x="19019" y="430"/>
                    <a:pt x="18883" y="430"/>
                  </a:cubicBezTo>
                  <a:cubicBezTo>
                    <a:pt x="18747" y="430"/>
                    <a:pt x="18340" y="1256"/>
                    <a:pt x="18000" y="3388"/>
                  </a:cubicBezTo>
                  <a:cubicBezTo>
                    <a:pt x="17660" y="5521"/>
                    <a:pt x="17389" y="8960"/>
                    <a:pt x="18000" y="11505"/>
                  </a:cubicBezTo>
                  <a:cubicBezTo>
                    <a:pt x="18611" y="14051"/>
                    <a:pt x="20106" y="15702"/>
                    <a:pt x="21600" y="17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399065" y="842110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437165" y="880210"/>
              <a:ext cx="279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327"/>
                    <a:pt x="7855" y="15055"/>
                    <a:pt x="11455" y="11455"/>
                  </a:cubicBezTo>
                  <a:cubicBezTo>
                    <a:pt x="15055" y="7855"/>
                    <a:pt x="1832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519715" y="715110"/>
              <a:ext cx="82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744"/>
                    <a:pt x="11631" y="7488"/>
                    <a:pt x="8031" y="11088"/>
                  </a:cubicBezTo>
                  <a:cubicBezTo>
                    <a:pt x="4431" y="14688"/>
                    <a:pt x="2215" y="18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6716565" y="731734"/>
              <a:ext cx="260351" cy="28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0" y="21465"/>
                  </a:moveTo>
                  <a:cubicBezTo>
                    <a:pt x="2459" y="17996"/>
                    <a:pt x="4917" y="14528"/>
                    <a:pt x="6673" y="11769"/>
                  </a:cubicBezTo>
                  <a:cubicBezTo>
                    <a:pt x="8429" y="9010"/>
                    <a:pt x="9483" y="6960"/>
                    <a:pt x="10185" y="5462"/>
                  </a:cubicBezTo>
                  <a:cubicBezTo>
                    <a:pt x="10888" y="3964"/>
                    <a:pt x="11239" y="3018"/>
                    <a:pt x="11502" y="2072"/>
                  </a:cubicBezTo>
                  <a:cubicBezTo>
                    <a:pt x="11766" y="1126"/>
                    <a:pt x="11941" y="180"/>
                    <a:pt x="11590" y="23"/>
                  </a:cubicBezTo>
                  <a:cubicBezTo>
                    <a:pt x="11239" y="-135"/>
                    <a:pt x="10361" y="496"/>
                    <a:pt x="9571" y="2545"/>
                  </a:cubicBezTo>
                  <a:cubicBezTo>
                    <a:pt x="8780" y="4595"/>
                    <a:pt x="8078" y="8064"/>
                    <a:pt x="7815" y="10192"/>
                  </a:cubicBezTo>
                  <a:cubicBezTo>
                    <a:pt x="7551" y="12320"/>
                    <a:pt x="7727" y="13109"/>
                    <a:pt x="8078" y="13818"/>
                  </a:cubicBezTo>
                  <a:cubicBezTo>
                    <a:pt x="8429" y="14528"/>
                    <a:pt x="8956" y="15158"/>
                    <a:pt x="9659" y="15474"/>
                  </a:cubicBezTo>
                  <a:cubicBezTo>
                    <a:pt x="10361" y="15789"/>
                    <a:pt x="11239" y="15789"/>
                    <a:pt x="12732" y="14607"/>
                  </a:cubicBezTo>
                  <a:cubicBezTo>
                    <a:pt x="14224" y="13424"/>
                    <a:pt x="16332" y="11059"/>
                    <a:pt x="17824" y="9010"/>
                  </a:cubicBezTo>
                  <a:cubicBezTo>
                    <a:pt x="19317" y="6960"/>
                    <a:pt x="20195" y="5226"/>
                    <a:pt x="20634" y="3885"/>
                  </a:cubicBezTo>
                  <a:cubicBezTo>
                    <a:pt x="21073" y="2545"/>
                    <a:pt x="21073" y="1599"/>
                    <a:pt x="20985" y="1520"/>
                  </a:cubicBezTo>
                  <a:cubicBezTo>
                    <a:pt x="20898" y="1442"/>
                    <a:pt x="20722" y="2230"/>
                    <a:pt x="20459" y="4280"/>
                  </a:cubicBezTo>
                  <a:cubicBezTo>
                    <a:pt x="20195" y="6329"/>
                    <a:pt x="19844" y="9640"/>
                    <a:pt x="19668" y="11690"/>
                  </a:cubicBezTo>
                  <a:cubicBezTo>
                    <a:pt x="19493" y="13739"/>
                    <a:pt x="19493" y="14528"/>
                    <a:pt x="19844" y="15158"/>
                  </a:cubicBezTo>
                  <a:cubicBezTo>
                    <a:pt x="20195" y="15789"/>
                    <a:pt x="20898" y="16262"/>
                    <a:pt x="21600" y="16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016298" y="905610"/>
              <a:ext cx="77784" cy="9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213" fill="norm" stroke="1" extrusionOk="0">
                  <a:moveTo>
                    <a:pt x="9887" y="0"/>
                  </a:moveTo>
                  <a:cubicBezTo>
                    <a:pt x="6476" y="3840"/>
                    <a:pt x="3066" y="7680"/>
                    <a:pt x="1360" y="10800"/>
                  </a:cubicBezTo>
                  <a:cubicBezTo>
                    <a:pt x="-345" y="13920"/>
                    <a:pt x="-345" y="16320"/>
                    <a:pt x="792" y="18240"/>
                  </a:cubicBezTo>
                  <a:cubicBezTo>
                    <a:pt x="1929" y="20160"/>
                    <a:pt x="4202" y="21600"/>
                    <a:pt x="7613" y="21120"/>
                  </a:cubicBezTo>
                  <a:cubicBezTo>
                    <a:pt x="11023" y="20640"/>
                    <a:pt x="15571" y="18240"/>
                    <a:pt x="18129" y="15840"/>
                  </a:cubicBezTo>
                  <a:cubicBezTo>
                    <a:pt x="20687" y="13440"/>
                    <a:pt x="21255" y="11040"/>
                    <a:pt x="20687" y="8880"/>
                  </a:cubicBezTo>
                  <a:cubicBezTo>
                    <a:pt x="20118" y="6720"/>
                    <a:pt x="18413" y="4800"/>
                    <a:pt x="15287" y="3840"/>
                  </a:cubicBezTo>
                  <a:cubicBezTo>
                    <a:pt x="12160" y="2880"/>
                    <a:pt x="7613" y="2880"/>
                    <a:pt x="3066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01465" y="1922139"/>
              <a:ext cx="190501" cy="418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1464"/>
                  </a:moveTo>
                  <a:cubicBezTo>
                    <a:pt x="1200" y="18425"/>
                    <a:pt x="2400" y="15386"/>
                    <a:pt x="3840" y="12129"/>
                  </a:cubicBezTo>
                  <a:cubicBezTo>
                    <a:pt x="5280" y="8873"/>
                    <a:pt x="6960" y="5400"/>
                    <a:pt x="8040" y="3229"/>
                  </a:cubicBezTo>
                  <a:cubicBezTo>
                    <a:pt x="9120" y="1058"/>
                    <a:pt x="9600" y="190"/>
                    <a:pt x="9960" y="27"/>
                  </a:cubicBezTo>
                  <a:cubicBezTo>
                    <a:pt x="10320" y="-136"/>
                    <a:pt x="10560" y="407"/>
                    <a:pt x="11040" y="2360"/>
                  </a:cubicBezTo>
                  <a:cubicBezTo>
                    <a:pt x="11520" y="4314"/>
                    <a:pt x="12240" y="7679"/>
                    <a:pt x="13200" y="10393"/>
                  </a:cubicBezTo>
                  <a:cubicBezTo>
                    <a:pt x="14160" y="13106"/>
                    <a:pt x="15360" y="15169"/>
                    <a:pt x="16320" y="16580"/>
                  </a:cubicBezTo>
                  <a:cubicBezTo>
                    <a:pt x="17280" y="17991"/>
                    <a:pt x="18000" y="18750"/>
                    <a:pt x="18000" y="18859"/>
                  </a:cubicBezTo>
                  <a:cubicBezTo>
                    <a:pt x="18000" y="18968"/>
                    <a:pt x="17280" y="18425"/>
                    <a:pt x="15600" y="17556"/>
                  </a:cubicBezTo>
                  <a:cubicBezTo>
                    <a:pt x="13920" y="16688"/>
                    <a:pt x="11280" y="15494"/>
                    <a:pt x="9360" y="14843"/>
                  </a:cubicBezTo>
                  <a:cubicBezTo>
                    <a:pt x="7440" y="14192"/>
                    <a:pt x="6240" y="14083"/>
                    <a:pt x="6240" y="13920"/>
                  </a:cubicBezTo>
                  <a:cubicBezTo>
                    <a:pt x="6240" y="13757"/>
                    <a:pt x="7440" y="13540"/>
                    <a:pt x="10200" y="13378"/>
                  </a:cubicBezTo>
                  <a:cubicBezTo>
                    <a:pt x="12960" y="13215"/>
                    <a:pt x="17280" y="13106"/>
                    <a:pt x="21600" y="12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06619" y="2121375"/>
              <a:ext cx="132480" cy="177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294" fill="norm" stroke="1" extrusionOk="0">
                  <a:moveTo>
                    <a:pt x="15644" y="1175"/>
                  </a:moveTo>
                  <a:cubicBezTo>
                    <a:pt x="11988" y="666"/>
                    <a:pt x="8333" y="158"/>
                    <a:pt x="5675" y="31"/>
                  </a:cubicBezTo>
                  <a:cubicBezTo>
                    <a:pt x="3016" y="-96"/>
                    <a:pt x="1355" y="158"/>
                    <a:pt x="524" y="920"/>
                  </a:cubicBezTo>
                  <a:cubicBezTo>
                    <a:pt x="-307" y="1683"/>
                    <a:pt x="-307" y="2953"/>
                    <a:pt x="1687" y="4478"/>
                  </a:cubicBezTo>
                  <a:cubicBezTo>
                    <a:pt x="3681" y="6003"/>
                    <a:pt x="7668" y="7782"/>
                    <a:pt x="11324" y="9815"/>
                  </a:cubicBezTo>
                  <a:cubicBezTo>
                    <a:pt x="14979" y="11848"/>
                    <a:pt x="18302" y="14135"/>
                    <a:pt x="19798" y="16040"/>
                  </a:cubicBezTo>
                  <a:cubicBezTo>
                    <a:pt x="21293" y="17946"/>
                    <a:pt x="20961" y="19471"/>
                    <a:pt x="19798" y="20360"/>
                  </a:cubicBezTo>
                  <a:cubicBezTo>
                    <a:pt x="18635" y="21250"/>
                    <a:pt x="16641" y="21504"/>
                    <a:pt x="15145" y="21123"/>
                  </a:cubicBezTo>
                  <a:cubicBezTo>
                    <a:pt x="13650" y="20742"/>
                    <a:pt x="12653" y="19725"/>
                    <a:pt x="12155" y="18328"/>
                  </a:cubicBezTo>
                  <a:cubicBezTo>
                    <a:pt x="11656" y="16930"/>
                    <a:pt x="11656" y="15151"/>
                    <a:pt x="11656" y="13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602004" y="2100406"/>
              <a:ext cx="69362" cy="22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055" fill="norm" stroke="1" extrusionOk="0">
                  <a:moveTo>
                    <a:pt x="20818" y="506"/>
                  </a:moveTo>
                  <a:cubicBezTo>
                    <a:pt x="17642" y="106"/>
                    <a:pt x="14465" y="-294"/>
                    <a:pt x="10336" y="306"/>
                  </a:cubicBezTo>
                  <a:cubicBezTo>
                    <a:pt x="6206" y="906"/>
                    <a:pt x="1124" y="2506"/>
                    <a:pt x="171" y="4306"/>
                  </a:cubicBezTo>
                  <a:cubicBezTo>
                    <a:pt x="-782" y="6106"/>
                    <a:pt x="2394" y="8106"/>
                    <a:pt x="6206" y="10206"/>
                  </a:cubicBezTo>
                  <a:cubicBezTo>
                    <a:pt x="10018" y="12306"/>
                    <a:pt x="14465" y="14506"/>
                    <a:pt x="16371" y="16306"/>
                  </a:cubicBezTo>
                  <a:cubicBezTo>
                    <a:pt x="18277" y="18106"/>
                    <a:pt x="17642" y="19506"/>
                    <a:pt x="15736" y="20306"/>
                  </a:cubicBezTo>
                  <a:cubicBezTo>
                    <a:pt x="13830" y="21106"/>
                    <a:pt x="10653" y="21306"/>
                    <a:pt x="9065" y="20706"/>
                  </a:cubicBezTo>
                  <a:cubicBezTo>
                    <a:pt x="7477" y="20106"/>
                    <a:pt x="7477" y="18706"/>
                    <a:pt x="7794" y="17506"/>
                  </a:cubicBezTo>
                  <a:cubicBezTo>
                    <a:pt x="8112" y="16306"/>
                    <a:pt x="8747" y="15306"/>
                    <a:pt x="9383" y="1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22165" y="2162910"/>
              <a:ext cx="12065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0"/>
                  </a:moveTo>
                  <a:cubicBezTo>
                    <a:pt x="379" y="5718"/>
                    <a:pt x="758" y="11435"/>
                    <a:pt x="1516" y="15088"/>
                  </a:cubicBezTo>
                  <a:cubicBezTo>
                    <a:pt x="2274" y="18741"/>
                    <a:pt x="3411" y="20329"/>
                    <a:pt x="4926" y="20965"/>
                  </a:cubicBezTo>
                  <a:cubicBezTo>
                    <a:pt x="6442" y="21600"/>
                    <a:pt x="8337" y="21282"/>
                    <a:pt x="9853" y="20012"/>
                  </a:cubicBezTo>
                  <a:cubicBezTo>
                    <a:pt x="11368" y="18741"/>
                    <a:pt x="12505" y="16518"/>
                    <a:pt x="13263" y="13818"/>
                  </a:cubicBezTo>
                  <a:cubicBezTo>
                    <a:pt x="14021" y="11118"/>
                    <a:pt x="14400" y="7941"/>
                    <a:pt x="14589" y="7782"/>
                  </a:cubicBezTo>
                  <a:cubicBezTo>
                    <a:pt x="14779" y="7624"/>
                    <a:pt x="14779" y="10482"/>
                    <a:pt x="15916" y="13024"/>
                  </a:cubicBezTo>
                  <a:cubicBezTo>
                    <a:pt x="17053" y="15565"/>
                    <a:pt x="19326" y="17788"/>
                    <a:pt x="21600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99965" y="2162948"/>
              <a:ext cx="184151" cy="88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6019"/>
                  </a:moveTo>
                  <a:cubicBezTo>
                    <a:pt x="0" y="8531"/>
                    <a:pt x="0" y="11042"/>
                    <a:pt x="124" y="13554"/>
                  </a:cubicBezTo>
                  <a:cubicBezTo>
                    <a:pt x="248" y="16066"/>
                    <a:pt x="497" y="18577"/>
                    <a:pt x="993" y="18577"/>
                  </a:cubicBezTo>
                  <a:cubicBezTo>
                    <a:pt x="1490" y="18577"/>
                    <a:pt x="2234" y="16066"/>
                    <a:pt x="2855" y="13554"/>
                  </a:cubicBezTo>
                  <a:cubicBezTo>
                    <a:pt x="3476" y="11042"/>
                    <a:pt x="3972" y="8531"/>
                    <a:pt x="4593" y="6270"/>
                  </a:cubicBezTo>
                  <a:cubicBezTo>
                    <a:pt x="5214" y="4010"/>
                    <a:pt x="5959" y="2001"/>
                    <a:pt x="6703" y="2001"/>
                  </a:cubicBezTo>
                  <a:cubicBezTo>
                    <a:pt x="7448" y="2001"/>
                    <a:pt x="8193" y="4010"/>
                    <a:pt x="8690" y="6270"/>
                  </a:cubicBezTo>
                  <a:cubicBezTo>
                    <a:pt x="9186" y="8531"/>
                    <a:pt x="9434" y="11042"/>
                    <a:pt x="9559" y="13554"/>
                  </a:cubicBezTo>
                  <a:cubicBezTo>
                    <a:pt x="9683" y="16066"/>
                    <a:pt x="9683" y="18577"/>
                    <a:pt x="10179" y="18829"/>
                  </a:cubicBezTo>
                  <a:cubicBezTo>
                    <a:pt x="10676" y="19080"/>
                    <a:pt x="11669" y="17070"/>
                    <a:pt x="12662" y="13805"/>
                  </a:cubicBezTo>
                  <a:cubicBezTo>
                    <a:pt x="13655" y="10540"/>
                    <a:pt x="14648" y="6019"/>
                    <a:pt x="15766" y="3256"/>
                  </a:cubicBezTo>
                  <a:cubicBezTo>
                    <a:pt x="16883" y="494"/>
                    <a:pt x="18124" y="-511"/>
                    <a:pt x="18869" y="242"/>
                  </a:cubicBezTo>
                  <a:cubicBezTo>
                    <a:pt x="19614" y="996"/>
                    <a:pt x="19862" y="3508"/>
                    <a:pt x="20234" y="7275"/>
                  </a:cubicBezTo>
                  <a:cubicBezTo>
                    <a:pt x="20607" y="11042"/>
                    <a:pt x="21103" y="16066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109985" y="2124810"/>
              <a:ext cx="116242" cy="3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540" fill="norm" stroke="1" extrusionOk="0">
                  <a:moveTo>
                    <a:pt x="5700" y="3431"/>
                  </a:moveTo>
                  <a:cubicBezTo>
                    <a:pt x="4928" y="6099"/>
                    <a:pt x="4157" y="8767"/>
                    <a:pt x="3385" y="11499"/>
                  </a:cubicBezTo>
                  <a:cubicBezTo>
                    <a:pt x="2614" y="14231"/>
                    <a:pt x="1843" y="17026"/>
                    <a:pt x="1264" y="18868"/>
                  </a:cubicBezTo>
                  <a:cubicBezTo>
                    <a:pt x="685" y="20711"/>
                    <a:pt x="300" y="21600"/>
                    <a:pt x="107" y="21536"/>
                  </a:cubicBezTo>
                  <a:cubicBezTo>
                    <a:pt x="-86" y="21473"/>
                    <a:pt x="-86" y="20456"/>
                    <a:pt x="685" y="17852"/>
                  </a:cubicBezTo>
                  <a:cubicBezTo>
                    <a:pt x="1457" y="15247"/>
                    <a:pt x="3000" y="11054"/>
                    <a:pt x="4350" y="7941"/>
                  </a:cubicBezTo>
                  <a:cubicBezTo>
                    <a:pt x="5700" y="4828"/>
                    <a:pt x="6857" y="2795"/>
                    <a:pt x="8207" y="1588"/>
                  </a:cubicBezTo>
                  <a:cubicBezTo>
                    <a:pt x="9557" y="381"/>
                    <a:pt x="11100" y="0"/>
                    <a:pt x="12643" y="0"/>
                  </a:cubicBezTo>
                  <a:cubicBezTo>
                    <a:pt x="14185" y="0"/>
                    <a:pt x="15728" y="381"/>
                    <a:pt x="17271" y="1271"/>
                  </a:cubicBezTo>
                  <a:cubicBezTo>
                    <a:pt x="18814" y="2160"/>
                    <a:pt x="20357" y="3558"/>
                    <a:pt x="20935" y="4574"/>
                  </a:cubicBezTo>
                  <a:cubicBezTo>
                    <a:pt x="21514" y="5591"/>
                    <a:pt x="21128" y="6226"/>
                    <a:pt x="19200" y="6861"/>
                  </a:cubicBezTo>
                  <a:cubicBezTo>
                    <a:pt x="17271" y="7496"/>
                    <a:pt x="13800" y="8132"/>
                    <a:pt x="10907" y="8449"/>
                  </a:cubicBezTo>
                  <a:cubicBezTo>
                    <a:pt x="8014" y="8767"/>
                    <a:pt x="5700" y="8767"/>
                    <a:pt x="4928" y="8005"/>
                  </a:cubicBezTo>
                  <a:cubicBezTo>
                    <a:pt x="4157" y="7242"/>
                    <a:pt x="4928" y="5718"/>
                    <a:pt x="5700" y="4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261545" y="1902560"/>
              <a:ext cx="178171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542" fill="norm" stroke="1" extrusionOk="0">
                  <a:moveTo>
                    <a:pt x="9616" y="0"/>
                  </a:moveTo>
                  <a:cubicBezTo>
                    <a:pt x="8388" y="4320"/>
                    <a:pt x="7161" y="8640"/>
                    <a:pt x="6425" y="12007"/>
                  </a:cubicBezTo>
                  <a:cubicBezTo>
                    <a:pt x="5688" y="15374"/>
                    <a:pt x="5443" y="17788"/>
                    <a:pt x="5566" y="19313"/>
                  </a:cubicBezTo>
                  <a:cubicBezTo>
                    <a:pt x="5688" y="20838"/>
                    <a:pt x="6179" y="21473"/>
                    <a:pt x="6793" y="21536"/>
                  </a:cubicBezTo>
                  <a:cubicBezTo>
                    <a:pt x="7406" y="21600"/>
                    <a:pt x="8143" y="21092"/>
                    <a:pt x="8020" y="20012"/>
                  </a:cubicBezTo>
                  <a:cubicBezTo>
                    <a:pt x="7897" y="18932"/>
                    <a:pt x="6916" y="17280"/>
                    <a:pt x="5688" y="16200"/>
                  </a:cubicBezTo>
                  <a:cubicBezTo>
                    <a:pt x="4461" y="15120"/>
                    <a:pt x="2988" y="14612"/>
                    <a:pt x="1638" y="14358"/>
                  </a:cubicBezTo>
                  <a:cubicBezTo>
                    <a:pt x="288" y="14104"/>
                    <a:pt x="-939" y="14104"/>
                    <a:pt x="1025" y="13849"/>
                  </a:cubicBezTo>
                  <a:cubicBezTo>
                    <a:pt x="2988" y="13595"/>
                    <a:pt x="8143" y="13087"/>
                    <a:pt x="11456" y="12833"/>
                  </a:cubicBezTo>
                  <a:cubicBezTo>
                    <a:pt x="14770" y="12579"/>
                    <a:pt x="16243" y="12579"/>
                    <a:pt x="16979" y="13087"/>
                  </a:cubicBezTo>
                  <a:cubicBezTo>
                    <a:pt x="17716" y="13595"/>
                    <a:pt x="17716" y="14612"/>
                    <a:pt x="17347" y="15882"/>
                  </a:cubicBezTo>
                  <a:cubicBezTo>
                    <a:pt x="16979" y="17153"/>
                    <a:pt x="16243" y="18678"/>
                    <a:pt x="15752" y="19758"/>
                  </a:cubicBezTo>
                  <a:cubicBezTo>
                    <a:pt x="15261" y="20838"/>
                    <a:pt x="15016" y="21473"/>
                    <a:pt x="14647" y="21409"/>
                  </a:cubicBezTo>
                  <a:cubicBezTo>
                    <a:pt x="14279" y="21346"/>
                    <a:pt x="13788" y="20584"/>
                    <a:pt x="14770" y="18169"/>
                  </a:cubicBezTo>
                  <a:cubicBezTo>
                    <a:pt x="15752" y="15755"/>
                    <a:pt x="18206" y="11689"/>
                    <a:pt x="20661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445218" y="2118460"/>
              <a:ext cx="94922" cy="13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446" fill="norm" stroke="1" extrusionOk="0">
                  <a:moveTo>
                    <a:pt x="15030" y="0"/>
                  </a:moveTo>
                  <a:cubicBezTo>
                    <a:pt x="10080" y="4255"/>
                    <a:pt x="5130" y="8509"/>
                    <a:pt x="2430" y="11455"/>
                  </a:cubicBezTo>
                  <a:cubicBezTo>
                    <a:pt x="-270" y="14400"/>
                    <a:pt x="-720" y="16036"/>
                    <a:pt x="1080" y="17836"/>
                  </a:cubicBezTo>
                  <a:cubicBezTo>
                    <a:pt x="2880" y="19636"/>
                    <a:pt x="6930" y="21600"/>
                    <a:pt x="10755" y="21436"/>
                  </a:cubicBezTo>
                  <a:cubicBezTo>
                    <a:pt x="14580" y="21273"/>
                    <a:pt x="18180" y="18982"/>
                    <a:pt x="19530" y="15873"/>
                  </a:cubicBezTo>
                  <a:cubicBezTo>
                    <a:pt x="20880" y="12764"/>
                    <a:pt x="19980" y="8836"/>
                    <a:pt x="18180" y="6545"/>
                  </a:cubicBezTo>
                  <a:cubicBezTo>
                    <a:pt x="16380" y="4255"/>
                    <a:pt x="13680" y="3600"/>
                    <a:pt x="11430" y="3764"/>
                  </a:cubicBezTo>
                  <a:cubicBezTo>
                    <a:pt x="9180" y="3927"/>
                    <a:pt x="7380" y="4909"/>
                    <a:pt x="558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573065" y="2071085"/>
              <a:ext cx="137999" cy="16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10" fill="norm" stroke="1" extrusionOk="0">
                  <a:moveTo>
                    <a:pt x="0" y="5895"/>
                  </a:moveTo>
                  <a:cubicBezTo>
                    <a:pt x="1309" y="6686"/>
                    <a:pt x="2618" y="7476"/>
                    <a:pt x="3273" y="9451"/>
                  </a:cubicBezTo>
                  <a:cubicBezTo>
                    <a:pt x="3927" y="11427"/>
                    <a:pt x="3927" y="14588"/>
                    <a:pt x="3764" y="16827"/>
                  </a:cubicBezTo>
                  <a:cubicBezTo>
                    <a:pt x="3600" y="19066"/>
                    <a:pt x="3273" y="20383"/>
                    <a:pt x="3109" y="20251"/>
                  </a:cubicBezTo>
                  <a:cubicBezTo>
                    <a:pt x="2945" y="20120"/>
                    <a:pt x="2945" y="18539"/>
                    <a:pt x="3927" y="15773"/>
                  </a:cubicBezTo>
                  <a:cubicBezTo>
                    <a:pt x="4909" y="13008"/>
                    <a:pt x="6873" y="9056"/>
                    <a:pt x="8509" y="6290"/>
                  </a:cubicBezTo>
                  <a:cubicBezTo>
                    <a:pt x="10145" y="3525"/>
                    <a:pt x="11455" y="1944"/>
                    <a:pt x="12927" y="890"/>
                  </a:cubicBezTo>
                  <a:cubicBezTo>
                    <a:pt x="14400" y="-163"/>
                    <a:pt x="16036" y="-690"/>
                    <a:pt x="17673" y="1681"/>
                  </a:cubicBezTo>
                  <a:cubicBezTo>
                    <a:pt x="19309" y="4051"/>
                    <a:pt x="20945" y="9320"/>
                    <a:pt x="21273" y="13008"/>
                  </a:cubicBezTo>
                  <a:cubicBezTo>
                    <a:pt x="21600" y="16695"/>
                    <a:pt x="20618" y="18803"/>
                    <a:pt x="19636" y="2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34815" y="2366110"/>
              <a:ext cx="1149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2" y="20291"/>
                    <a:pt x="2944" y="18982"/>
                    <a:pt x="4435" y="17345"/>
                  </a:cubicBezTo>
                  <a:cubicBezTo>
                    <a:pt x="5927" y="15709"/>
                    <a:pt x="7439" y="13745"/>
                    <a:pt x="9030" y="11782"/>
                  </a:cubicBezTo>
                  <a:cubicBezTo>
                    <a:pt x="10621" y="9818"/>
                    <a:pt x="12292" y="7855"/>
                    <a:pt x="13982" y="6545"/>
                  </a:cubicBezTo>
                  <a:cubicBezTo>
                    <a:pt x="15673" y="5236"/>
                    <a:pt x="17383" y="4582"/>
                    <a:pt x="18656" y="3600"/>
                  </a:cubicBezTo>
                  <a:cubicBezTo>
                    <a:pt x="19929" y="2618"/>
                    <a:pt x="2076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795946" y="2397860"/>
              <a:ext cx="580270" cy="5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86" fill="norm" stroke="1" extrusionOk="0">
                  <a:moveTo>
                    <a:pt x="7866" y="0"/>
                  </a:moveTo>
                  <a:cubicBezTo>
                    <a:pt x="5588" y="2979"/>
                    <a:pt x="3310" y="5959"/>
                    <a:pt x="1936" y="8193"/>
                  </a:cubicBezTo>
                  <a:cubicBezTo>
                    <a:pt x="561" y="10428"/>
                    <a:pt x="90" y="11917"/>
                    <a:pt x="12" y="14152"/>
                  </a:cubicBezTo>
                  <a:cubicBezTo>
                    <a:pt x="-67" y="16386"/>
                    <a:pt x="247" y="19366"/>
                    <a:pt x="1622" y="20483"/>
                  </a:cubicBezTo>
                  <a:cubicBezTo>
                    <a:pt x="2996" y="21600"/>
                    <a:pt x="5431" y="20855"/>
                    <a:pt x="8494" y="18248"/>
                  </a:cubicBezTo>
                  <a:cubicBezTo>
                    <a:pt x="11558" y="15641"/>
                    <a:pt x="15249" y="11172"/>
                    <a:pt x="17527" y="7821"/>
                  </a:cubicBezTo>
                  <a:cubicBezTo>
                    <a:pt x="19805" y="4469"/>
                    <a:pt x="20669" y="2234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814365" y="213116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782615" y="226451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766865" y="2023210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96"/>
                    <a:pt x="0" y="9992"/>
                    <a:pt x="3600" y="13592"/>
                  </a:cubicBezTo>
                  <a:cubicBezTo>
                    <a:pt x="7200" y="17192"/>
                    <a:pt x="14400" y="193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747815" y="1953069"/>
              <a:ext cx="217936" cy="36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312" fill="norm" stroke="1" extrusionOk="0">
                  <a:moveTo>
                    <a:pt x="0" y="6010"/>
                  </a:moveTo>
                  <a:cubicBezTo>
                    <a:pt x="1019" y="4012"/>
                    <a:pt x="2038" y="2014"/>
                    <a:pt x="3770" y="953"/>
                  </a:cubicBezTo>
                  <a:cubicBezTo>
                    <a:pt x="5502" y="-108"/>
                    <a:pt x="7947" y="-233"/>
                    <a:pt x="10698" y="329"/>
                  </a:cubicBezTo>
                  <a:cubicBezTo>
                    <a:pt x="13449" y="891"/>
                    <a:pt x="16506" y="2139"/>
                    <a:pt x="18543" y="4324"/>
                  </a:cubicBezTo>
                  <a:cubicBezTo>
                    <a:pt x="20581" y="6509"/>
                    <a:pt x="21600" y="9631"/>
                    <a:pt x="20581" y="12440"/>
                  </a:cubicBezTo>
                  <a:cubicBezTo>
                    <a:pt x="19562" y="15249"/>
                    <a:pt x="16506" y="17746"/>
                    <a:pt x="13653" y="19244"/>
                  </a:cubicBezTo>
                  <a:cubicBezTo>
                    <a:pt x="10800" y="20743"/>
                    <a:pt x="8151" y="21242"/>
                    <a:pt x="6419" y="21305"/>
                  </a:cubicBezTo>
                  <a:cubicBezTo>
                    <a:pt x="4687" y="21367"/>
                    <a:pt x="3872" y="20992"/>
                    <a:pt x="3057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193125" y="2124810"/>
              <a:ext cx="253191" cy="8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11" fill="norm" stroke="1" extrusionOk="0">
                  <a:moveTo>
                    <a:pt x="3145" y="19591"/>
                  </a:moveTo>
                  <a:cubicBezTo>
                    <a:pt x="2252" y="20595"/>
                    <a:pt x="1360" y="21600"/>
                    <a:pt x="735" y="20595"/>
                  </a:cubicBezTo>
                  <a:cubicBezTo>
                    <a:pt x="110" y="19591"/>
                    <a:pt x="-247" y="16577"/>
                    <a:pt x="199" y="13312"/>
                  </a:cubicBezTo>
                  <a:cubicBezTo>
                    <a:pt x="646" y="10047"/>
                    <a:pt x="1895" y="6530"/>
                    <a:pt x="2966" y="4772"/>
                  </a:cubicBezTo>
                  <a:cubicBezTo>
                    <a:pt x="4037" y="3014"/>
                    <a:pt x="4930" y="3014"/>
                    <a:pt x="6536" y="5526"/>
                  </a:cubicBezTo>
                  <a:cubicBezTo>
                    <a:pt x="8143" y="8037"/>
                    <a:pt x="10464" y="13060"/>
                    <a:pt x="12606" y="15572"/>
                  </a:cubicBezTo>
                  <a:cubicBezTo>
                    <a:pt x="14748" y="18084"/>
                    <a:pt x="16712" y="18084"/>
                    <a:pt x="18140" y="15070"/>
                  </a:cubicBezTo>
                  <a:cubicBezTo>
                    <a:pt x="19568" y="12056"/>
                    <a:pt x="20460" y="6028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713926" y="1956445"/>
              <a:ext cx="227065" cy="29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8" fill="norm" stroke="1" extrusionOk="0">
                  <a:moveTo>
                    <a:pt x="3514" y="6300"/>
                  </a:moveTo>
                  <a:cubicBezTo>
                    <a:pt x="3114" y="10807"/>
                    <a:pt x="2714" y="15313"/>
                    <a:pt x="2514" y="17955"/>
                  </a:cubicBezTo>
                  <a:cubicBezTo>
                    <a:pt x="2314" y="20597"/>
                    <a:pt x="2314" y="21374"/>
                    <a:pt x="1914" y="21451"/>
                  </a:cubicBezTo>
                  <a:cubicBezTo>
                    <a:pt x="1514" y="21529"/>
                    <a:pt x="714" y="20907"/>
                    <a:pt x="314" y="19043"/>
                  </a:cubicBezTo>
                  <a:cubicBezTo>
                    <a:pt x="-86" y="17178"/>
                    <a:pt x="-86" y="14070"/>
                    <a:pt x="214" y="11351"/>
                  </a:cubicBezTo>
                  <a:cubicBezTo>
                    <a:pt x="514" y="8631"/>
                    <a:pt x="1114" y="6300"/>
                    <a:pt x="1614" y="4746"/>
                  </a:cubicBezTo>
                  <a:cubicBezTo>
                    <a:pt x="2114" y="3192"/>
                    <a:pt x="2514" y="2415"/>
                    <a:pt x="3014" y="2338"/>
                  </a:cubicBezTo>
                  <a:cubicBezTo>
                    <a:pt x="3514" y="2260"/>
                    <a:pt x="4114" y="2882"/>
                    <a:pt x="5114" y="4902"/>
                  </a:cubicBezTo>
                  <a:cubicBezTo>
                    <a:pt x="6114" y="6922"/>
                    <a:pt x="7514" y="10341"/>
                    <a:pt x="8714" y="12827"/>
                  </a:cubicBezTo>
                  <a:cubicBezTo>
                    <a:pt x="9914" y="15313"/>
                    <a:pt x="10914" y="16867"/>
                    <a:pt x="11914" y="17800"/>
                  </a:cubicBezTo>
                  <a:cubicBezTo>
                    <a:pt x="12914" y="18732"/>
                    <a:pt x="13914" y="19043"/>
                    <a:pt x="15514" y="17722"/>
                  </a:cubicBezTo>
                  <a:cubicBezTo>
                    <a:pt x="17114" y="16401"/>
                    <a:pt x="19314" y="13448"/>
                    <a:pt x="20414" y="10496"/>
                  </a:cubicBezTo>
                  <a:cubicBezTo>
                    <a:pt x="21514" y="7543"/>
                    <a:pt x="21514" y="4591"/>
                    <a:pt x="21414" y="2726"/>
                  </a:cubicBezTo>
                  <a:cubicBezTo>
                    <a:pt x="21314" y="861"/>
                    <a:pt x="21114" y="84"/>
                    <a:pt x="20814" y="7"/>
                  </a:cubicBezTo>
                  <a:cubicBezTo>
                    <a:pt x="20514" y="-71"/>
                    <a:pt x="20114" y="551"/>
                    <a:pt x="19714" y="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969307" y="2105760"/>
              <a:ext cx="122327" cy="12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820" fill="norm" stroke="1" extrusionOk="0">
                  <a:moveTo>
                    <a:pt x="13650" y="5143"/>
                  </a:moveTo>
                  <a:cubicBezTo>
                    <a:pt x="11490" y="4457"/>
                    <a:pt x="9330" y="3771"/>
                    <a:pt x="6990" y="5143"/>
                  </a:cubicBezTo>
                  <a:cubicBezTo>
                    <a:pt x="4650" y="6514"/>
                    <a:pt x="2130" y="9943"/>
                    <a:pt x="870" y="12686"/>
                  </a:cubicBezTo>
                  <a:cubicBezTo>
                    <a:pt x="-390" y="15429"/>
                    <a:pt x="-390" y="17486"/>
                    <a:pt x="1590" y="19029"/>
                  </a:cubicBezTo>
                  <a:cubicBezTo>
                    <a:pt x="3570" y="20571"/>
                    <a:pt x="7530" y="21600"/>
                    <a:pt x="11130" y="20057"/>
                  </a:cubicBezTo>
                  <a:cubicBezTo>
                    <a:pt x="14730" y="18514"/>
                    <a:pt x="17970" y="14400"/>
                    <a:pt x="19590" y="11486"/>
                  </a:cubicBezTo>
                  <a:cubicBezTo>
                    <a:pt x="21210" y="8571"/>
                    <a:pt x="21210" y="6857"/>
                    <a:pt x="19590" y="5143"/>
                  </a:cubicBezTo>
                  <a:cubicBezTo>
                    <a:pt x="17970" y="3429"/>
                    <a:pt x="14730" y="1714"/>
                    <a:pt x="1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106715" y="2080360"/>
              <a:ext cx="158751" cy="16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5049"/>
                  </a:moveTo>
                  <a:cubicBezTo>
                    <a:pt x="3456" y="7574"/>
                    <a:pt x="6912" y="10099"/>
                    <a:pt x="8928" y="12062"/>
                  </a:cubicBezTo>
                  <a:cubicBezTo>
                    <a:pt x="10944" y="14026"/>
                    <a:pt x="11520" y="15429"/>
                    <a:pt x="11808" y="16831"/>
                  </a:cubicBezTo>
                  <a:cubicBezTo>
                    <a:pt x="12096" y="18234"/>
                    <a:pt x="12096" y="19636"/>
                    <a:pt x="11088" y="20478"/>
                  </a:cubicBezTo>
                  <a:cubicBezTo>
                    <a:pt x="10080" y="21319"/>
                    <a:pt x="8064" y="21600"/>
                    <a:pt x="7056" y="20899"/>
                  </a:cubicBezTo>
                  <a:cubicBezTo>
                    <a:pt x="6048" y="20197"/>
                    <a:pt x="6048" y="18514"/>
                    <a:pt x="8064" y="15429"/>
                  </a:cubicBezTo>
                  <a:cubicBezTo>
                    <a:pt x="10080" y="12343"/>
                    <a:pt x="14112" y="7855"/>
                    <a:pt x="16704" y="5049"/>
                  </a:cubicBezTo>
                  <a:cubicBezTo>
                    <a:pt x="19296" y="2244"/>
                    <a:pt x="20448" y="1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447899" y="1908910"/>
              <a:ext cx="9061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21016" y="0"/>
                  </a:moveTo>
                  <a:cubicBezTo>
                    <a:pt x="15125" y="1994"/>
                    <a:pt x="9234" y="3988"/>
                    <a:pt x="5307" y="6314"/>
                  </a:cubicBezTo>
                  <a:cubicBezTo>
                    <a:pt x="1380" y="8640"/>
                    <a:pt x="-584" y="11298"/>
                    <a:pt x="152" y="13846"/>
                  </a:cubicBezTo>
                  <a:cubicBezTo>
                    <a:pt x="889" y="16394"/>
                    <a:pt x="4325" y="18831"/>
                    <a:pt x="7761" y="20105"/>
                  </a:cubicBezTo>
                  <a:cubicBezTo>
                    <a:pt x="11198" y="21378"/>
                    <a:pt x="14634" y="21489"/>
                    <a:pt x="18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589315" y="2007608"/>
              <a:ext cx="241301" cy="23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4" fill="norm" stroke="1" extrusionOk="0">
                  <a:moveTo>
                    <a:pt x="0" y="19186"/>
                  </a:moveTo>
                  <a:cubicBezTo>
                    <a:pt x="2274" y="14599"/>
                    <a:pt x="4547" y="10011"/>
                    <a:pt x="5968" y="7144"/>
                  </a:cubicBezTo>
                  <a:cubicBezTo>
                    <a:pt x="7389" y="4277"/>
                    <a:pt x="7958" y="3130"/>
                    <a:pt x="8242" y="2078"/>
                  </a:cubicBezTo>
                  <a:cubicBezTo>
                    <a:pt x="8526" y="1027"/>
                    <a:pt x="8526" y="71"/>
                    <a:pt x="8242" y="71"/>
                  </a:cubicBezTo>
                  <a:cubicBezTo>
                    <a:pt x="7958" y="71"/>
                    <a:pt x="7389" y="1027"/>
                    <a:pt x="6916" y="4181"/>
                  </a:cubicBezTo>
                  <a:cubicBezTo>
                    <a:pt x="6442" y="7335"/>
                    <a:pt x="6063" y="12687"/>
                    <a:pt x="6063" y="15841"/>
                  </a:cubicBezTo>
                  <a:cubicBezTo>
                    <a:pt x="6063" y="18995"/>
                    <a:pt x="6442" y="19951"/>
                    <a:pt x="7105" y="20524"/>
                  </a:cubicBezTo>
                  <a:cubicBezTo>
                    <a:pt x="7768" y="21098"/>
                    <a:pt x="8716" y="21289"/>
                    <a:pt x="9758" y="20620"/>
                  </a:cubicBezTo>
                  <a:cubicBezTo>
                    <a:pt x="10800" y="19951"/>
                    <a:pt x="11937" y="18422"/>
                    <a:pt x="13453" y="15172"/>
                  </a:cubicBezTo>
                  <a:cubicBezTo>
                    <a:pt x="14968" y="11923"/>
                    <a:pt x="16863" y="6953"/>
                    <a:pt x="18000" y="3894"/>
                  </a:cubicBezTo>
                  <a:cubicBezTo>
                    <a:pt x="19137" y="836"/>
                    <a:pt x="19516" y="-311"/>
                    <a:pt x="19705" y="71"/>
                  </a:cubicBezTo>
                  <a:cubicBezTo>
                    <a:pt x="19895" y="454"/>
                    <a:pt x="19895" y="2365"/>
                    <a:pt x="20179" y="5615"/>
                  </a:cubicBezTo>
                  <a:cubicBezTo>
                    <a:pt x="20463" y="8864"/>
                    <a:pt x="21032" y="13452"/>
                    <a:pt x="21600" y="18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849665" y="2207360"/>
              <a:ext cx="57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110015" y="2207360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344965" y="2169260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573565" y="1883510"/>
              <a:ext cx="7616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600" fill="norm" stroke="1" extrusionOk="0">
                  <a:moveTo>
                    <a:pt x="0" y="0"/>
                  </a:moveTo>
                  <a:cubicBezTo>
                    <a:pt x="6821" y="1906"/>
                    <a:pt x="13642" y="3812"/>
                    <a:pt x="17337" y="6300"/>
                  </a:cubicBezTo>
                  <a:cubicBezTo>
                    <a:pt x="21032" y="8788"/>
                    <a:pt x="21600" y="11859"/>
                    <a:pt x="18189" y="14506"/>
                  </a:cubicBezTo>
                  <a:cubicBezTo>
                    <a:pt x="14779" y="17153"/>
                    <a:pt x="7389" y="193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880915" y="3623410"/>
              <a:ext cx="3175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657"/>
                    <a:pt x="5760" y="5314"/>
                    <a:pt x="8640" y="8014"/>
                  </a:cubicBezTo>
                  <a:cubicBezTo>
                    <a:pt x="11520" y="10714"/>
                    <a:pt x="14400" y="13457"/>
                    <a:pt x="16560" y="15729"/>
                  </a:cubicBezTo>
                  <a:cubicBezTo>
                    <a:pt x="18720" y="18000"/>
                    <a:pt x="2016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84065" y="3540860"/>
              <a:ext cx="508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160"/>
                    <a:pt x="0" y="18720"/>
                    <a:pt x="720" y="16704"/>
                  </a:cubicBezTo>
                  <a:cubicBezTo>
                    <a:pt x="1440" y="14688"/>
                    <a:pt x="2880" y="12096"/>
                    <a:pt x="4950" y="9648"/>
                  </a:cubicBezTo>
                  <a:cubicBezTo>
                    <a:pt x="7020" y="7200"/>
                    <a:pt x="9720" y="4896"/>
                    <a:pt x="12600" y="3312"/>
                  </a:cubicBezTo>
                  <a:cubicBezTo>
                    <a:pt x="15480" y="1728"/>
                    <a:pt x="18540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73015" y="3890110"/>
              <a:ext cx="165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92065" y="3972660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5" y="17600"/>
                    <a:pt x="7650" y="13600"/>
                    <a:pt x="11250" y="10000"/>
                  </a:cubicBezTo>
                  <a:cubicBezTo>
                    <a:pt x="14850" y="6400"/>
                    <a:pt x="1822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2093765" y="3523987"/>
              <a:ext cx="254001" cy="35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797"/>
                  </a:moveTo>
                  <a:cubicBezTo>
                    <a:pt x="180" y="1154"/>
                    <a:pt x="360" y="511"/>
                    <a:pt x="990" y="189"/>
                  </a:cubicBezTo>
                  <a:cubicBezTo>
                    <a:pt x="1620" y="-132"/>
                    <a:pt x="2700" y="-132"/>
                    <a:pt x="4140" y="897"/>
                  </a:cubicBezTo>
                  <a:cubicBezTo>
                    <a:pt x="5580" y="1925"/>
                    <a:pt x="7380" y="3982"/>
                    <a:pt x="9450" y="6747"/>
                  </a:cubicBezTo>
                  <a:cubicBezTo>
                    <a:pt x="11520" y="9511"/>
                    <a:pt x="13860" y="12982"/>
                    <a:pt x="15480" y="15425"/>
                  </a:cubicBezTo>
                  <a:cubicBezTo>
                    <a:pt x="17100" y="17868"/>
                    <a:pt x="18000" y="19282"/>
                    <a:pt x="18900" y="20118"/>
                  </a:cubicBezTo>
                  <a:cubicBezTo>
                    <a:pt x="19800" y="20954"/>
                    <a:pt x="20700" y="21211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150915" y="3515460"/>
              <a:ext cx="1905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125"/>
                    <a:pt x="15840" y="4249"/>
                    <a:pt x="12960" y="7318"/>
                  </a:cubicBezTo>
                  <a:cubicBezTo>
                    <a:pt x="10080" y="10387"/>
                    <a:pt x="7200" y="14400"/>
                    <a:pt x="5040" y="16938"/>
                  </a:cubicBezTo>
                  <a:cubicBezTo>
                    <a:pt x="2880" y="19475"/>
                    <a:pt x="1440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017565" y="3401160"/>
              <a:ext cx="4508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4" y="17280"/>
                    <a:pt x="2028" y="12960"/>
                    <a:pt x="4158" y="9720"/>
                  </a:cubicBezTo>
                  <a:cubicBezTo>
                    <a:pt x="6287" y="6480"/>
                    <a:pt x="9532" y="4320"/>
                    <a:pt x="12625" y="2880"/>
                  </a:cubicBezTo>
                  <a:cubicBezTo>
                    <a:pt x="15718" y="1440"/>
                    <a:pt x="1865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677965" y="3735033"/>
              <a:ext cx="2667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71" y="12302"/>
                    <a:pt x="9943" y="4448"/>
                    <a:pt x="13543" y="1502"/>
                  </a:cubicBezTo>
                  <a:cubicBezTo>
                    <a:pt x="17143" y="-1443"/>
                    <a:pt x="1937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103415" y="3473346"/>
              <a:ext cx="357527" cy="334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16" fill="norm" stroke="1" extrusionOk="0">
                  <a:moveTo>
                    <a:pt x="0" y="21316"/>
                  </a:moveTo>
                  <a:cubicBezTo>
                    <a:pt x="1779" y="18886"/>
                    <a:pt x="3558" y="16456"/>
                    <a:pt x="5019" y="13553"/>
                  </a:cubicBezTo>
                  <a:cubicBezTo>
                    <a:pt x="6480" y="10651"/>
                    <a:pt x="7624" y="7276"/>
                    <a:pt x="8322" y="5116"/>
                  </a:cubicBezTo>
                  <a:cubicBezTo>
                    <a:pt x="9021" y="2956"/>
                    <a:pt x="9275" y="2011"/>
                    <a:pt x="9402" y="1201"/>
                  </a:cubicBezTo>
                  <a:cubicBezTo>
                    <a:pt x="9529" y="391"/>
                    <a:pt x="9529" y="-284"/>
                    <a:pt x="9339" y="121"/>
                  </a:cubicBezTo>
                  <a:cubicBezTo>
                    <a:pt x="9148" y="526"/>
                    <a:pt x="8767" y="2011"/>
                    <a:pt x="8513" y="4576"/>
                  </a:cubicBezTo>
                  <a:cubicBezTo>
                    <a:pt x="8259" y="7141"/>
                    <a:pt x="8132" y="10786"/>
                    <a:pt x="8068" y="13014"/>
                  </a:cubicBezTo>
                  <a:cubicBezTo>
                    <a:pt x="8005" y="15241"/>
                    <a:pt x="8005" y="16051"/>
                    <a:pt x="8068" y="16861"/>
                  </a:cubicBezTo>
                  <a:cubicBezTo>
                    <a:pt x="8132" y="17671"/>
                    <a:pt x="8259" y="18481"/>
                    <a:pt x="8640" y="18953"/>
                  </a:cubicBezTo>
                  <a:cubicBezTo>
                    <a:pt x="9021" y="19426"/>
                    <a:pt x="9656" y="19561"/>
                    <a:pt x="10991" y="18683"/>
                  </a:cubicBezTo>
                  <a:cubicBezTo>
                    <a:pt x="12325" y="17806"/>
                    <a:pt x="14358" y="15916"/>
                    <a:pt x="16200" y="13351"/>
                  </a:cubicBezTo>
                  <a:cubicBezTo>
                    <a:pt x="18042" y="10786"/>
                    <a:pt x="19694" y="7546"/>
                    <a:pt x="20584" y="5521"/>
                  </a:cubicBezTo>
                  <a:cubicBezTo>
                    <a:pt x="21473" y="3496"/>
                    <a:pt x="21600" y="2686"/>
                    <a:pt x="21346" y="2551"/>
                  </a:cubicBezTo>
                  <a:cubicBezTo>
                    <a:pt x="21092" y="2416"/>
                    <a:pt x="20456" y="2956"/>
                    <a:pt x="20012" y="5183"/>
                  </a:cubicBezTo>
                  <a:cubicBezTo>
                    <a:pt x="19567" y="7411"/>
                    <a:pt x="19313" y="11326"/>
                    <a:pt x="19376" y="13958"/>
                  </a:cubicBezTo>
                  <a:cubicBezTo>
                    <a:pt x="19440" y="16591"/>
                    <a:pt x="19821" y="17941"/>
                    <a:pt x="20202" y="18683"/>
                  </a:cubicBezTo>
                  <a:cubicBezTo>
                    <a:pt x="20584" y="19426"/>
                    <a:pt x="20965" y="19561"/>
                    <a:pt x="21346" y="19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527292" y="3718660"/>
              <a:ext cx="95877" cy="10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61" fill="norm" stroke="1" extrusionOk="0">
                  <a:moveTo>
                    <a:pt x="15507" y="2445"/>
                  </a:moveTo>
                  <a:cubicBezTo>
                    <a:pt x="12750" y="2445"/>
                    <a:pt x="9992" y="2445"/>
                    <a:pt x="7235" y="4075"/>
                  </a:cubicBezTo>
                  <a:cubicBezTo>
                    <a:pt x="4477" y="5706"/>
                    <a:pt x="1720" y="8966"/>
                    <a:pt x="571" y="12226"/>
                  </a:cubicBezTo>
                  <a:cubicBezTo>
                    <a:pt x="-578" y="15487"/>
                    <a:pt x="-118" y="18747"/>
                    <a:pt x="3099" y="20174"/>
                  </a:cubicBezTo>
                  <a:cubicBezTo>
                    <a:pt x="6316" y="21600"/>
                    <a:pt x="12290" y="21192"/>
                    <a:pt x="15967" y="19766"/>
                  </a:cubicBezTo>
                  <a:cubicBezTo>
                    <a:pt x="19643" y="18340"/>
                    <a:pt x="21022" y="15894"/>
                    <a:pt x="20792" y="12634"/>
                  </a:cubicBezTo>
                  <a:cubicBezTo>
                    <a:pt x="20562" y="9374"/>
                    <a:pt x="18724" y="5298"/>
                    <a:pt x="16656" y="3057"/>
                  </a:cubicBezTo>
                  <a:cubicBezTo>
                    <a:pt x="14588" y="815"/>
                    <a:pt x="12290" y="408"/>
                    <a:pt x="99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011215" y="3985360"/>
              <a:ext cx="1663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4" y="20571"/>
                    <a:pt x="1869" y="19543"/>
                    <a:pt x="2803" y="18257"/>
                  </a:cubicBezTo>
                  <a:cubicBezTo>
                    <a:pt x="3737" y="16971"/>
                    <a:pt x="4672" y="15429"/>
                    <a:pt x="5606" y="14143"/>
                  </a:cubicBezTo>
                  <a:cubicBezTo>
                    <a:pt x="6540" y="12857"/>
                    <a:pt x="7475" y="11829"/>
                    <a:pt x="8450" y="10800"/>
                  </a:cubicBezTo>
                  <a:cubicBezTo>
                    <a:pt x="9426" y="9771"/>
                    <a:pt x="10443" y="8743"/>
                    <a:pt x="11460" y="7971"/>
                  </a:cubicBezTo>
                  <a:cubicBezTo>
                    <a:pt x="12476" y="7200"/>
                    <a:pt x="13493" y="6686"/>
                    <a:pt x="14565" y="6171"/>
                  </a:cubicBezTo>
                  <a:cubicBezTo>
                    <a:pt x="15637" y="5657"/>
                    <a:pt x="16763" y="5143"/>
                    <a:pt x="17876" y="4629"/>
                  </a:cubicBezTo>
                  <a:cubicBezTo>
                    <a:pt x="18989" y="4114"/>
                    <a:pt x="20089" y="3600"/>
                    <a:pt x="20707" y="2829"/>
                  </a:cubicBezTo>
                  <a:cubicBezTo>
                    <a:pt x="21325" y="2057"/>
                    <a:pt x="2146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353511" y="4319969"/>
              <a:ext cx="177412" cy="243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98" fill="norm" stroke="1" extrusionOk="0">
                  <a:moveTo>
                    <a:pt x="11988" y="2964"/>
                  </a:moveTo>
                  <a:cubicBezTo>
                    <a:pt x="11740" y="2032"/>
                    <a:pt x="11491" y="1101"/>
                    <a:pt x="10498" y="543"/>
                  </a:cubicBezTo>
                  <a:cubicBezTo>
                    <a:pt x="9505" y="-16"/>
                    <a:pt x="7767" y="-202"/>
                    <a:pt x="5781" y="264"/>
                  </a:cubicBezTo>
                  <a:cubicBezTo>
                    <a:pt x="3795" y="729"/>
                    <a:pt x="1560" y="1846"/>
                    <a:pt x="567" y="3336"/>
                  </a:cubicBezTo>
                  <a:cubicBezTo>
                    <a:pt x="-426" y="4826"/>
                    <a:pt x="-178" y="6688"/>
                    <a:pt x="1808" y="8364"/>
                  </a:cubicBezTo>
                  <a:cubicBezTo>
                    <a:pt x="3795" y="10039"/>
                    <a:pt x="7519" y="11529"/>
                    <a:pt x="10871" y="12832"/>
                  </a:cubicBezTo>
                  <a:cubicBezTo>
                    <a:pt x="14222" y="14136"/>
                    <a:pt x="17202" y="15253"/>
                    <a:pt x="18940" y="16277"/>
                  </a:cubicBezTo>
                  <a:cubicBezTo>
                    <a:pt x="20677" y="17301"/>
                    <a:pt x="21174" y="18232"/>
                    <a:pt x="20553" y="19070"/>
                  </a:cubicBezTo>
                  <a:cubicBezTo>
                    <a:pt x="19933" y="19908"/>
                    <a:pt x="18195" y="20653"/>
                    <a:pt x="15588" y="21026"/>
                  </a:cubicBezTo>
                  <a:cubicBezTo>
                    <a:pt x="12981" y="21398"/>
                    <a:pt x="9505" y="21398"/>
                    <a:pt x="6029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2646215" y="4264760"/>
              <a:ext cx="1651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922"/>
                    <a:pt x="14954" y="5843"/>
                    <a:pt x="11769" y="8974"/>
                  </a:cubicBezTo>
                  <a:cubicBezTo>
                    <a:pt x="8585" y="12104"/>
                    <a:pt x="5538" y="15443"/>
                    <a:pt x="3600" y="17583"/>
                  </a:cubicBezTo>
                  <a:cubicBezTo>
                    <a:pt x="1662" y="19722"/>
                    <a:pt x="831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2855765" y="4213960"/>
              <a:ext cx="311151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29"/>
                  </a:moveTo>
                  <a:cubicBezTo>
                    <a:pt x="588" y="16563"/>
                    <a:pt x="1176" y="18597"/>
                    <a:pt x="1690" y="19857"/>
                  </a:cubicBezTo>
                  <a:cubicBezTo>
                    <a:pt x="2204" y="21116"/>
                    <a:pt x="2645" y="21600"/>
                    <a:pt x="3012" y="21600"/>
                  </a:cubicBezTo>
                  <a:cubicBezTo>
                    <a:pt x="3380" y="21600"/>
                    <a:pt x="3673" y="21116"/>
                    <a:pt x="3747" y="19566"/>
                  </a:cubicBezTo>
                  <a:cubicBezTo>
                    <a:pt x="3820" y="18016"/>
                    <a:pt x="3673" y="15401"/>
                    <a:pt x="3086" y="12931"/>
                  </a:cubicBezTo>
                  <a:cubicBezTo>
                    <a:pt x="2498" y="10461"/>
                    <a:pt x="1469" y="8136"/>
                    <a:pt x="1029" y="6732"/>
                  </a:cubicBezTo>
                  <a:cubicBezTo>
                    <a:pt x="588" y="5327"/>
                    <a:pt x="735" y="4843"/>
                    <a:pt x="2131" y="4359"/>
                  </a:cubicBezTo>
                  <a:cubicBezTo>
                    <a:pt x="3527" y="3874"/>
                    <a:pt x="6171" y="3390"/>
                    <a:pt x="9624" y="2664"/>
                  </a:cubicBezTo>
                  <a:cubicBezTo>
                    <a:pt x="13078" y="1937"/>
                    <a:pt x="17339" y="9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2989115" y="4401403"/>
              <a:ext cx="171451" cy="23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389"/>
                  </a:moveTo>
                  <a:cubicBezTo>
                    <a:pt x="0" y="9368"/>
                    <a:pt x="0" y="13347"/>
                    <a:pt x="0" y="16000"/>
                  </a:cubicBezTo>
                  <a:cubicBezTo>
                    <a:pt x="0" y="18652"/>
                    <a:pt x="0" y="19979"/>
                    <a:pt x="133" y="20168"/>
                  </a:cubicBezTo>
                  <a:cubicBezTo>
                    <a:pt x="267" y="20358"/>
                    <a:pt x="533" y="19410"/>
                    <a:pt x="1467" y="16473"/>
                  </a:cubicBezTo>
                  <a:cubicBezTo>
                    <a:pt x="2400" y="13537"/>
                    <a:pt x="4000" y="8610"/>
                    <a:pt x="5200" y="5484"/>
                  </a:cubicBezTo>
                  <a:cubicBezTo>
                    <a:pt x="6400" y="2358"/>
                    <a:pt x="7200" y="1031"/>
                    <a:pt x="8933" y="368"/>
                  </a:cubicBezTo>
                  <a:cubicBezTo>
                    <a:pt x="10667" y="-295"/>
                    <a:pt x="13333" y="-295"/>
                    <a:pt x="15600" y="2358"/>
                  </a:cubicBezTo>
                  <a:cubicBezTo>
                    <a:pt x="17867" y="5010"/>
                    <a:pt x="19733" y="10316"/>
                    <a:pt x="20667" y="13916"/>
                  </a:cubicBezTo>
                  <a:cubicBezTo>
                    <a:pt x="21600" y="17516"/>
                    <a:pt x="21600" y="19410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792515" y="4150460"/>
              <a:ext cx="44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399085" y="3928210"/>
              <a:ext cx="202511" cy="20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16" fill="norm" stroke="1" extrusionOk="0">
                  <a:moveTo>
                    <a:pt x="967" y="0"/>
                  </a:moveTo>
                  <a:cubicBezTo>
                    <a:pt x="313" y="3747"/>
                    <a:pt x="-342" y="7494"/>
                    <a:pt x="203" y="11020"/>
                  </a:cubicBezTo>
                  <a:cubicBezTo>
                    <a:pt x="749" y="14547"/>
                    <a:pt x="2494" y="17853"/>
                    <a:pt x="3913" y="19616"/>
                  </a:cubicBezTo>
                  <a:cubicBezTo>
                    <a:pt x="5331" y="21380"/>
                    <a:pt x="6422" y="21600"/>
                    <a:pt x="7185" y="21049"/>
                  </a:cubicBezTo>
                  <a:cubicBezTo>
                    <a:pt x="7949" y="20498"/>
                    <a:pt x="8385" y="19176"/>
                    <a:pt x="8603" y="17963"/>
                  </a:cubicBezTo>
                  <a:cubicBezTo>
                    <a:pt x="8822" y="16751"/>
                    <a:pt x="8822" y="15649"/>
                    <a:pt x="9149" y="15869"/>
                  </a:cubicBezTo>
                  <a:cubicBezTo>
                    <a:pt x="9476" y="16090"/>
                    <a:pt x="10131" y="17633"/>
                    <a:pt x="11331" y="18624"/>
                  </a:cubicBezTo>
                  <a:cubicBezTo>
                    <a:pt x="12531" y="19616"/>
                    <a:pt x="14276" y="20057"/>
                    <a:pt x="16131" y="18735"/>
                  </a:cubicBezTo>
                  <a:cubicBezTo>
                    <a:pt x="17985" y="17412"/>
                    <a:pt x="19949" y="14327"/>
                    <a:pt x="20603" y="11241"/>
                  </a:cubicBezTo>
                  <a:cubicBezTo>
                    <a:pt x="21258" y="8155"/>
                    <a:pt x="20603" y="5069"/>
                    <a:pt x="19949" y="1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695223" y="3765227"/>
              <a:ext cx="551443" cy="38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96" fill="norm" stroke="1" extrusionOk="0">
                  <a:moveTo>
                    <a:pt x="706" y="1643"/>
                  </a:moveTo>
                  <a:cubicBezTo>
                    <a:pt x="623" y="822"/>
                    <a:pt x="540" y="0"/>
                    <a:pt x="499" y="0"/>
                  </a:cubicBezTo>
                  <a:cubicBezTo>
                    <a:pt x="458" y="0"/>
                    <a:pt x="458" y="822"/>
                    <a:pt x="540" y="2817"/>
                  </a:cubicBezTo>
                  <a:cubicBezTo>
                    <a:pt x="623" y="4813"/>
                    <a:pt x="789" y="7983"/>
                    <a:pt x="913" y="10741"/>
                  </a:cubicBezTo>
                  <a:cubicBezTo>
                    <a:pt x="1037" y="13500"/>
                    <a:pt x="1120" y="15848"/>
                    <a:pt x="1078" y="17433"/>
                  </a:cubicBezTo>
                  <a:cubicBezTo>
                    <a:pt x="1037" y="19017"/>
                    <a:pt x="871" y="19839"/>
                    <a:pt x="664" y="20485"/>
                  </a:cubicBezTo>
                  <a:cubicBezTo>
                    <a:pt x="458" y="21130"/>
                    <a:pt x="209" y="21600"/>
                    <a:pt x="85" y="21307"/>
                  </a:cubicBezTo>
                  <a:cubicBezTo>
                    <a:pt x="-39" y="21013"/>
                    <a:pt x="-39" y="19957"/>
                    <a:pt x="168" y="18489"/>
                  </a:cubicBezTo>
                  <a:cubicBezTo>
                    <a:pt x="375" y="17022"/>
                    <a:pt x="789" y="15143"/>
                    <a:pt x="1161" y="13852"/>
                  </a:cubicBezTo>
                  <a:cubicBezTo>
                    <a:pt x="1533" y="12561"/>
                    <a:pt x="1864" y="11857"/>
                    <a:pt x="2237" y="11622"/>
                  </a:cubicBezTo>
                  <a:cubicBezTo>
                    <a:pt x="2609" y="11387"/>
                    <a:pt x="3023" y="11622"/>
                    <a:pt x="3354" y="12561"/>
                  </a:cubicBezTo>
                  <a:cubicBezTo>
                    <a:pt x="3685" y="13500"/>
                    <a:pt x="3933" y="15143"/>
                    <a:pt x="4099" y="16259"/>
                  </a:cubicBezTo>
                  <a:cubicBezTo>
                    <a:pt x="4264" y="17374"/>
                    <a:pt x="4347" y="17961"/>
                    <a:pt x="4595" y="18313"/>
                  </a:cubicBezTo>
                  <a:cubicBezTo>
                    <a:pt x="4844" y="18665"/>
                    <a:pt x="5258" y="18783"/>
                    <a:pt x="5754" y="18313"/>
                  </a:cubicBezTo>
                  <a:cubicBezTo>
                    <a:pt x="6251" y="17843"/>
                    <a:pt x="6830" y="16787"/>
                    <a:pt x="7368" y="15437"/>
                  </a:cubicBezTo>
                  <a:cubicBezTo>
                    <a:pt x="7906" y="14087"/>
                    <a:pt x="8402" y="12443"/>
                    <a:pt x="8692" y="11152"/>
                  </a:cubicBezTo>
                  <a:cubicBezTo>
                    <a:pt x="8982" y="9861"/>
                    <a:pt x="9064" y="8922"/>
                    <a:pt x="8858" y="8804"/>
                  </a:cubicBezTo>
                  <a:cubicBezTo>
                    <a:pt x="8651" y="8687"/>
                    <a:pt x="8154" y="9391"/>
                    <a:pt x="7782" y="10859"/>
                  </a:cubicBezTo>
                  <a:cubicBezTo>
                    <a:pt x="7409" y="12326"/>
                    <a:pt x="7161" y="14557"/>
                    <a:pt x="7120" y="16024"/>
                  </a:cubicBezTo>
                  <a:cubicBezTo>
                    <a:pt x="7078" y="17491"/>
                    <a:pt x="7244" y="18196"/>
                    <a:pt x="7658" y="18607"/>
                  </a:cubicBezTo>
                  <a:cubicBezTo>
                    <a:pt x="8071" y="19017"/>
                    <a:pt x="8733" y="19135"/>
                    <a:pt x="9354" y="18489"/>
                  </a:cubicBezTo>
                  <a:cubicBezTo>
                    <a:pt x="9975" y="17843"/>
                    <a:pt x="10554" y="16435"/>
                    <a:pt x="10885" y="15026"/>
                  </a:cubicBezTo>
                  <a:cubicBezTo>
                    <a:pt x="11216" y="13617"/>
                    <a:pt x="11299" y="12209"/>
                    <a:pt x="11175" y="11093"/>
                  </a:cubicBezTo>
                  <a:cubicBezTo>
                    <a:pt x="11051" y="9978"/>
                    <a:pt x="10720" y="9157"/>
                    <a:pt x="10761" y="8746"/>
                  </a:cubicBezTo>
                  <a:cubicBezTo>
                    <a:pt x="10802" y="8335"/>
                    <a:pt x="11216" y="8335"/>
                    <a:pt x="11837" y="8335"/>
                  </a:cubicBezTo>
                  <a:cubicBezTo>
                    <a:pt x="12458" y="8335"/>
                    <a:pt x="13285" y="8335"/>
                    <a:pt x="13864" y="8511"/>
                  </a:cubicBezTo>
                  <a:cubicBezTo>
                    <a:pt x="14444" y="8687"/>
                    <a:pt x="14775" y="9039"/>
                    <a:pt x="14940" y="9509"/>
                  </a:cubicBezTo>
                  <a:cubicBezTo>
                    <a:pt x="15106" y="9978"/>
                    <a:pt x="15106" y="10565"/>
                    <a:pt x="14775" y="11798"/>
                  </a:cubicBezTo>
                  <a:cubicBezTo>
                    <a:pt x="14444" y="13030"/>
                    <a:pt x="13782" y="14909"/>
                    <a:pt x="13451" y="16259"/>
                  </a:cubicBezTo>
                  <a:cubicBezTo>
                    <a:pt x="13120" y="17609"/>
                    <a:pt x="13120" y="18430"/>
                    <a:pt x="13409" y="18900"/>
                  </a:cubicBezTo>
                  <a:cubicBezTo>
                    <a:pt x="13699" y="19370"/>
                    <a:pt x="14278" y="19487"/>
                    <a:pt x="15189" y="18841"/>
                  </a:cubicBezTo>
                  <a:cubicBezTo>
                    <a:pt x="16099" y="18196"/>
                    <a:pt x="17340" y="16787"/>
                    <a:pt x="18292" y="15437"/>
                  </a:cubicBezTo>
                  <a:cubicBezTo>
                    <a:pt x="19244" y="14087"/>
                    <a:pt x="19906" y="12796"/>
                    <a:pt x="20278" y="11798"/>
                  </a:cubicBezTo>
                  <a:cubicBezTo>
                    <a:pt x="20651" y="10800"/>
                    <a:pt x="20733" y="10096"/>
                    <a:pt x="20527" y="9802"/>
                  </a:cubicBezTo>
                  <a:cubicBezTo>
                    <a:pt x="20320" y="9509"/>
                    <a:pt x="19823" y="9626"/>
                    <a:pt x="19161" y="10389"/>
                  </a:cubicBezTo>
                  <a:cubicBezTo>
                    <a:pt x="18499" y="11152"/>
                    <a:pt x="17671" y="12561"/>
                    <a:pt x="17216" y="13735"/>
                  </a:cubicBezTo>
                  <a:cubicBezTo>
                    <a:pt x="16761" y="14909"/>
                    <a:pt x="16678" y="15848"/>
                    <a:pt x="17464" y="16552"/>
                  </a:cubicBezTo>
                  <a:cubicBezTo>
                    <a:pt x="18251" y="17257"/>
                    <a:pt x="19906" y="17726"/>
                    <a:pt x="21561" y="18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7068843" y="3827045"/>
              <a:ext cx="116530" cy="29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318" fill="norm" stroke="1" extrusionOk="0">
                  <a:moveTo>
                    <a:pt x="15951" y="2766"/>
                  </a:moveTo>
                  <a:cubicBezTo>
                    <a:pt x="15951" y="1989"/>
                    <a:pt x="15951" y="1212"/>
                    <a:pt x="15035" y="668"/>
                  </a:cubicBezTo>
                  <a:cubicBezTo>
                    <a:pt x="14120" y="124"/>
                    <a:pt x="12290" y="-187"/>
                    <a:pt x="9727" y="124"/>
                  </a:cubicBezTo>
                  <a:cubicBezTo>
                    <a:pt x="7164" y="435"/>
                    <a:pt x="3869" y="1367"/>
                    <a:pt x="1856" y="2766"/>
                  </a:cubicBezTo>
                  <a:cubicBezTo>
                    <a:pt x="-158" y="4164"/>
                    <a:pt x="-890" y="6029"/>
                    <a:pt x="1490" y="8204"/>
                  </a:cubicBezTo>
                  <a:cubicBezTo>
                    <a:pt x="3869" y="10380"/>
                    <a:pt x="9361" y="12866"/>
                    <a:pt x="12839" y="14420"/>
                  </a:cubicBezTo>
                  <a:cubicBezTo>
                    <a:pt x="16317" y="15974"/>
                    <a:pt x="17781" y="16596"/>
                    <a:pt x="18879" y="17295"/>
                  </a:cubicBezTo>
                  <a:cubicBezTo>
                    <a:pt x="19978" y="17994"/>
                    <a:pt x="20710" y="18771"/>
                    <a:pt x="19612" y="19471"/>
                  </a:cubicBezTo>
                  <a:cubicBezTo>
                    <a:pt x="18513" y="20170"/>
                    <a:pt x="15585" y="20791"/>
                    <a:pt x="12839" y="21102"/>
                  </a:cubicBezTo>
                  <a:cubicBezTo>
                    <a:pt x="10093" y="21413"/>
                    <a:pt x="7530" y="21413"/>
                    <a:pt x="6249" y="20947"/>
                  </a:cubicBezTo>
                  <a:cubicBezTo>
                    <a:pt x="4968" y="20481"/>
                    <a:pt x="4968" y="19548"/>
                    <a:pt x="4968" y="18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7307115" y="394726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7338865" y="405521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202465" y="3763110"/>
              <a:ext cx="3401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0" y="0"/>
                  </a:moveTo>
                  <a:cubicBezTo>
                    <a:pt x="7624" y="6109"/>
                    <a:pt x="15247" y="12218"/>
                    <a:pt x="18424" y="15818"/>
                  </a:cubicBezTo>
                  <a:cubicBezTo>
                    <a:pt x="21600" y="19418"/>
                    <a:pt x="20329" y="20509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8081815" y="4032721"/>
              <a:ext cx="590551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2942" y="14850"/>
                    <a:pt x="5884" y="8678"/>
                    <a:pt x="8826" y="4821"/>
                  </a:cubicBezTo>
                  <a:cubicBezTo>
                    <a:pt x="11768" y="964"/>
                    <a:pt x="14710" y="-579"/>
                    <a:pt x="16839" y="192"/>
                  </a:cubicBezTo>
                  <a:cubicBezTo>
                    <a:pt x="18968" y="964"/>
                    <a:pt x="20284" y="4050"/>
                    <a:pt x="21600" y="7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967019" y="4175860"/>
              <a:ext cx="108447" cy="20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47" fill="norm" stroke="1" extrusionOk="0">
                  <a:moveTo>
                    <a:pt x="21282" y="0"/>
                  </a:moveTo>
                  <a:cubicBezTo>
                    <a:pt x="14636" y="3967"/>
                    <a:pt x="7990" y="7935"/>
                    <a:pt x="4251" y="10469"/>
                  </a:cubicBezTo>
                  <a:cubicBezTo>
                    <a:pt x="513" y="13004"/>
                    <a:pt x="-318" y="14106"/>
                    <a:pt x="97" y="15759"/>
                  </a:cubicBezTo>
                  <a:cubicBezTo>
                    <a:pt x="513" y="17412"/>
                    <a:pt x="2174" y="19616"/>
                    <a:pt x="5082" y="20608"/>
                  </a:cubicBezTo>
                  <a:cubicBezTo>
                    <a:pt x="7990" y="21600"/>
                    <a:pt x="12144" y="21380"/>
                    <a:pt x="16297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8097842" y="4224361"/>
              <a:ext cx="117324" cy="15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26" fill="norm" stroke="1" extrusionOk="0">
                  <a:moveTo>
                    <a:pt x="4022" y="2126"/>
                  </a:moveTo>
                  <a:cubicBezTo>
                    <a:pt x="2865" y="7526"/>
                    <a:pt x="1708" y="12926"/>
                    <a:pt x="1129" y="16376"/>
                  </a:cubicBezTo>
                  <a:cubicBezTo>
                    <a:pt x="550" y="19826"/>
                    <a:pt x="550" y="21326"/>
                    <a:pt x="358" y="21326"/>
                  </a:cubicBezTo>
                  <a:cubicBezTo>
                    <a:pt x="165" y="21326"/>
                    <a:pt x="-221" y="19826"/>
                    <a:pt x="165" y="16526"/>
                  </a:cubicBezTo>
                  <a:cubicBezTo>
                    <a:pt x="550" y="13226"/>
                    <a:pt x="1708" y="8126"/>
                    <a:pt x="2865" y="4976"/>
                  </a:cubicBezTo>
                  <a:cubicBezTo>
                    <a:pt x="4022" y="1826"/>
                    <a:pt x="5179" y="626"/>
                    <a:pt x="6722" y="176"/>
                  </a:cubicBezTo>
                  <a:cubicBezTo>
                    <a:pt x="8265" y="-274"/>
                    <a:pt x="10193" y="26"/>
                    <a:pt x="12315" y="2426"/>
                  </a:cubicBezTo>
                  <a:cubicBezTo>
                    <a:pt x="14436" y="4826"/>
                    <a:pt x="16750" y="9326"/>
                    <a:pt x="18293" y="12476"/>
                  </a:cubicBezTo>
                  <a:cubicBezTo>
                    <a:pt x="19836" y="15626"/>
                    <a:pt x="20608" y="17426"/>
                    <a:pt x="21379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285015" y="4290160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8505148" y="4233010"/>
              <a:ext cx="84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50"/>
                    <a:pt x="0" y="9900"/>
                    <a:pt x="0" y="13500"/>
                  </a:cubicBezTo>
                  <a:cubicBezTo>
                    <a:pt x="0" y="17100"/>
                    <a:pt x="10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8532665" y="4137760"/>
              <a:ext cx="8923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5" h="21600" fill="norm" stroke="1" extrusionOk="0">
                  <a:moveTo>
                    <a:pt x="0" y="0"/>
                  </a:moveTo>
                  <a:cubicBezTo>
                    <a:pt x="7680" y="3943"/>
                    <a:pt x="15360" y="7886"/>
                    <a:pt x="18480" y="10886"/>
                  </a:cubicBezTo>
                  <a:cubicBezTo>
                    <a:pt x="21600" y="13886"/>
                    <a:pt x="20160" y="15943"/>
                    <a:pt x="17280" y="17571"/>
                  </a:cubicBezTo>
                  <a:cubicBezTo>
                    <a:pt x="14400" y="19200"/>
                    <a:pt x="10080" y="20400"/>
                    <a:pt x="5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852530" y="3852952"/>
              <a:ext cx="219886" cy="283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11" fill="norm" stroke="1" extrusionOk="0">
                  <a:moveTo>
                    <a:pt x="17667" y="889"/>
                  </a:moveTo>
                  <a:cubicBezTo>
                    <a:pt x="19107" y="409"/>
                    <a:pt x="20547" y="-71"/>
                    <a:pt x="20856" y="9"/>
                  </a:cubicBezTo>
                  <a:cubicBezTo>
                    <a:pt x="21164" y="89"/>
                    <a:pt x="20341" y="729"/>
                    <a:pt x="17770" y="1849"/>
                  </a:cubicBezTo>
                  <a:cubicBezTo>
                    <a:pt x="15199" y="2969"/>
                    <a:pt x="10879" y="4569"/>
                    <a:pt x="7793" y="5849"/>
                  </a:cubicBezTo>
                  <a:cubicBezTo>
                    <a:pt x="4707" y="7129"/>
                    <a:pt x="2856" y="8089"/>
                    <a:pt x="1621" y="8969"/>
                  </a:cubicBezTo>
                  <a:cubicBezTo>
                    <a:pt x="387" y="9849"/>
                    <a:pt x="-230" y="10649"/>
                    <a:pt x="79" y="11209"/>
                  </a:cubicBezTo>
                  <a:cubicBezTo>
                    <a:pt x="387" y="11769"/>
                    <a:pt x="1621" y="12089"/>
                    <a:pt x="4090" y="12249"/>
                  </a:cubicBezTo>
                  <a:cubicBezTo>
                    <a:pt x="6559" y="12409"/>
                    <a:pt x="10261" y="12409"/>
                    <a:pt x="12627" y="12489"/>
                  </a:cubicBezTo>
                  <a:cubicBezTo>
                    <a:pt x="14993" y="12569"/>
                    <a:pt x="16021" y="12729"/>
                    <a:pt x="16124" y="13049"/>
                  </a:cubicBezTo>
                  <a:cubicBezTo>
                    <a:pt x="16227" y="13369"/>
                    <a:pt x="15404" y="13849"/>
                    <a:pt x="13347" y="14649"/>
                  </a:cubicBezTo>
                  <a:cubicBezTo>
                    <a:pt x="11290" y="15449"/>
                    <a:pt x="7999" y="16569"/>
                    <a:pt x="5736" y="17369"/>
                  </a:cubicBezTo>
                  <a:cubicBezTo>
                    <a:pt x="3473" y="18169"/>
                    <a:pt x="2239" y="18649"/>
                    <a:pt x="1724" y="19289"/>
                  </a:cubicBezTo>
                  <a:cubicBezTo>
                    <a:pt x="1210" y="19929"/>
                    <a:pt x="1416" y="20729"/>
                    <a:pt x="2136" y="21129"/>
                  </a:cubicBezTo>
                  <a:cubicBezTo>
                    <a:pt x="2856" y="21529"/>
                    <a:pt x="4090" y="21529"/>
                    <a:pt x="7381" y="20969"/>
                  </a:cubicBezTo>
                  <a:cubicBezTo>
                    <a:pt x="10673" y="20409"/>
                    <a:pt x="16021" y="19289"/>
                    <a:pt x="21370" y="18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182657" y="3830682"/>
              <a:ext cx="137409" cy="26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94" fill="norm" stroke="1" extrusionOk="0">
                  <a:moveTo>
                    <a:pt x="21246" y="699"/>
                  </a:moveTo>
                  <a:cubicBezTo>
                    <a:pt x="19282" y="184"/>
                    <a:pt x="17319" y="-330"/>
                    <a:pt x="14864" y="270"/>
                  </a:cubicBezTo>
                  <a:cubicBezTo>
                    <a:pt x="12410" y="870"/>
                    <a:pt x="9464" y="2584"/>
                    <a:pt x="6846" y="5156"/>
                  </a:cubicBezTo>
                  <a:cubicBezTo>
                    <a:pt x="4228" y="7727"/>
                    <a:pt x="1937" y="11156"/>
                    <a:pt x="791" y="13727"/>
                  </a:cubicBezTo>
                  <a:cubicBezTo>
                    <a:pt x="-354" y="16299"/>
                    <a:pt x="-354" y="18013"/>
                    <a:pt x="1446" y="19213"/>
                  </a:cubicBezTo>
                  <a:cubicBezTo>
                    <a:pt x="3246" y="20413"/>
                    <a:pt x="6846" y="21099"/>
                    <a:pt x="9791" y="21184"/>
                  </a:cubicBezTo>
                  <a:cubicBezTo>
                    <a:pt x="12737" y="21270"/>
                    <a:pt x="15028" y="20756"/>
                    <a:pt x="17319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345465" y="3890110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314"/>
                    <a:pt x="3600" y="4629"/>
                    <a:pt x="7200" y="7843"/>
                  </a:cubicBezTo>
                  <a:cubicBezTo>
                    <a:pt x="10800" y="11057"/>
                    <a:pt x="16200" y="15171"/>
                    <a:pt x="18900" y="17614"/>
                  </a:cubicBezTo>
                  <a:cubicBezTo>
                    <a:pt x="21600" y="20057"/>
                    <a:pt x="21600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367600" y="3858360"/>
              <a:ext cx="13661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0"/>
                  </a:moveTo>
                  <a:cubicBezTo>
                    <a:pt x="17128" y="3600"/>
                    <a:pt x="12808" y="7200"/>
                    <a:pt x="9651" y="10100"/>
                  </a:cubicBezTo>
                  <a:cubicBezTo>
                    <a:pt x="6494" y="13000"/>
                    <a:pt x="4500" y="15200"/>
                    <a:pt x="2839" y="17000"/>
                  </a:cubicBezTo>
                  <a:cubicBezTo>
                    <a:pt x="1177" y="18800"/>
                    <a:pt x="-152" y="20200"/>
                    <a:pt x="14" y="20900"/>
                  </a:cubicBezTo>
                  <a:cubicBezTo>
                    <a:pt x="180" y="21600"/>
                    <a:pt x="1842" y="21600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542315" y="4048860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555015" y="3925723"/>
              <a:ext cx="58270" cy="36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19506" fill="norm" stroke="1" extrusionOk="0">
                  <a:moveTo>
                    <a:pt x="13407" y="8157"/>
                  </a:moveTo>
                  <a:cubicBezTo>
                    <a:pt x="10428" y="11567"/>
                    <a:pt x="7448" y="14978"/>
                    <a:pt x="7821" y="17251"/>
                  </a:cubicBezTo>
                  <a:cubicBezTo>
                    <a:pt x="8193" y="19525"/>
                    <a:pt x="11917" y="20662"/>
                    <a:pt x="15269" y="17820"/>
                  </a:cubicBezTo>
                  <a:cubicBezTo>
                    <a:pt x="18621" y="14978"/>
                    <a:pt x="21600" y="8157"/>
                    <a:pt x="20110" y="4178"/>
                  </a:cubicBezTo>
                  <a:cubicBezTo>
                    <a:pt x="18621" y="199"/>
                    <a:pt x="12662" y="-938"/>
                    <a:pt x="8566" y="767"/>
                  </a:cubicBezTo>
                  <a:cubicBezTo>
                    <a:pt x="4469" y="2473"/>
                    <a:pt x="2234" y="7020"/>
                    <a:pt x="0" y="1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701065" y="397266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936015" y="3877410"/>
              <a:ext cx="139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936015" y="3852010"/>
              <a:ext cx="1460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6039"/>
                    <a:pt x="9078" y="12077"/>
                    <a:pt x="5478" y="15561"/>
                  </a:cubicBezTo>
                  <a:cubicBezTo>
                    <a:pt x="1878" y="19045"/>
                    <a:pt x="939" y="19974"/>
                    <a:pt x="470" y="20555"/>
                  </a:cubicBezTo>
                  <a:cubicBezTo>
                    <a:pt x="0" y="21135"/>
                    <a:pt x="0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885215" y="3798766"/>
              <a:ext cx="2095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273" y="12582"/>
                    <a:pt x="6545" y="4867"/>
                    <a:pt x="10145" y="1782"/>
                  </a:cubicBezTo>
                  <a:cubicBezTo>
                    <a:pt x="13745" y="-1304"/>
                    <a:pt x="17673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139215" y="3801210"/>
              <a:ext cx="937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8452" y="0"/>
                  </a:moveTo>
                  <a:cubicBezTo>
                    <a:pt x="14087" y="3840"/>
                    <a:pt x="19722" y="7680"/>
                    <a:pt x="20661" y="10880"/>
                  </a:cubicBezTo>
                  <a:cubicBezTo>
                    <a:pt x="21600" y="14080"/>
                    <a:pt x="17843" y="16640"/>
                    <a:pt x="13617" y="18320"/>
                  </a:cubicBezTo>
                  <a:cubicBezTo>
                    <a:pt x="9391" y="20000"/>
                    <a:pt x="4696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259865" y="3702525"/>
              <a:ext cx="158751" cy="124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693"/>
                  </a:moveTo>
                  <a:cubicBezTo>
                    <a:pt x="1440" y="960"/>
                    <a:pt x="2880" y="228"/>
                    <a:pt x="4320" y="45"/>
                  </a:cubicBezTo>
                  <a:cubicBezTo>
                    <a:pt x="5760" y="-138"/>
                    <a:pt x="7200" y="228"/>
                    <a:pt x="7920" y="1326"/>
                  </a:cubicBezTo>
                  <a:cubicBezTo>
                    <a:pt x="8640" y="2425"/>
                    <a:pt x="8640" y="4255"/>
                    <a:pt x="7776" y="6635"/>
                  </a:cubicBezTo>
                  <a:cubicBezTo>
                    <a:pt x="6912" y="9015"/>
                    <a:pt x="5184" y="11943"/>
                    <a:pt x="3888" y="14323"/>
                  </a:cubicBezTo>
                  <a:cubicBezTo>
                    <a:pt x="2592" y="16703"/>
                    <a:pt x="1728" y="18533"/>
                    <a:pt x="2592" y="19448"/>
                  </a:cubicBezTo>
                  <a:cubicBezTo>
                    <a:pt x="3456" y="20364"/>
                    <a:pt x="6048" y="20364"/>
                    <a:pt x="9504" y="20547"/>
                  </a:cubicBezTo>
                  <a:cubicBezTo>
                    <a:pt x="12960" y="20730"/>
                    <a:pt x="17280" y="21096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6957865" y="4366360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00" y="16800"/>
                    <a:pt x="12400" y="12000"/>
                    <a:pt x="16000" y="8400"/>
                  </a:cubicBezTo>
                  <a:cubicBezTo>
                    <a:pt x="19600" y="4800"/>
                    <a:pt x="206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7002315" y="441716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795229" y="4692676"/>
              <a:ext cx="124537" cy="15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767" fill="norm" stroke="1" extrusionOk="0">
                  <a:moveTo>
                    <a:pt x="21181" y="509"/>
                  </a:moveTo>
                  <a:cubicBezTo>
                    <a:pt x="18661" y="-45"/>
                    <a:pt x="16141" y="-599"/>
                    <a:pt x="12541" y="1478"/>
                  </a:cubicBezTo>
                  <a:cubicBezTo>
                    <a:pt x="8941" y="3555"/>
                    <a:pt x="4261" y="8263"/>
                    <a:pt x="1921" y="11309"/>
                  </a:cubicBezTo>
                  <a:cubicBezTo>
                    <a:pt x="-419" y="14355"/>
                    <a:pt x="-419" y="15739"/>
                    <a:pt x="841" y="17263"/>
                  </a:cubicBezTo>
                  <a:cubicBezTo>
                    <a:pt x="2101" y="18786"/>
                    <a:pt x="4621" y="20447"/>
                    <a:pt x="8221" y="20724"/>
                  </a:cubicBezTo>
                  <a:cubicBezTo>
                    <a:pt x="11821" y="21001"/>
                    <a:pt x="16501" y="19893"/>
                    <a:pt x="21181" y="1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6908511" y="4734660"/>
              <a:ext cx="97220" cy="10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13" fill="norm" stroke="1" extrusionOk="0">
                  <a:moveTo>
                    <a:pt x="17609" y="0"/>
                  </a:moveTo>
                  <a:cubicBezTo>
                    <a:pt x="14392" y="0"/>
                    <a:pt x="11175" y="0"/>
                    <a:pt x="8188" y="2204"/>
                  </a:cubicBezTo>
                  <a:cubicBezTo>
                    <a:pt x="5201" y="4408"/>
                    <a:pt x="2443" y="8816"/>
                    <a:pt x="1065" y="12122"/>
                  </a:cubicBezTo>
                  <a:cubicBezTo>
                    <a:pt x="-314" y="15429"/>
                    <a:pt x="-314" y="17633"/>
                    <a:pt x="835" y="19176"/>
                  </a:cubicBezTo>
                  <a:cubicBezTo>
                    <a:pt x="1984" y="20718"/>
                    <a:pt x="4282" y="21600"/>
                    <a:pt x="7729" y="21380"/>
                  </a:cubicBezTo>
                  <a:cubicBezTo>
                    <a:pt x="11175" y="21159"/>
                    <a:pt x="15771" y="19837"/>
                    <a:pt x="18299" y="17853"/>
                  </a:cubicBezTo>
                  <a:cubicBezTo>
                    <a:pt x="20826" y="15869"/>
                    <a:pt x="21286" y="13224"/>
                    <a:pt x="21056" y="10800"/>
                  </a:cubicBezTo>
                  <a:cubicBezTo>
                    <a:pt x="20826" y="8376"/>
                    <a:pt x="19907" y="6171"/>
                    <a:pt x="18299" y="5510"/>
                  </a:cubicBezTo>
                  <a:cubicBezTo>
                    <a:pt x="16690" y="4849"/>
                    <a:pt x="14392" y="5731"/>
                    <a:pt x="12095" y="6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7008665" y="4716556"/>
              <a:ext cx="101601" cy="137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799"/>
                  </a:moveTo>
                  <a:cubicBezTo>
                    <a:pt x="1350" y="1490"/>
                    <a:pt x="2700" y="181"/>
                    <a:pt x="4500" y="18"/>
                  </a:cubicBezTo>
                  <a:cubicBezTo>
                    <a:pt x="6300" y="-146"/>
                    <a:pt x="8550" y="836"/>
                    <a:pt x="10575" y="3454"/>
                  </a:cubicBezTo>
                  <a:cubicBezTo>
                    <a:pt x="12600" y="6072"/>
                    <a:pt x="14400" y="10327"/>
                    <a:pt x="15075" y="13272"/>
                  </a:cubicBezTo>
                  <a:cubicBezTo>
                    <a:pt x="15750" y="16218"/>
                    <a:pt x="15300" y="17854"/>
                    <a:pt x="14175" y="19163"/>
                  </a:cubicBezTo>
                  <a:cubicBezTo>
                    <a:pt x="13050" y="20472"/>
                    <a:pt x="11250" y="21454"/>
                    <a:pt x="10125" y="21127"/>
                  </a:cubicBezTo>
                  <a:cubicBezTo>
                    <a:pt x="9000" y="20799"/>
                    <a:pt x="8550" y="19163"/>
                    <a:pt x="9450" y="16545"/>
                  </a:cubicBezTo>
                  <a:cubicBezTo>
                    <a:pt x="10350" y="13927"/>
                    <a:pt x="12600" y="10327"/>
                    <a:pt x="14850" y="8036"/>
                  </a:cubicBezTo>
                  <a:cubicBezTo>
                    <a:pt x="17100" y="5745"/>
                    <a:pt x="19350" y="4763"/>
                    <a:pt x="21600" y="3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7154715" y="4734660"/>
              <a:ext cx="12065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0"/>
                  </a:moveTo>
                  <a:cubicBezTo>
                    <a:pt x="2653" y="2326"/>
                    <a:pt x="5305" y="4652"/>
                    <a:pt x="6632" y="7809"/>
                  </a:cubicBezTo>
                  <a:cubicBezTo>
                    <a:pt x="7958" y="10966"/>
                    <a:pt x="7958" y="14954"/>
                    <a:pt x="7200" y="17612"/>
                  </a:cubicBezTo>
                  <a:cubicBezTo>
                    <a:pt x="6442" y="20271"/>
                    <a:pt x="4926" y="21600"/>
                    <a:pt x="3979" y="21434"/>
                  </a:cubicBezTo>
                  <a:cubicBezTo>
                    <a:pt x="3032" y="21268"/>
                    <a:pt x="2653" y="19606"/>
                    <a:pt x="4737" y="16117"/>
                  </a:cubicBezTo>
                  <a:cubicBezTo>
                    <a:pt x="6821" y="12628"/>
                    <a:pt x="11368" y="7311"/>
                    <a:pt x="14589" y="4320"/>
                  </a:cubicBezTo>
                  <a:cubicBezTo>
                    <a:pt x="17811" y="1329"/>
                    <a:pt x="19705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7262665" y="4733574"/>
              <a:ext cx="73115" cy="134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06" fill="norm" stroke="1" extrusionOk="0">
                  <a:moveTo>
                    <a:pt x="0" y="5155"/>
                  </a:moveTo>
                  <a:cubicBezTo>
                    <a:pt x="2469" y="6152"/>
                    <a:pt x="4937" y="7149"/>
                    <a:pt x="7714" y="7481"/>
                  </a:cubicBezTo>
                  <a:cubicBezTo>
                    <a:pt x="10491" y="7814"/>
                    <a:pt x="13577" y="7481"/>
                    <a:pt x="16354" y="5986"/>
                  </a:cubicBezTo>
                  <a:cubicBezTo>
                    <a:pt x="19131" y="4491"/>
                    <a:pt x="21600" y="1832"/>
                    <a:pt x="21291" y="669"/>
                  </a:cubicBezTo>
                  <a:cubicBezTo>
                    <a:pt x="20983" y="-494"/>
                    <a:pt x="17897" y="-162"/>
                    <a:pt x="14194" y="1832"/>
                  </a:cubicBezTo>
                  <a:cubicBezTo>
                    <a:pt x="10491" y="3826"/>
                    <a:pt x="6171" y="7481"/>
                    <a:pt x="3703" y="10140"/>
                  </a:cubicBezTo>
                  <a:cubicBezTo>
                    <a:pt x="1234" y="12798"/>
                    <a:pt x="617" y="14460"/>
                    <a:pt x="617" y="16121"/>
                  </a:cubicBezTo>
                  <a:cubicBezTo>
                    <a:pt x="617" y="17783"/>
                    <a:pt x="1234" y="19444"/>
                    <a:pt x="4629" y="20275"/>
                  </a:cubicBezTo>
                  <a:cubicBezTo>
                    <a:pt x="8023" y="21106"/>
                    <a:pt x="14194" y="21106"/>
                    <a:pt x="20366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7359652" y="4753147"/>
              <a:ext cx="112564" cy="12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0875" fill="norm" stroke="1" extrusionOk="0">
                  <a:moveTo>
                    <a:pt x="15272" y="1176"/>
                  </a:moveTo>
                  <a:cubicBezTo>
                    <a:pt x="13272" y="456"/>
                    <a:pt x="11272" y="-264"/>
                    <a:pt x="9672" y="96"/>
                  </a:cubicBezTo>
                  <a:cubicBezTo>
                    <a:pt x="8072" y="456"/>
                    <a:pt x="6872" y="1896"/>
                    <a:pt x="5272" y="4596"/>
                  </a:cubicBezTo>
                  <a:cubicBezTo>
                    <a:pt x="3672" y="7296"/>
                    <a:pt x="1672" y="11256"/>
                    <a:pt x="672" y="14136"/>
                  </a:cubicBezTo>
                  <a:cubicBezTo>
                    <a:pt x="-328" y="17016"/>
                    <a:pt x="-328" y="18816"/>
                    <a:pt x="1472" y="19896"/>
                  </a:cubicBezTo>
                  <a:cubicBezTo>
                    <a:pt x="3272" y="20976"/>
                    <a:pt x="6872" y="21336"/>
                    <a:pt x="10472" y="20076"/>
                  </a:cubicBezTo>
                  <a:cubicBezTo>
                    <a:pt x="14072" y="18816"/>
                    <a:pt x="17672" y="15936"/>
                    <a:pt x="21272" y="13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7511323" y="4614010"/>
              <a:ext cx="49793" cy="28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42" fill="norm" stroke="1" extrusionOk="0">
                  <a:moveTo>
                    <a:pt x="21171" y="0"/>
                  </a:moveTo>
                  <a:cubicBezTo>
                    <a:pt x="16671" y="1600"/>
                    <a:pt x="12171" y="3200"/>
                    <a:pt x="8571" y="6080"/>
                  </a:cubicBezTo>
                  <a:cubicBezTo>
                    <a:pt x="4971" y="8960"/>
                    <a:pt x="2271" y="13120"/>
                    <a:pt x="921" y="15920"/>
                  </a:cubicBezTo>
                  <a:cubicBezTo>
                    <a:pt x="-429" y="18720"/>
                    <a:pt x="-429" y="20160"/>
                    <a:pt x="1821" y="20880"/>
                  </a:cubicBezTo>
                  <a:cubicBezTo>
                    <a:pt x="4071" y="21600"/>
                    <a:pt x="8571" y="21600"/>
                    <a:pt x="12171" y="21040"/>
                  </a:cubicBezTo>
                  <a:cubicBezTo>
                    <a:pt x="15771" y="20480"/>
                    <a:pt x="18471" y="19360"/>
                    <a:pt x="21171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7484915" y="4611894"/>
              <a:ext cx="329643" cy="276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355" fill="norm" stroke="1" extrusionOk="0">
                  <a:moveTo>
                    <a:pt x="0" y="12436"/>
                  </a:moveTo>
                  <a:cubicBezTo>
                    <a:pt x="2908" y="12436"/>
                    <a:pt x="5815" y="12436"/>
                    <a:pt x="7823" y="12109"/>
                  </a:cubicBezTo>
                  <a:cubicBezTo>
                    <a:pt x="9831" y="11782"/>
                    <a:pt x="10938" y="11127"/>
                    <a:pt x="11077" y="10718"/>
                  </a:cubicBezTo>
                  <a:cubicBezTo>
                    <a:pt x="11215" y="10309"/>
                    <a:pt x="10385" y="10145"/>
                    <a:pt x="9623" y="10309"/>
                  </a:cubicBezTo>
                  <a:cubicBezTo>
                    <a:pt x="8862" y="10473"/>
                    <a:pt x="8169" y="10964"/>
                    <a:pt x="7615" y="11536"/>
                  </a:cubicBezTo>
                  <a:cubicBezTo>
                    <a:pt x="7062" y="12109"/>
                    <a:pt x="6646" y="12764"/>
                    <a:pt x="6438" y="13745"/>
                  </a:cubicBezTo>
                  <a:cubicBezTo>
                    <a:pt x="6231" y="14727"/>
                    <a:pt x="6231" y="16036"/>
                    <a:pt x="6577" y="16773"/>
                  </a:cubicBezTo>
                  <a:cubicBezTo>
                    <a:pt x="6923" y="17509"/>
                    <a:pt x="7615" y="17673"/>
                    <a:pt x="8792" y="17591"/>
                  </a:cubicBezTo>
                  <a:cubicBezTo>
                    <a:pt x="9969" y="17509"/>
                    <a:pt x="11631" y="17182"/>
                    <a:pt x="12808" y="16773"/>
                  </a:cubicBezTo>
                  <a:cubicBezTo>
                    <a:pt x="13985" y="16364"/>
                    <a:pt x="14677" y="15873"/>
                    <a:pt x="15231" y="15300"/>
                  </a:cubicBezTo>
                  <a:cubicBezTo>
                    <a:pt x="15785" y="14727"/>
                    <a:pt x="16200" y="14073"/>
                    <a:pt x="16062" y="13827"/>
                  </a:cubicBezTo>
                  <a:cubicBezTo>
                    <a:pt x="15923" y="13582"/>
                    <a:pt x="15231" y="13745"/>
                    <a:pt x="14677" y="14236"/>
                  </a:cubicBezTo>
                  <a:cubicBezTo>
                    <a:pt x="14123" y="14727"/>
                    <a:pt x="13708" y="15545"/>
                    <a:pt x="13362" y="16364"/>
                  </a:cubicBezTo>
                  <a:cubicBezTo>
                    <a:pt x="13015" y="17182"/>
                    <a:pt x="12738" y="18000"/>
                    <a:pt x="12600" y="18818"/>
                  </a:cubicBezTo>
                  <a:cubicBezTo>
                    <a:pt x="12462" y="19636"/>
                    <a:pt x="12462" y="20455"/>
                    <a:pt x="12877" y="20945"/>
                  </a:cubicBezTo>
                  <a:cubicBezTo>
                    <a:pt x="13292" y="21436"/>
                    <a:pt x="14123" y="21600"/>
                    <a:pt x="15162" y="20782"/>
                  </a:cubicBezTo>
                  <a:cubicBezTo>
                    <a:pt x="16200" y="19964"/>
                    <a:pt x="17446" y="18164"/>
                    <a:pt x="18554" y="15382"/>
                  </a:cubicBezTo>
                  <a:cubicBezTo>
                    <a:pt x="19662" y="12600"/>
                    <a:pt x="20631" y="8836"/>
                    <a:pt x="21115" y="6382"/>
                  </a:cubicBezTo>
                  <a:cubicBezTo>
                    <a:pt x="21600" y="3927"/>
                    <a:pt x="21600" y="2782"/>
                    <a:pt x="21531" y="1800"/>
                  </a:cubicBezTo>
                  <a:cubicBezTo>
                    <a:pt x="21462" y="818"/>
                    <a:pt x="21323" y="0"/>
                    <a:pt x="20977" y="0"/>
                  </a:cubicBezTo>
                  <a:cubicBezTo>
                    <a:pt x="20631" y="0"/>
                    <a:pt x="20077" y="818"/>
                    <a:pt x="19246" y="2782"/>
                  </a:cubicBezTo>
                  <a:cubicBezTo>
                    <a:pt x="18415" y="4745"/>
                    <a:pt x="17308" y="7855"/>
                    <a:pt x="16823" y="10555"/>
                  </a:cubicBezTo>
                  <a:cubicBezTo>
                    <a:pt x="16338" y="13255"/>
                    <a:pt x="16477" y="15545"/>
                    <a:pt x="16962" y="16773"/>
                  </a:cubicBezTo>
                  <a:cubicBezTo>
                    <a:pt x="17446" y="18000"/>
                    <a:pt x="18277" y="18164"/>
                    <a:pt x="19108" y="18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091249" y="4737609"/>
              <a:ext cx="75561" cy="22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36" fill="norm" stroke="1" extrusionOk="0">
                  <a:moveTo>
                    <a:pt x="20165" y="3921"/>
                  </a:moveTo>
                  <a:cubicBezTo>
                    <a:pt x="20749" y="2921"/>
                    <a:pt x="21333" y="1921"/>
                    <a:pt x="20165" y="1221"/>
                  </a:cubicBezTo>
                  <a:cubicBezTo>
                    <a:pt x="18998" y="521"/>
                    <a:pt x="16079" y="121"/>
                    <a:pt x="13160" y="21"/>
                  </a:cubicBezTo>
                  <a:cubicBezTo>
                    <a:pt x="10241" y="-79"/>
                    <a:pt x="7322" y="121"/>
                    <a:pt x="4987" y="1721"/>
                  </a:cubicBezTo>
                  <a:cubicBezTo>
                    <a:pt x="2652" y="3321"/>
                    <a:pt x="901" y="6321"/>
                    <a:pt x="2360" y="8721"/>
                  </a:cubicBezTo>
                  <a:cubicBezTo>
                    <a:pt x="3819" y="11121"/>
                    <a:pt x="8490" y="12921"/>
                    <a:pt x="11701" y="14721"/>
                  </a:cubicBezTo>
                  <a:cubicBezTo>
                    <a:pt x="14911" y="16521"/>
                    <a:pt x="16663" y="18321"/>
                    <a:pt x="15495" y="19521"/>
                  </a:cubicBezTo>
                  <a:cubicBezTo>
                    <a:pt x="14328" y="20721"/>
                    <a:pt x="10241" y="21321"/>
                    <a:pt x="6738" y="21421"/>
                  </a:cubicBezTo>
                  <a:cubicBezTo>
                    <a:pt x="3236" y="21521"/>
                    <a:pt x="317" y="21121"/>
                    <a:pt x="25" y="19921"/>
                  </a:cubicBezTo>
                  <a:cubicBezTo>
                    <a:pt x="-267" y="18721"/>
                    <a:pt x="2068" y="16721"/>
                    <a:pt x="4111" y="15421"/>
                  </a:cubicBezTo>
                  <a:cubicBezTo>
                    <a:pt x="6155" y="14121"/>
                    <a:pt x="7906" y="13521"/>
                    <a:pt x="9657" y="12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8169499" y="4815623"/>
              <a:ext cx="134567" cy="13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185" fill="norm" stroke="1" extrusionOk="0">
                  <a:moveTo>
                    <a:pt x="11331" y="3240"/>
                  </a:moveTo>
                  <a:cubicBezTo>
                    <a:pt x="12681" y="2243"/>
                    <a:pt x="14031" y="1247"/>
                    <a:pt x="13694" y="582"/>
                  </a:cubicBezTo>
                  <a:cubicBezTo>
                    <a:pt x="13356" y="-83"/>
                    <a:pt x="11331" y="-415"/>
                    <a:pt x="8969" y="914"/>
                  </a:cubicBezTo>
                  <a:cubicBezTo>
                    <a:pt x="6606" y="2243"/>
                    <a:pt x="3906" y="5234"/>
                    <a:pt x="2218" y="7727"/>
                  </a:cubicBezTo>
                  <a:cubicBezTo>
                    <a:pt x="531" y="10219"/>
                    <a:pt x="-144" y="12213"/>
                    <a:pt x="25" y="13874"/>
                  </a:cubicBezTo>
                  <a:cubicBezTo>
                    <a:pt x="193" y="15536"/>
                    <a:pt x="1206" y="16865"/>
                    <a:pt x="2556" y="17363"/>
                  </a:cubicBezTo>
                  <a:cubicBezTo>
                    <a:pt x="3906" y="17862"/>
                    <a:pt x="5593" y="17530"/>
                    <a:pt x="7787" y="16200"/>
                  </a:cubicBezTo>
                  <a:cubicBezTo>
                    <a:pt x="9981" y="14871"/>
                    <a:pt x="12681" y="12545"/>
                    <a:pt x="14537" y="10385"/>
                  </a:cubicBezTo>
                  <a:cubicBezTo>
                    <a:pt x="16393" y="8225"/>
                    <a:pt x="17406" y="6231"/>
                    <a:pt x="17744" y="6065"/>
                  </a:cubicBezTo>
                  <a:cubicBezTo>
                    <a:pt x="18081" y="5899"/>
                    <a:pt x="17744" y="7560"/>
                    <a:pt x="17406" y="9554"/>
                  </a:cubicBezTo>
                  <a:cubicBezTo>
                    <a:pt x="17069" y="11548"/>
                    <a:pt x="16731" y="13874"/>
                    <a:pt x="16731" y="15868"/>
                  </a:cubicBezTo>
                  <a:cubicBezTo>
                    <a:pt x="16731" y="17862"/>
                    <a:pt x="17069" y="19523"/>
                    <a:pt x="17912" y="20354"/>
                  </a:cubicBezTo>
                  <a:cubicBezTo>
                    <a:pt x="18756" y="21185"/>
                    <a:pt x="20106" y="21185"/>
                    <a:pt x="21456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8336609" y="4880710"/>
              <a:ext cx="13255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3985" y="0"/>
                  </a:moveTo>
                  <a:cubicBezTo>
                    <a:pt x="3300" y="4168"/>
                    <a:pt x="2614" y="8337"/>
                    <a:pt x="1928" y="11747"/>
                  </a:cubicBezTo>
                  <a:cubicBezTo>
                    <a:pt x="1242" y="15158"/>
                    <a:pt x="557" y="17811"/>
                    <a:pt x="214" y="18189"/>
                  </a:cubicBezTo>
                  <a:cubicBezTo>
                    <a:pt x="-129" y="18568"/>
                    <a:pt x="-129" y="16674"/>
                    <a:pt x="728" y="14021"/>
                  </a:cubicBezTo>
                  <a:cubicBezTo>
                    <a:pt x="1585" y="11368"/>
                    <a:pt x="3300" y="7958"/>
                    <a:pt x="4842" y="5495"/>
                  </a:cubicBezTo>
                  <a:cubicBezTo>
                    <a:pt x="6385" y="3032"/>
                    <a:pt x="7757" y="1516"/>
                    <a:pt x="8785" y="1705"/>
                  </a:cubicBezTo>
                  <a:cubicBezTo>
                    <a:pt x="9814" y="1895"/>
                    <a:pt x="10500" y="3789"/>
                    <a:pt x="10671" y="5684"/>
                  </a:cubicBezTo>
                  <a:cubicBezTo>
                    <a:pt x="10842" y="7579"/>
                    <a:pt x="10500" y="9474"/>
                    <a:pt x="10328" y="11368"/>
                  </a:cubicBezTo>
                  <a:cubicBezTo>
                    <a:pt x="10157" y="13263"/>
                    <a:pt x="10157" y="15158"/>
                    <a:pt x="10671" y="14968"/>
                  </a:cubicBezTo>
                  <a:cubicBezTo>
                    <a:pt x="11185" y="14779"/>
                    <a:pt x="12214" y="12505"/>
                    <a:pt x="13242" y="10611"/>
                  </a:cubicBezTo>
                  <a:cubicBezTo>
                    <a:pt x="14271" y="8716"/>
                    <a:pt x="15300" y="7200"/>
                    <a:pt x="16500" y="5874"/>
                  </a:cubicBezTo>
                  <a:cubicBezTo>
                    <a:pt x="17700" y="4547"/>
                    <a:pt x="19071" y="3411"/>
                    <a:pt x="19928" y="3789"/>
                  </a:cubicBezTo>
                  <a:cubicBezTo>
                    <a:pt x="20785" y="4168"/>
                    <a:pt x="21128" y="6063"/>
                    <a:pt x="21300" y="9284"/>
                  </a:cubicBezTo>
                  <a:cubicBezTo>
                    <a:pt x="21471" y="12505"/>
                    <a:pt x="21471" y="17053"/>
                    <a:pt x="214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8479022" y="4853573"/>
              <a:ext cx="122582" cy="30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89" fill="norm" stroke="1" extrusionOk="0">
                  <a:moveTo>
                    <a:pt x="12573" y="4591"/>
                  </a:moveTo>
                  <a:cubicBezTo>
                    <a:pt x="10376" y="7123"/>
                    <a:pt x="8179" y="9656"/>
                    <a:pt x="6532" y="12114"/>
                  </a:cubicBezTo>
                  <a:cubicBezTo>
                    <a:pt x="4884" y="14572"/>
                    <a:pt x="3786" y="16955"/>
                    <a:pt x="2688" y="18668"/>
                  </a:cubicBezTo>
                  <a:cubicBezTo>
                    <a:pt x="1590" y="20381"/>
                    <a:pt x="491" y="21424"/>
                    <a:pt x="125" y="21275"/>
                  </a:cubicBezTo>
                  <a:cubicBezTo>
                    <a:pt x="-241" y="21126"/>
                    <a:pt x="125" y="19785"/>
                    <a:pt x="2139" y="16583"/>
                  </a:cubicBezTo>
                  <a:cubicBezTo>
                    <a:pt x="4152" y="13380"/>
                    <a:pt x="7813" y="8315"/>
                    <a:pt x="10193" y="5410"/>
                  </a:cubicBezTo>
                  <a:cubicBezTo>
                    <a:pt x="12573" y="2505"/>
                    <a:pt x="13671" y="1761"/>
                    <a:pt x="14769" y="1090"/>
                  </a:cubicBezTo>
                  <a:cubicBezTo>
                    <a:pt x="15867" y="420"/>
                    <a:pt x="16966" y="-176"/>
                    <a:pt x="18064" y="47"/>
                  </a:cubicBezTo>
                  <a:cubicBezTo>
                    <a:pt x="19162" y="271"/>
                    <a:pt x="20261" y="1314"/>
                    <a:pt x="20810" y="2654"/>
                  </a:cubicBezTo>
                  <a:cubicBezTo>
                    <a:pt x="21359" y="3995"/>
                    <a:pt x="21359" y="5634"/>
                    <a:pt x="20627" y="6751"/>
                  </a:cubicBezTo>
                  <a:cubicBezTo>
                    <a:pt x="19895" y="7868"/>
                    <a:pt x="18430" y="8464"/>
                    <a:pt x="16783" y="8911"/>
                  </a:cubicBezTo>
                  <a:cubicBezTo>
                    <a:pt x="15135" y="9358"/>
                    <a:pt x="13305" y="9656"/>
                    <a:pt x="11474" y="9358"/>
                  </a:cubicBezTo>
                  <a:cubicBezTo>
                    <a:pt x="9644" y="9060"/>
                    <a:pt x="7813" y="8166"/>
                    <a:pt x="5983" y="7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8631957" y="4721960"/>
              <a:ext cx="148359" cy="27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17" fill="norm" stroke="1" extrusionOk="0">
                  <a:moveTo>
                    <a:pt x="5808" y="0"/>
                  </a:moveTo>
                  <a:cubicBezTo>
                    <a:pt x="6720" y="837"/>
                    <a:pt x="7633" y="1674"/>
                    <a:pt x="7177" y="3767"/>
                  </a:cubicBezTo>
                  <a:cubicBezTo>
                    <a:pt x="6720" y="5860"/>
                    <a:pt x="4895" y="9209"/>
                    <a:pt x="3526" y="11972"/>
                  </a:cubicBezTo>
                  <a:cubicBezTo>
                    <a:pt x="2157" y="14735"/>
                    <a:pt x="1244" y="16912"/>
                    <a:pt x="636" y="18419"/>
                  </a:cubicBezTo>
                  <a:cubicBezTo>
                    <a:pt x="27" y="19926"/>
                    <a:pt x="-277" y="20763"/>
                    <a:pt x="331" y="21181"/>
                  </a:cubicBezTo>
                  <a:cubicBezTo>
                    <a:pt x="940" y="21600"/>
                    <a:pt x="2461" y="21600"/>
                    <a:pt x="5351" y="20009"/>
                  </a:cubicBezTo>
                  <a:cubicBezTo>
                    <a:pt x="8241" y="18419"/>
                    <a:pt x="12500" y="15237"/>
                    <a:pt x="14934" y="13144"/>
                  </a:cubicBezTo>
                  <a:cubicBezTo>
                    <a:pt x="17368" y="11051"/>
                    <a:pt x="17977" y="10047"/>
                    <a:pt x="17520" y="9712"/>
                  </a:cubicBezTo>
                  <a:cubicBezTo>
                    <a:pt x="17064" y="9377"/>
                    <a:pt x="15543" y="9712"/>
                    <a:pt x="13413" y="10967"/>
                  </a:cubicBezTo>
                  <a:cubicBezTo>
                    <a:pt x="11284" y="12223"/>
                    <a:pt x="8546" y="14400"/>
                    <a:pt x="7024" y="16158"/>
                  </a:cubicBezTo>
                  <a:cubicBezTo>
                    <a:pt x="5503" y="17916"/>
                    <a:pt x="5199" y="19256"/>
                    <a:pt x="7785" y="20009"/>
                  </a:cubicBezTo>
                  <a:cubicBezTo>
                    <a:pt x="10371" y="20763"/>
                    <a:pt x="15847" y="20930"/>
                    <a:pt x="21323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103915" y="3591610"/>
              <a:ext cx="234951" cy="167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807"/>
                  </a:moveTo>
                  <a:cubicBezTo>
                    <a:pt x="973" y="273"/>
                    <a:pt x="1946" y="-260"/>
                    <a:pt x="3405" y="140"/>
                  </a:cubicBezTo>
                  <a:cubicBezTo>
                    <a:pt x="4865" y="540"/>
                    <a:pt x="6811" y="1873"/>
                    <a:pt x="7297" y="5073"/>
                  </a:cubicBezTo>
                  <a:cubicBezTo>
                    <a:pt x="7784" y="8273"/>
                    <a:pt x="6811" y="13340"/>
                    <a:pt x="6032" y="16407"/>
                  </a:cubicBezTo>
                  <a:cubicBezTo>
                    <a:pt x="5254" y="19473"/>
                    <a:pt x="4670" y="20540"/>
                    <a:pt x="5157" y="20940"/>
                  </a:cubicBezTo>
                  <a:cubicBezTo>
                    <a:pt x="5643" y="21340"/>
                    <a:pt x="7200" y="21073"/>
                    <a:pt x="10119" y="20940"/>
                  </a:cubicBezTo>
                  <a:cubicBezTo>
                    <a:pt x="13038" y="20807"/>
                    <a:pt x="17319" y="20807"/>
                    <a:pt x="2160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256565" y="4844727"/>
              <a:ext cx="190501" cy="23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95"/>
                  </a:moveTo>
                  <a:cubicBezTo>
                    <a:pt x="0" y="4713"/>
                    <a:pt x="0" y="3731"/>
                    <a:pt x="600" y="4320"/>
                  </a:cubicBezTo>
                  <a:cubicBezTo>
                    <a:pt x="1200" y="4909"/>
                    <a:pt x="2400" y="7069"/>
                    <a:pt x="3480" y="9818"/>
                  </a:cubicBezTo>
                  <a:cubicBezTo>
                    <a:pt x="4560" y="12567"/>
                    <a:pt x="5520" y="15905"/>
                    <a:pt x="6360" y="18164"/>
                  </a:cubicBezTo>
                  <a:cubicBezTo>
                    <a:pt x="7200" y="20422"/>
                    <a:pt x="7920" y="21600"/>
                    <a:pt x="8520" y="21600"/>
                  </a:cubicBezTo>
                  <a:cubicBezTo>
                    <a:pt x="9120" y="21600"/>
                    <a:pt x="9600" y="20422"/>
                    <a:pt x="10560" y="16887"/>
                  </a:cubicBezTo>
                  <a:cubicBezTo>
                    <a:pt x="11520" y="13353"/>
                    <a:pt x="12960" y="7462"/>
                    <a:pt x="14040" y="4124"/>
                  </a:cubicBezTo>
                  <a:cubicBezTo>
                    <a:pt x="15120" y="785"/>
                    <a:pt x="15840" y="0"/>
                    <a:pt x="16680" y="0"/>
                  </a:cubicBezTo>
                  <a:cubicBezTo>
                    <a:pt x="17520" y="0"/>
                    <a:pt x="18480" y="785"/>
                    <a:pt x="19320" y="1473"/>
                  </a:cubicBezTo>
                  <a:cubicBezTo>
                    <a:pt x="20160" y="2160"/>
                    <a:pt x="20880" y="2749"/>
                    <a:pt x="21600" y="3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9444210" y="4866534"/>
              <a:ext cx="142556" cy="162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39" fill="norm" stroke="1" extrusionOk="0">
                  <a:moveTo>
                    <a:pt x="9958" y="7670"/>
                  </a:moveTo>
                  <a:cubicBezTo>
                    <a:pt x="11228" y="6562"/>
                    <a:pt x="12499" y="5454"/>
                    <a:pt x="13134" y="4070"/>
                  </a:cubicBezTo>
                  <a:cubicBezTo>
                    <a:pt x="13769" y="2685"/>
                    <a:pt x="13769" y="1024"/>
                    <a:pt x="12975" y="331"/>
                  </a:cubicBezTo>
                  <a:cubicBezTo>
                    <a:pt x="12181" y="-361"/>
                    <a:pt x="10593" y="-84"/>
                    <a:pt x="8369" y="2270"/>
                  </a:cubicBezTo>
                  <a:cubicBezTo>
                    <a:pt x="6146" y="4624"/>
                    <a:pt x="3287" y="9054"/>
                    <a:pt x="1699" y="12101"/>
                  </a:cubicBezTo>
                  <a:cubicBezTo>
                    <a:pt x="111" y="15147"/>
                    <a:pt x="-207" y="16808"/>
                    <a:pt x="111" y="18331"/>
                  </a:cubicBezTo>
                  <a:cubicBezTo>
                    <a:pt x="428" y="19854"/>
                    <a:pt x="1381" y="21239"/>
                    <a:pt x="3128" y="21239"/>
                  </a:cubicBezTo>
                  <a:cubicBezTo>
                    <a:pt x="4875" y="21239"/>
                    <a:pt x="7417" y="19854"/>
                    <a:pt x="9005" y="18193"/>
                  </a:cubicBezTo>
                  <a:cubicBezTo>
                    <a:pt x="10593" y="16531"/>
                    <a:pt x="11228" y="14593"/>
                    <a:pt x="11705" y="12793"/>
                  </a:cubicBezTo>
                  <a:cubicBezTo>
                    <a:pt x="12181" y="10993"/>
                    <a:pt x="12499" y="9331"/>
                    <a:pt x="12817" y="9747"/>
                  </a:cubicBezTo>
                  <a:cubicBezTo>
                    <a:pt x="13134" y="10162"/>
                    <a:pt x="13452" y="12654"/>
                    <a:pt x="14087" y="14454"/>
                  </a:cubicBezTo>
                  <a:cubicBezTo>
                    <a:pt x="14722" y="16254"/>
                    <a:pt x="15675" y="17362"/>
                    <a:pt x="16946" y="17639"/>
                  </a:cubicBezTo>
                  <a:cubicBezTo>
                    <a:pt x="18217" y="17916"/>
                    <a:pt x="19805" y="17362"/>
                    <a:pt x="21393" y="16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9589850" y="4848960"/>
              <a:ext cx="136616" cy="18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95" fill="norm" stroke="1" extrusionOk="0">
                  <a:moveTo>
                    <a:pt x="2506" y="6553"/>
                  </a:moveTo>
                  <a:cubicBezTo>
                    <a:pt x="1177" y="4369"/>
                    <a:pt x="-152" y="2184"/>
                    <a:pt x="14" y="1456"/>
                  </a:cubicBezTo>
                  <a:cubicBezTo>
                    <a:pt x="180" y="728"/>
                    <a:pt x="1842" y="1456"/>
                    <a:pt x="4168" y="4126"/>
                  </a:cubicBezTo>
                  <a:cubicBezTo>
                    <a:pt x="6494" y="6796"/>
                    <a:pt x="9485" y="11407"/>
                    <a:pt x="10980" y="14319"/>
                  </a:cubicBezTo>
                  <a:cubicBezTo>
                    <a:pt x="12476" y="17231"/>
                    <a:pt x="12476" y="18445"/>
                    <a:pt x="11977" y="19537"/>
                  </a:cubicBezTo>
                  <a:cubicBezTo>
                    <a:pt x="11479" y="20629"/>
                    <a:pt x="10482" y="21600"/>
                    <a:pt x="9651" y="21357"/>
                  </a:cubicBezTo>
                  <a:cubicBezTo>
                    <a:pt x="8820" y="21115"/>
                    <a:pt x="8156" y="19658"/>
                    <a:pt x="8488" y="16503"/>
                  </a:cubicBezTo>
                  <a:cubicBezTo>
                    <a:pt x="8820" y="13348"/>
                    <a:pt x="10150" y="8494"/>
                    <a:pt x="11313" y="5582"/>
                  </a:cubicBezTo>
                  <a:cubicBezTo>
                    <a:pt x="12476" y="2670"/>
                    <a:pt x="13473" y="1699"/>
                    <a:pt x="15134" y="1092"/>
                  </a:cubicBezTo>
                  <a:cubicBezTo>
                    <a:pt x="16796" y="485"/>
                    <a:pt x="19122" y="243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9783615" y="49505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-1" y="5649599"/>
              <a:ext cx="404667" cy="68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27" fill="norm" stroke="1" extrusionOk="0">
                  <a:moveTo>
                    <a:pt x="4608" y="4583"/>
                  </a:moveTo>
                  <a:cubicBezTo>
                    <a:pt x="4273" y="4849"/>
                    <a:pt x="3937" y="5116"/>
                    <a:pt x="3489" y="5283"/>
                  </a:cubicBezTo>
                  <a:cubicBezTo>
                    <a:pt x="3042" y="5449"/>
                    <a:pt x="2482" y="5516"/>
                    <a:pt x="1922" y="5516"/>
                  </a:cubicBezTo>
                  <a:cubicBezTo>
                    <a:pt x="1363" y="5516"/>
                    <a:pt x="803" y="5449"/>
                    <a:pt x="915" y="4783"/>
                  </a:cubicBezTo>
                  <a:cubicBezTo>
                    <a:pt x="1027" y="4116"/>
                    <a:pt x="1811" y="2849"/>
                    <a:pt x="2426" y="2083"/>
                  </a:cubicBezTo>
                  <a:cubicBezTo>
                    <a:pt x="3042" y="1316"/>
                    <a:pt x="3489" y="1049"/>
                    <a:pt x="3993" y="816"/>
                  </a:cubicBezTo>
                  <a:cubicBezTo>
                    <a:pt x="4497" y="583"/>
                    <a:pt x="5056" y="383"/>
                    <a:pt x="5336" y="483"/>
                  </a:cubicBezTo>
                  <a:cubicBezTo>
                    <a:pt x="5616" y="583"/>
                    <a:pt x="5616" y="983"/>
                    <a:pt x="5616" y="2283"/>
                  </a:cubicBezTo>
                  <a:cubicBezTo>
                    <a:pt x="5616" y="3583"/>
                    <a:pt x="5616" y="5783"/>
                    <a:pt x="5336" y="7683"/>
                  </a:cubicBezTo>
                  <a:cubicBezTo>
                    <a:pt x="5056" y="9583"/>
                    <a:pt x="4497" y="11183"/>
                    <a:pt x="3937" y="12349"/>
                  </a:cubicBezTo>
                  <a:cubicBezTo>
                    <a:pt x="3377" y="13516"/>
                    <a:pt x="2818" y="14249"/>
                    <a:pt x="2202" y="14749"/>
                  </a:cubicBezTo>
                  <a:cubicBezTo>
                    <a:pt x="1587" y="15249"/>
                    <a:pt x="915" y="15516"/>
                    <a:pt x="468" y="15483"/>
                  </a:cubicBezTo>
                  <a:cubicBezTo>
                    <a:pt x="20" y="15449"/>
                    <a:pt x="-204" y="15116"/>
                    <a:pt x="244" y="14183"/>
                  </a:cubicBezTo>
                  <a:cubicBezTo>
                    <a:pt x="691" y="13249"/>
                    <a:pt x="1811" y="11716"/>
                    <a:pt x="3545" y="9949"/>
                  </a:cubicBezTo>
                  <a:cubicBezTo>
                    <a:pt x="5280" y="8183"/>
                    <a:pt x="7630" y="6183"/>
                    <a:pt x="9365" y="4683"/>
                  </a:cubicBezTo>
                  <a:cubicBezTo>
                    <a:pt x="11100" y="3183"/>
                    <a:pt x="12219" y="2183"/>
                    <a:pt x="13058" y="1416"/>
                  </a:cubicBezTo>
                  <a:cubicBezTo>
                    <a:pt x="13898" y="649"/>
                    <a:pt x="14457" y="116"/>
                    <a:pt x="14681" y="16"/>
                  </a:cubicBezTo>
                  <a:cubicBezTo>
                    <a:pt x="14905" y="-84"/>
                    <a:pt x="14793" y="249"/>
                    <a:pt x="14233" y="1716"/>
                  </a:cubicBezTo>
                  <a:cubicBezTo>
                    <a:pt x="13674" y="3183"/>
                    <a:pt x="12666" y="5783"/>
                    <a:pt x="11827" y="8316"/>
                  </a:cubicBezTo>
                  <a:cubicBezTo>
                    <a:pt x="10988" y="10849"/>
                    <a:pt x="10316" y="13316"/>
                    <a:pt x="9924" y="15316"/>
                  </a:cubicBezTo>
                  <a:cubicBezTo>
                    <a:pt x="9533" y="17316"/>
                    <a:pt x="9421" y="18849"/>
                    <a:pt x="9365" y="19816"/>
                  </a:cubicBezTo>
                  <a:cubicBezTo>
                    <a:pt x="9309" y="20783"/>
                    <a:pt x="9309" y="21183"/>
                    <a:pt x="9589" y="21349"/>
                  </a:cubicBezTo>
                  <a:cubicBezTo>
                    <a:pt x="9869" y="21516"/>
                    <a:pt x="10428" y="21449"/>
                    <a:pt x="11491" y="20783"/>
                  </a:cubicBezTo>
                  <a:cubicBezTo>
                    <a:pt x="12555" y="20116"/>
                    <a:pt x="14121" y="18849"/>
                    <a:pt x="14905" y="17449"/>
                  </a:cubicBezTo>
                  <a:cubicBezTo>
                    <a:pt x="15688" y="16049"/>
                    <a:pt x="15688" y="14516"/>
                    <a:pt x="15464" y="13616"/>
                  </a:cubicBezTo>
                  <a:cubicBezTo>
                    <a:pt x="15241" y="12716"/>
                    <a:pt x="14793" y="12449"/>
                    <a:pt x="14233" y="12249"/>
                  </a:cubicBezTo>
                  <a:cubicBezTo>
                    <a:pt x="13674" y="12049"/>
                    <a:pt x="13002" y="11916"/>
                    <a:pt x="12946" y="11783"/>
                  </a:cubicBezTo>
                  <a:cubicBezTo>
                    <a:pt x="12890" y="11649"/>
                    <a:pt x="13450" y="11516"/>
                    <a:pt x="14961" y="11116"/>
                  </a:cubicBezTo>
                  <a:cubicBezTo>
                    <a:pt x="16472" y="10716"/>
                    <a:pt x="18934" y="10049"/>
                    <a:pt x="21396" y="9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287315" y="5712560"/>
              <a:ext cx="1481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257" y="0"/>
                  </a:moveTo>
                  <a:cubicBezTo>
                    <a:pt x="15429" y="3405"/>
                    <a:pt x="21600" y="6811"/>
                    <a:pt x="21600" y="10168"/>
                  </a:cubicBezTo>
                  <a:cubicBezTo>
                    <a:pt x="21600" y="13524"/>
                    <a:pt x="15429" y="16832"/>
                    <a:pt x="10800" y="18730"/>
                  </a:cubicBezTo>
                  <a:cubicBezTo>
                    <a:pt x="6171" y="20627"/>
                    <a:pt x="3086" y="21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1534965" y="5782410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60"/>
                    <a:pt x="10080" y="919"/>
                    <a:pt x="7200" y="2911"/>
                  </a:cubicBezTo>
                  <a:cubicBezTo>
                    <a:pt x="4320" y="4902"/>
                    <a:pt x="4320" y="8426"/>
                    <a:pt x="3600" y="11796"/>
                  </a:cubicBezTo>
                  <a:cubicBezTo>
                    <a:pt x="2880" y="15166"/>
                    <a:pt x="1440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1344465" y="5739243"/>
              <a:ext cx="351513" cy="8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88" fill="norm" stroke="1" extrusionOk="0">
                  <a:moveTo>
                    <a:pt x="0" y="21288"/>
                  </a:moveTo>
                  <a:cubicBezTo>
                    <a:pt x="3622" y="16145"/>
                    <a:pt x="7243" y="11002"/>
                    <a:pt x="10477" y="7402"/>
                  </a:cubicBezTo>
                  <a:cubicBezTo>
                    <a:pt x="13710" y="3802"/>
                    <a:pt x="16556" y="1745"/>
                    <a:pt x="18366" y="717"/>
                  </a:cubicBezTo>
                  <a:cubicBezTo>
                    <a:pt x="20177" y="-312"/>
                    <a:pt x="20953" y="-312"/>
                    <a:pt x="21277" y="1231"/>
                  </a:cubicBezTo>
                  <a:cubicBezTo>
                    <a:pt x="21600" y="2774"/>
                    <a:pt x="21471" y="5859"/>
                    <a:pt x="21341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1760978" y="5655410"/>
              <a:ext cx="34338" cy="41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388" fill="norm" stroke="1" extrusionOk="0">
                  <a:moveTo>
                    <a:pt x="9177" y="0"/>
                  </a:moveTo>
                  <a:cubicBezTo>
                    <a:pt x="10447" y="3564"/>
                    <a:pt x="11718" y="7128"/>
                    <a:pt x="10447" y="10260"/>
                  </a:cubicBezTo>
                  <a:cubicBezTo>
                    <a:pt x="9177" y="13392"/>
                    <a:pt x="5365" y="16092"/>
                    <a:pt x="2824" y="17982"/>
                  </a:cubicBezTo>
                  <a:cubicBezTo>
                    <a:pt x="283" y="19872"/>
                    <a:pt x="-988" y="20952"/>
                    <a:pt x="918" y="21276"/>
                  </a:cubicBezTo>
                  <a:cubicBezTo>
                    <a:pt x="2824" y="21600"/>
                    <a:pt x="7906" y="21168"/>
                    <a:pt x="11718" y="20682"/>
                  </a:cubicBezTo>
                  <a:cubicBezTo>
                    <a:pt x="15530" y="20196"/>
                    <a:pt x="18071" y="19656"/>
                    <a:pt x="20612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2138215" y="5680810"/>
              <a:ext cx="215784" cy="29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7" fill="norm" stroke="1" extrusionOk="0">
                  <a:moveTo>
                    <a:pt x="0" y="0"/>
                  </a:moveTo>
                  <a:cubicBezTo>
                    <a:pt x="4823" y="2314"/>
                    <a:pt x="9647" y="4629"/>
                    <a:pt x="12792" y="5940"/>
                  </a:cubicBezTo>
                  <a:cubicBezTo>
                    <a:pt x="15938" y="7251"/>
                    <a:pt x="17406" y="7560"/>
                    <a:pt x="18664" y="7869"/>
                  </a:cubicBezTo>
                  <a:cubicBezTo>
                    <a:pt x="19922" y="8177"/>
                    <a:pt x="20971" y="8486"/>
                    <a:pt x="21285" y="9026"/>
                  </a:cubicBezTo>
                  <a:cubicBezTo>
                    <a:pt x="21600" y="9566"/>
                    <a:pt x="21181" y="10337"/>
                    <a:pt x="19083" y="11957"/>
                  </a:cubicBezTo>
                  <a:cubicBezTo>
                    <a:pt x="16986" y="13577"/>
                    <a:pt x="13212" y="16046"/>
                    <a:pt x="10695" y="17511"/>
                  </a:cubicBezTo>
                  <a:cubicBezTo>
                    <a:pt x="8179" y="18977"/>
                    <a:pt x="6920" y="19440"/>
                    <a:pt x="5872" y="19980"/>
                  </a:cubicBezTo>
                  <a:cubicBezTo>
                    <a:pt x="4823" y="20520"/>
                    <a:pt x="3984" y="21137"/>
                    <a:pt x="3880" y="21369"/>
                  </a:cubicBezTo>
                  <a:cubicBezTo>
                    <a:pt x="3775" y="21600"/>
                    <a:pt x="4404" y="21446"/>
                    <a:pt x="503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826131" y="5541110"/>
              <a:ext cx="150285" cy="51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6085" y="0"/>
                  </a:moveTo>
                  <a:cubicBezTo>
                    <a:pt x="5172" y="1859"/>
                    <a:pt x="4259" y="3718"/>
                    <a:pt x="3346" y="6020"/>
                  </a:cubicBezTo>
                  <a:cubicBezTo>
                    <a:pt x="2434" y="8321"/>
                    <a:pt x="1521" y="11066"/>
                    <a:pt x="913" y="13456"/>
                  </a:cubicBezTo>
                  <a:cubicBezTo>
                    <a:pt x="304" y="15846"/>
                    <a:pt x="0" y="17882"/>
                    <a:pt x="0" y="19121"/>
                  </a:cubicBezTo>
                  <a:cubicBezTo>
                    <a:pt x="0" y="20361"/>
                    <a:pt x="304" y="20803"/>
                    <a:pt x="1217" y="21113"/>
                  </a:cubicBezTo>
                  <a:cubicBezTo>
                    <a:pt x="2130" y="21423"/>
                    <a:pt x="3651" y="21600"/>
                    <a:pt x="7149" y="21025"/>
                  </a:cubicBezTo>
                  <a:cubicBezTo>
                    <a:pt x="10648" y="20449"/>
                    <a:pt x="16124" y="19121"/>
                    <a:pt x="21600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754165" y="578876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3052615" y="5921571"/>
              <a:ext cx="82551" cy="18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3008"/>
                  </a:moveTo>
                  <a:cubicBezTo>
                    <a:pt x="554" y="8162"/>
                    <a:pt x="1108" y="13317"/>
                    <a:pt x="1108" y="16631"/>
                  </a:cubicBezTo>
                  <a:cubicBezTo>
                    <a:pt x="1108" y="19944"/>
                    <a:pt x="554" y="21417"/>
                    <a:pt x="277" y="21417"/>
                  </a:cubicBezTo>
                  <a:cubicBezTo>
                    <a:pt x="0" y="21417"/>
                    <a:pt x="0" y="19944"/>
                    <a:pt x="554" y="16999"/>
                  </a:cubicBezTo>
                  <a:cubicBezTo>
                    <a:pt x="1108" y="14053"/>
                    <a:pt x="2215" y="9635"/>
                    <a:pt x="3323" y="6690"/>
                  </a:cubicBezTo>
                  <a:cubicBezTo>
                    <a:pt x="4431" y="3744"/>
                    <a:pt x="5538" y="2272"/>
                    <a:pt x="7477" y="1290"/>
                  </a:cubicBezTo>
                  <a:cubicBezTo>
                    <a:pt x="9415" y="308"/>
                    <a:pt x="12185" y="-183"/>
                    <a:pt x="14400" y="62"/>
                  </a:cubicBezTo>
                  <a:cubicBezTo>
                    <a:pt x="16615" y="308"/>
                    <a:pt x="18277" y="1290"/>
                    <a:pt x="19385" y="4603"/>
                  </a:cubicBezTo>
                  <a:cubicBezTo>
                    <a:pt x="20492" y="7917"/>
                    <a:pt x="21046" y="13562"/>
                    <a:pt x="21600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3224065" y="600466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3408215" y="5928460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896"/>
                    <a:pt x="8640" y="9792"/>
                    <a:pt x="12240" y="13392"/>
                  </a:cubicBezTo>
                  <a:cubicBezTo>
                    <a:pt x="15840" y="16992"/>
                    <a:pt x="18720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3598715" y="6080860"/>
              <a:ext cx="698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841721" y="5826860"/>
              <a:ext cx="1316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20295" y="0"/>
                  </a:moveTo>
                  <a:cubicBezTo>
                    <a:pt x="18924" y="4000"/>
                    <a:pt x="17553" y="8000"/>
                    <a:pt x="15667" y="11200"/>
                  </a:cubicBezTo>
                  <a:cubicBezTo>
                    <a:pt x="13781" y="14400"/>
                    <a:pt x="11381" y="16800"/>
                    <a:pt x="9324" y="18400"/>
                  </a:cubicBezTo>
                  <a:cubicBezTo>
                    <a:pt x="7267" y="20000"/>
                    <a:pt x="5553" y="20800"/>
                    <a:pt x="3838" y="20933"/>
                  </a:cubicBezTo>
                  <a:cubicBezTo>
                    <a:pt x="2124" y="21067"/>
                    <a:pt x="410" y="20533"/>
                    <a:pt x="67" y="18933"/>
                  </a:cubicBezTo>
                  <a:cubicBezTo>
                    <a:pt x="-276" y="17333"/>
                    <a:pt x="753" y="14667"/>
                    <a:pt x="2124" y="13333"/>
                  </a:cubicBezTo>
                  <a:cubicBezTo>
                    <a:pt x="3495" y="12000"/>
                    <a:pt x="5210" y="12000"/>
                    <a:pt x="7610" y="13200"/>
                  </a:cubicBezTo>
                  <a:cubicBezTo>
                    <a:pt x="10010" y="14400"/>
                    <a:pt x="13095" y="16800"/>
                    <a:pt x="15495" y="18400"/>
                  </a:cubicBezTo>
                  <a:cubicBezTo>
                    <a:pt x="17895" y="20000"/>
                    <a:pt x="19610" y="20800"/>
                    <a:pt x="213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4011465" y="5782410"/>
              <a:ext cx="571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4015"/>
                    <a:pt x="18400" y="8031"/>
                    <a:pt x="14800" y="11631"/>
                  </a:cubicBezTo>
                  <a:cubicBezTo>
                    <a:pt x="11200" y="15231"/>
                    <a:pt x="5600" y="18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4087665" y="5958997"/>
              <a:ext cx="158751" cy="15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945"/>
                  </a:moveTo>
                  <a:cubicBezTo>
                    <a:pt x="2880" y="1058"/>
                    <a:pt x="5760" y="170"/>
                    <a:pt x="7920" y="22"/>
                  </a:cubicBezTo>
                  <a:cubicBezTo>
                    <a:pt x="10080" y="-126"/>
                    <a:pt x="11520" y="466"/>
                    <a:pt x="11952" y="2389"/>
                  </a:cubicBezTo>
                  <a:cubicBezTo>
                    <a:pt x="12384" y="4312"/>
                    <a:pt x="11808" y="7567"/>
                    <a:pt x="10080" y="10378"/>
                  </a:cubicBezTo>
                  <a:cubicBezTo>
                    <a:pt x="8352" y="13189"/>
                    <a:pt x="5472" y="15556"/>
                    <a:pt x="3600" y="17332"/>
                  </a:cubicBezTo>
                  <a:cubicBezTo>
                    <a:pt x="1728" y="19107"/>
                    <a:pt x="864" y="20290"/>
                    <a:pt x="1152" y="20882"/>
                  </a:cubicBezTo>
                  <a:cubicBezTo>
                    <a:pt x="1440" y="21474"/>
                    <a:pt x="2880" y="21474"/>
                    <a:pt x="6480" y="20142"/>
                  </a:cubicBezTo>
                  <a:cubicBezTo>
                    <a:pt x="10080" y="18811"/>
                    <a:pt x="15840" y="16148"/>
                    <a:pt x="21600" y="13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792515" y="6087210"/>
              <a:ext cx="825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5275115" y="5871310"/>
              <a:ext cx="146051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009" y="1736"/>
                  </a:cubicBezTo>
                  <a:cubicBezTo>
                    <a:pt x="6887" y="3471"/>
                    <a:pt x="9078" y="6943"/>
                    <a:pt x="9861" y="10221"/>
                  </a:cubicBezTo>
                  <a:cubicBezTo>
                    <a:pt x="10643" y="13500"/>
                    <a:pt x="10017" y="16586"/>
                    <a:pt x="9078" y="18611"/>
                  </a:cubicBezTo>
                  <a:cubicBezTo>
                    <a:pt x="8139" y="20636"/>
                    <a:pt x="6887" y="21600"/>
                    <a:pt x="5948" y="21600"/>
                  </a:cubicBezTo>
                  <a:cubicBezTo>
                    <a:pt x="5009" y="21600"/>
                    <a:pt x="4383" y="20636"/>
                    <a:pt x="5165" y="17646"/>
                  </a:cubicBezTo>
                  <a:cubicBezTo>
                    <a:pt x="5948" y="14657"/>
                    <a:pt x="8139" y="9643"/>
                    <a:pt x="11113" y="6364"/>
                  </a:cubicBezTo>
                  <a:cubicBezTo>
                    <a:pt x="14087" y="3086"/>
                    <a:pt x="1784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5435317" y="5894834"/>
              <a:ext cx="210510" cy="404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75" fill="norm" stroke="1" extrusionOk="0">
                  <a:moveTo>
                    <a:pt x="495" y="4825"/>
                  </a:moveTo>
                  <a:cubicBezTo>
                    <a:pt x="3061" y="3700"/>
                    <a:pt x="5627" y="2575"/>
                    <a:pt x="6910" y="1731"/>
                  </a:cubicBezTo>
                  <a:cubicBezTo>
                    <a:pt x="8194" y="887"/>
                    <a:pt x="8194" y="325"/>
                    <a:pt x="7659" y="100"/>
                  </a:cubicBezTo>
                  <a:cubicBezTo>
                    <a:pt x="7124" y="-125"/>
                    <a:pt x="6055" y="-13"/>
                    <a:pt x="4665" y="887"/>
                  </a:cubicBezTo>
                  <a:cubicBezTo>
                    <a:pt x="3275" y="1787"/>
                    <a:pt x="1564" y="3475"/>
                    <a:pt x="708" y="4994"/>
                  </a:cubicBezTo>
                  <a:cubicBezTo>
                    <a:pt x="-147" y="6512"/>
                    <a:pt x="-147" y="7862"/>
                    <a:pt x="281" y="8819"/>
                  </a:cubicBezTo>
                  <a:cubicBezTo>
                    <a:pt x="708" y="9775"/>
                    <a:pt x="1564" y="10337"/>
                    <a:pt x="4130" y="10112"/>
                  </a:cubicBezTo>
                  <a:cubicBezTo>
                    <a:pt x="6697" y="9887"/>
                    <a:pt x="10974" y="8875"/>
                    <a:pt x="14075" y="7581"/>
                  </a:cubicBezTo>
                  <a:cubicBezTo>
                    <a:pt x="17176" y="6287"/>
                    <a:pt x="19101" y="4712"/>
                    <a:pt x="20170" y="3531"/>
                  </a:cubicBezTo>
                  <a:cubicBezTo>
                    <a:pt x="21239" y="2350"/>
                    <a:pt x="21453" y="1562"/>
                    <a:pt x="21132" y="1506"/>
                  </a:cubicBezTo>
                  <a:cubicBezTo>
                    <a:pt x="20811" y="1450"/>
                    <a:pt x="19956" y="2125"/>
                    <a:pt x="19421" y="4037"/>
                  </a:cubicBezTo>
                  <a:cubicBezTo>
                    <a:pt x="18887" y="5950"/>
                    <a:pt x="18673" y="9100"/>
                    <a:pt x="18459" y="11688"/>
                  </a:cubicBezTo>
                  <a:cubicBezTo>
                    <a:pt x="18245" y="14275"/>
                    <a:pt x="18031" y="16300"/>
                    <a:pt x="17817" y="17650"/>
                  </a:cubicBezTo>
                  <a:cubicBezTo>
                    <a:pt x="17603" y="19000"/>
                    <a:pt x="17390" y="19675"/>
                    <a:pt x="16855" y="20294"/>
                  </a:cubicBezTo>
                  <a:cubicBezTo>
                    <a:pt x="16320" y="20912"/>
                    <a:pt x="15465" y="21475"/>
                    <a:pt x="14609" y="21475"/>
                  </a:cubicBezTo>
                  <a:cubicBezTo>
                    <a:pt x="13754" y="21475"/>
                    <a:pt x="12899" y="20912"/>
                    <a:pt x="12471" y="19619"/>
                  </a:cubicBezTo>
                  <a:cubicBezTo>
                    <a:pt x="12043" y="18325"/>
                    <a:pt x="12043" y="16300"/>
                    <a:pt x="12043" y="14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586265" y="5782410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668815" y="5870811"/>
              <a:ext cx="146051" cy="17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2553"/>
                  </a:moveTo>
                  <a:cubicBezTo>
                    <a:pt x="4383" y="9170"/>
                    <a:pt x="8765" y="5787"/>
                    <a:pt x="11426" y="3574"/>
                  </a:cubicBezTo>
                  <a:cubicBezTo>
                    <a:pt x="14087" y="1362"/>
                    <a:pt x="15026" y="321"/>
                    <a:pt x="14713" y="61"/>
                  </a:cubicBezTo>
                  <a:cubicBezTo>
                    <a:pt x="14400" y="-199"/>
                    <a:pt x="12835" y="321"/>
                    <a:pt x="10800" y="2534"/>
                  </a:cubicBezTo>
                  <a:cubicBezTo>
                    <a:pt x="8765" y="4746"/>
                    <a:pt x="6261" y="8649"/>
                    <a:pt x="5165" y="11902"/>
                  </a:cubicBezTo>
                  <a:cubicBezTo>
                    <a:pt x="4070" y="15155"/>
                    <a:pt x="4383" y="17758"/>
                    <a:pt x="5322" y="19319"/>
                  </a:cubicBezTo>
                  <a:cubicBezTo>
                    <a:pt x="6261" y="20881"/>
                    <a:pt x="7826" y="21401"/>
                    <a:pt x="10643" y="21401"/>
                  </a:cubicBezTo>
                  <a:cubicBezTo>
                    <a:pt x="13461" y="21401"/>
                    <a:pt x="17530" y="20881"/>
                    <a:pt x="21600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5855161" y="5864960"/>
              <a:ext cx="201005" cy="168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472" fill="norm" stroke="1" extrusionOk="0">
                  <a:moveTo>
                    <a:pt x="11917" y="1543"/>
                  </a:moveTo>
                  <a:cubicBezTo>
                    <a:pt x="9442" y="1543"/>
                    <a:pt x="6967" y="1543"/>
                    <a:pt x="4942" y="3729"/>
                  </a:cubicBezTo>
                  <a:cubicBezTo>
                    <a:pt x="2917" y="5914"/>
                    <a:pt x="1342" y="10286"/>
                    <a:pt x="555" y="13114"/>
                  </a:cubicBezTo>
                  <a:cubicBezTo>
                    <a:pt x="-233" y="15943"/>
                    <a:pt x="-233" y="17229"/>
                    <a:pt x="892" y="18643"/>
                  </a:cubicBezTo>
                  <a:cubicBezTo>
                    <a:pt x="2017" y="20057"/>
                    <a:pt x="4267" y="21600"/>
                    <a:pt x="7642" y="19286"/>
                  </a:cubicBezTo>
                  <a:cubicBezTo>
                    <a:pt x="11017" y="16971"/>
                    <a:pt x="15517" y="10800"/>
                    <a:pt x="17992" y="6943"/>
                  </a:cubicBezTo>
                  <a:cubicBezTo>
                    <a:pt x="20467" y="3086"/>
                    <a:pt x="20917" y="1543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974102" y="5687160"/>
              <a:ext cx="196364" cy="35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28" fill="norm" stroke="1" extrusionOk="0">
                  <a:moveTo>
                    <a:pt x="15802" y="0"/>
                  </a:moveTo>
                  <a:cubicBezTo>
                    <a:pt x="14653" y="129"/>
                    <a:pt x="13504" y="257"/>
                    <a:pt x="11896" y="2057"/>
                  </a:cubicBezTo>
                  <a:cubicBezTo>
                    <a:pt x="10287" y="3857"/>
                    <a:pt x="8219" y="7329"/>
                    <a:pt x="6840" y="10543"/>
                  </a:cubicBezTo>
                  <a:cubicBezTo>
                    <a:pt x="5462" y="13757"/>
                    <a:pt x="4772" y="16714"/>
                    <a:pt x="4657" y="18514"/>
                  </a:cubicBezTo>
                  <a:cubicBezTo>
                    <a:pt x="4543" y="20314"/>
                    <a:pt x="5002" y="20957"/>
                    <a:pt x="5806" y="21279"/>
                  </a:cubicBezTo>
                  <a:cubicBezTo>
                    <a:pt x="6611" y="21600"/>
                    <a:pt x="7760" y="21600"/>
                    <a:pt x="8679" y="21343"/>
                  </a:cubicBezTo>
                  <a:cubicBezTo>
                    <a:pt x="9598" y="21086"/>
                    <a:pt x="10287" y="20571"/>
                    <a:pt x="10747" y="19543"/>
                  </a:cubicBezTo>
                  <a:cubicBezTo>
                    <a:pt x="11206" y="18514"/>
                    <a:pt x="11436" y="16971"/>
                    <a:pt x="10632" y="15750"/>
                  </a:cubicBezTo>
                  <a:cubicBezTo>
                    <a:pt x="9828" y="14529"/>
                    <a:pt x="7989" y="13629"/>
                    <a:pt x="6381" y="13179"/>
                  </a:cubicBezTo>
                  <a:cubicBezTo>
                    <a:pt x="4772" y="12729"/>
                    <a:pt x="3394" y="12729"/>
                    <a:pt x="2130" y="12729"/>
                  </a:cubicBezTo>
                  <a:cubicBezTo>
                    <a:pt x="866" y="12729"/>
                    <a:pt x="-283" y="12729"/>
                    <a:pt x="62" y="12664"/>
                  </a:cubicBezTo>
                  <a:cubicBezTo>
                    <a:pt x="406" y="12600"/>
                    <a:pt x="2245" y="12471"/>
                    <a:pt x="6036" y="11957"/>
                  </a:cubicBezTo>
                  <a:cubicBezTo>
                    <a:pt x="9828" y="11443"/>
                    <a:pt x="15572" y="10543"/>
                    <a:pt x="21317" y="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6653570" y="5748370"/>
              <a:ext cx="228615" cy="30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184" fill="norm" stroke="1" extrusionOk="0">
                  <a:moveTo>
                    <a:pt x="1142" y="1502"/>
                  </a:moveTo>
                  <a:cubicBezTo>
                    <a:pt x="2133" y="608"/>
                    <a:pt x="3124" y="-286"/>
                    <a:pt x="3817" y="86"/>
                  </a:cubicBezTo>
                  <a:cubicBezTo>
                    <a:pt x="4511" y="459"/>
                    <a:pt x="4907" y="2097"/>
                    <a:pt x="5105" y="4704"/>
                  </a:cubicBezTo>
                  <a:cubicBezTo>
                    <a:pt x="5303" y="7311"/>
                    <a:pt x="5303" y="10886"/>
                    <a:pt x="5006" y="13419"/>
                  </a:cubicBezTo>
                  <a:cubicBezTo>
                    <a:pt x="4709" y="15951"/>
                    <a:pt x="4114" y="17441"/>
                    <a:pt x="3520" y="18707"/>
                  </a:cubicBezTo>
                  <a:cubicBezTo>
                    <a:pt x="2925" y="19973"/>
                    <a:pt x="2331" y="21016"/>
                    <a:pt x="1836" y="21165"/>
                  </a:cubicBezTo>
                  <a:cubicBezTo>
                    <a:pt x="1340" y="21314"/>
                    <a:pt x="944" y="20569"/>
                    <a:pt x="647" y="19377"/>
                  </a:cubicBezTo>
                  <a:cubicBezTo>
                    <a:pt x="349" y="18186"/>
                    <a:pt x="151" y="16547"/>
                    <a:pt x="52" y="15355"/>
                  </a:cubicBezTo>
                  <a:cubicBezTo>
                    <a:pt x="-47" y="14164"/>
                    <a:pt x="-47" y="13419"/>
                    <a:pt x="448" y="12897"/>
                  </a:cubicBezTo>
                  <a:cubicBezTo>
                    <a:pt x="944" y="12376"/>
                    <a:pt x="1935" y="12078"/>
                    <a:pt x="4412" y="11408"/>
                  </a:cubicBezTo>
                  <a:cubicBezTo>
                    <a:pt x="6889" y="10737"/>
                    <a:pt x="10852" y="9695"/>
                    <a:pt x="13825" y="8205"/>
                  </a:cubicBezTo>
                  <a:cubicBezTo>
                    <a:pt x="16797" y="6715"/>
                    <a:pt x="18779" y="4779"/>
                    <a:pt x="19968" y="3438"/>
                  </a:cubicBezTo>
                  <a:cubicBezTo>
                    <a:pt x="21157" y="2097"/>
                    <a:pt x="21553" y="1353"/>
                    <a:pt x="21355" y="1204"/>
                  </a:cubicBezTo>
                  <a:cubicBezTo>
                    <a:pt x="21157" y="1055"/>
                    <a:pt x="20364" y="1502"/>
                    <a:pt x="19373" y="3438"/>
                  </a:cubicBezTo>
                  <a:cubicBezTo>
                    <a:pt x="18382" y="5375"/>
                    <a:pt x="17193" y="8801"/>
                    <a:pt x="16500" y="11333"/>
                  </a:cubicBezTo>
                  <a:cubicBezTo>
                    <a:pt x="15806" y="13866"/>
                    <a:pt x="15608" y="15504"/>
                    <a:pt x="15410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6897450" y="5947510"/>
              <a:ext cx="90145" cy="10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006" fill="norm" stroke="1" extrusionOk="0">
                  <a:moveTo>
                    <a:pt x="10820" y="3888"/>
                  </a:moveTo>
                  <a:cubicBezTo>
                    <a:pt x="8420" y="3888"/>
                    <a:pt x="6020" y="3888"/>
                    <a:pt x="3860" y="4752"/>
                  </a:cubicBezTo>
                  <a:cubicBezTo>
                    <a:pt x="1700" y="5616"/>
                    <a:pt x="-220" y="7344"/>
                    <a:pt x="20" y="10368"/>
                  </a:cubicBezTo>
                  <a:cubicBezTo>
                    <a:pt x="260" y="13392"/>
                    <a:pt x="2660" y="17712"/>
                    <a:pt x="5300" y="19656"/>
                  </a:cubicBezTo>
                  <a:cubicBezTo>
                    <a:pt x="7940" y="21600"/>
                    <a:pt x="10820" y="21168"/>
                    <a:pt x="13220" y="20088"/>
                  </a:cubicBezTo>
                  <a:cubicBezTo>
                    <a:pt x="15620" y="19008"/>
                    <a:pt x="17540" y="17280"/>
                    <a:pt x="18980" y="15120"/>
                  </a:cubicBezTo>
                  <a:cubicBezTo>
                    <a:pt x="20420" y="12960"/>
                    <a:pt x="21380" y="10368"/>
                    <a:pt x="18980" y="7776"/>
                  </a:cubicBezTo>
                  <a:cubicBezTo>
                    <a:pt x="16580" y="5184"/>
                    <a:pt x="10820" y="2592"/>
                    <a:pt x="50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3236765" y="6765463"/>
              <a:ext cx="171451" cy="19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6877"/>
                  </a:moveTo>
                  <a:cubicBezTo>
                    <a:pt x="3200" y="6877"/>
                    <a:pt x="6400" y="6877"/>
                    <a:pt x="8533" y="6314"/>
                  </a:cubicBezTo>
                  <a:cubicBezTo>
                    <a:pt x="10667" y="5752"/>
                    <a:pt x="11733" y="4627"/>
                    <a:pt x="12267" y="3502"/>
                  </a:cubicBezTo>
                  <a:cubicBezTo>
                    <a:pt x="12800" y="2377"/>
                    <a:pt x="12800" y="1252"/>
                    <a:pt x="11867" y="577"/>
                  </a:cubicBezTo>
                  <a:cubicBezTo>
                    <a:pt x="10933" y="-98"/>
                    <a:pt x="9067" y="-323"/>
                    <a:pt x="7067" y="689"/>
                  </a:cubicBezTo>
                  <a:cubicBezTo>
                    <a:pt x="5067" y="1702"/>
                    <a:pt x="2933" y="3952"/>
                    <a:pt x="2133" y="7215"/>
                  </a:cubicBezTo>
                  <a:cubicBezTo>
                    <a:pt x="1333" y="10477"/>
                    <a:pt x="1867" y="14752"/>
                    <a:pt x="3333" y="17452"/>
                  </a:cubicBezTo>
                  <a:cubicBezTo>
                    <a:pt x="4800" y="20152"/>
                    <a:pt x="7200" y="21277"/>
                    <a:pt x="10400" y="20939"/>
                  </a:cubicBezTo>
                  <a:cubicBezTo>
                    <a:pt x="13600" y="20602"/>
                    <a:pt x="17600" y="18802"/>
                    <a:pt x="21600" y="17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510240" y="6626960"/>
              <a:ext cx="18626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4533"/>
                    <a:pt x="1918" y="9067"/>
                    <a:pt x="718" y="12400"/>
                  </a:cubicBezTo>
                  <a:cubicBezTo>
                    <a:pt x="-482" y="15733"/>
                    <a:pt x="-482" y="17867"/>
                    <a:pt x="3118" y="19200"/>
                  </a:cubicBezTo>
                  <a:cubicBezTo>
                    <a:pt x="6718" y="20533"/>
                    <a:pt x="13918" y="21067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602104" y="6758048"/>
              <a:ext cx="72812" cy="21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70" fill="norm" stroke="1" extrusionOk="0">
                  <a:moveTo>
                    <a:pt x="20639" y="218"/>
                  </a:moveTo>
                  <a:cubicBezTo>
                    <a:pt x="17639" y="14"/>
                    <a:pt x="14639" y="-190"/>
                    <a:pt x="10739" y="319"/>
                  </a:cubicBezTo>
                  <a:cubicBezTo>
                    <a:pt x="6839" y="829"/>
                    <a:pt x="2039" y="2052"/>
                    <a:pt x="539" y="3987"/>
                  </a:cubicBezTo>
                  <a:cubicBezTo>
                    <a:pt x="-961" y="5923"/>
                    <a:pt x="839" y="8572"/>
                    <a:pt x="3839" y="10814"/>
                  </a:cubicBezTo>
                  <a:cubicBezTo>
                    <a:pt x="6839" y="13055"/>
                    <a:pt x="11039" y="14889"/>
                    <a:pt x="13139" y="16316"/>
                  </a:cubicBezTo>
                  <a:cubicBezTo>
                    <a:pt x="15239" y="17742"/>
                    <a:pt x="15239" y="18761"/>
                    <a:pt x="13139" y="19678"/>
                  </a:cubicBezTo>
                  <a:cubicBezTo>
                    <a:pt x="11039" y="20595"/>
                    <a:pt x="6839" y="21410"/>
                    <a:pt x="4439" y="21104"/>
                  </a:cubicBezTo>
                  <a:cubicBezTo>
                    <a:pt x="2039" y="20799"/>
                    <a:pt x="1439" y="19372"/>
                    <a:pt x="839" y="17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703524" y="6781869"/>
              <a:ext cx="123792" cy="19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009" fill="norm" stroke="1" extrusionOk="0">
                  <a:moveTo>
                    <a:pt x="6899" y="6416"/>
                  </a:moveTo>
                  <a:cubicBezTo>
                    <a:pt x="8670" y="6194"/>
                    <a:pt x="10440" y="5971"/>
                    <a:pt x="11857" y="4858"/>
                  </a:cubicBezTo>
                  <a:cubicBezTo>
                    <a:pt x="13273" y="3744"/>
                    <a:pt x="14335" y="1740"/>
                    <a:pt x="13981" y="738"/>
                  </a:cubicBezTo>
                  <a:cubicBezTo>
                    <a:pt x="13627" y="-264"/>
                    <a:pt x="11857" y="-264"/>
                    <a:pt x="9378" y="849"/>
                  </a:cubicBezTo>
                  <a:cubicBezTo>
                    <a:pt x="6899" y="1963"/>
                    <a:pt x="3712" y="4190"/>
                    <a:pt x="1765" y="6973"/>
                  </a:cubicBezTo>
                  <a:cubicBezTo>
                    <a:pt x="-183" y="9757"/>
                    <a:pt x="-891" y="13097"/>
                    <a:pt x="1588" y="15658"/>
                  </a:cubicBezTo>
                  <a:cubicBezTo>
                    <a:pt x="4066" y="18218"/>
                    <a:pt x="9732" y="20000"/>
                    <a:pt x="13450" y="20668"/>
                  </a:cubicBezTo>
                  <a:cubicBezTo>
                    <a:pt x="17168" y="21336"/>
                    <a:pt x="18939" y="20891"/>
                    <a:pt x="20709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865415" y="6976210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578328" y="6818576"/>
              <a:ext cx="201488" cy="18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07" fill="norm" stroke="1" extrusionOk="0">
                  <a:moveTo>
                    <a:pt x="15343" y="4807"/>
                  </a:moveTo>
                  <a:cubicBezTo>
                    <a:pt x="14893" y="3633"/>
                    <a:pt x="14443" y="2459"/>
                    <a:pt x="13881" y="1403"/>
                  </a:cubicBezTo>
                  <a:cubicBezTo>
                    <a:pt x="13318" y="346"/>
                    <a:pt x="12643" y="-593"/>
                    <a:pt x="10731" y="464"/>
                  </a:cubicBezTo>
                  <a:cubicBezTo>
                    <a:pt x="8818" y="1520"/>
                    <a:pt x="5668" y="4572"/>
                    <a:pt x="3531" y="7859"/>
                  </a:cubicBezTo>
                  <a:cubicBezTo>
                    <a:pt x="1393" y="11146"/>
                    <a:pt x="268" y="14668"/>
                    <a:pt x="43" y="16898"/>
                  </a:cubicBezTo>
                  <a:cubicBezTo>
                    <a:pt x="-182" y="19129"/>
                    <a:pt x="493" y="20068"/>
                    <a:pt x="1731" y="20185"/>
                  </a:cubicBezTo>
                  <a:cubicBezTo>
                    <a:pt x="2968" y="20303"/>
                    <a:pt x="4768" y="19598"/>
                    <a:pt x="6681" y="17837"/>
                  </a:cubicBezTo>
                  <a:cubicBezTo>
                    <a:pt x="8593" y="16077"/>
                    <a:pt x="10618" y="13259"/>
                    <a:pt x="11856" y="11264"/>
                  </a:cubicBezTo>
                  <a:cubicBezTo>
                    <a:pt x="13093" y="9268"/>
                    <a:pt x="13543" y="8094"/>
                    <a:pt x="13768" y="8094"/>
                  </a:cubicBezTo>
                  <a:cubicBezTo>
                    <a:pt x="13993" y="8094"/>
                    <a:pt x="13993" y="9268"/>
                    <a:pt x="14556" y="11381"/>
                  </a:cubicBezTo>
                  <a:cubicBezTo>
                    <a:pt x="15118" y="13494"/>
                    <a:pt x="16243" y="16546"/>
                    <a:pt x="17481" y="18307"/>
                  </a:cubicBezTo>
                  <a:cubicBezTo>
                    <a:pt x="18718" y="20068"/>
                    <a:pt x="20068" y="20537"/>
                    <a:pt x="21418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844962" y="6822472"/>
              <a:ext cx="99954" cy="21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21" fill="norm" stroke="1" extrusionOk="0">
                  <a:moveTo>
                    <a:pt x="21250" y="134"/>
                  </a:moveTo>
                  <a:cubicBezTo>
                    <a:pt x="19000" y="-78"/>
                    <a:pt x="16750" y="-290"/>
                    <a:pt x="13150" y="1616"/>
                  </a:cubicBezTo>
                  <a:cubicBezTo>
                    <a:pt x="9550" y="3522"/>
                    <a:pt x="4600" y="7545"/>
                    <a:pt x="2125" y="10934"/>
                  </a:cubicBezTo>
                  <a:cubicBezTo>
                    <a:pt x="-350" y="14322"/>
                    <a:pt x="-350" y="17075"/>
                    <a:pt x="550" y="18769"/>
                  </a:cubicBezTo>
                  <a:cubicBezTo>
                    <a:pt x="1450" y="20463"/>
                    <a:pt x="3250" y="21098"/>
                    <a:pt x="6400" y="21204"/>
                  </a:cubicBezTo>
                  <a:cubicBezTo>
                    <a:pt x="9550" y="21310"/>
                    <a:pt x="14050" y="20886"/>
                    <a:pt x="1855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011501" y="6863564"/>
              <a:ext cx="123915" cy="15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770" fill="norm" stroke="1" extrusionOk="0">
                  <a:moveTo>
                    <a:pt x="12646" y="639"/>
                  </a:moveTo>
                  <a:cubicBezTo>
                    <a:pt x="9351" y="63"/>
                    <a:pt x="6056" y="-513"/>
                    <a:pt x="3676" y="783"/>
                  </a:cubicBezTo>
                  <a:cubicBezTo>
                    <a:pt x="1296" y="2079"/>
                    <a:pt x="-168" y="5247"/>
                    <a:pt x="15" y="8847"/>
                  </a:cubicBezTo>
                  <a:cubicBezTo>
                    <a:pt x="198" y="12447"/>
                    <a:pt x="2029" y="16479"/>
                    <a:pt x="4957" y="18639"/>
                  </a:cubicBezTo>
                  <a:cubicBezTo>
                    <a:pt x="7886" y="20799"/>
                    <a:pt x="11913" y="21087"/>
                    <a:pt x="14842" y="20511"/>
                  </a:cubicBezTo>
                  <a:cubicBezTo>
                    <a:pt x="17771" y="19935"/>
                    <a:pt x="19601" y="18495"/>
                    <a:pt x="21432" y="1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131292" y="6835844"/>
              <a:ext cx="112074" cy="19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17" fill="norm" stroke="1" extrusionOk="0">
                  <a:moveTo>
                    <a:pt x="9012" y="10303"/>
                  </a:moveTo>
                  <a:cubicBezTo>
                    <a:pt x="11369" y="8484"/>
                    <a:pt x="13725" y="6665"/>
                    <a:pt x="15099" y="4960"/>
                  </a:cubicBezTo>
                  <a:cubicBezTo>
                    <a:pt x="16474" y="3255"/>
                    <a:pt x="16867" y="1663"/>
                    <a:pt x="15885" y="754"/>
                  </a:cubicBezTo>
                  <a:cubicBezTo>
                    <a:pt x="14903" y="-156"/>
                    <a:pt x="12547" y="-383"/>
                    <a:pt x="9405" y="868"/>
                  </a:cubicBezTo>
                  <a:cubicBezTo>
                    <a:pt x="6263" y="2118"/>
                    <a:pt x="2336" y="4846"/>
                    <a:pt x="765" y="8030"/>
                  </a:cubicBezTo>
                  <a:cubicBezTo>
                    <a:pt x="-806" y="11213"/>
                    <a:pt x="-21" y="14851"/>
                    <a:pt x="3710" y="17124"/>
                  </a:cubicBezTo>
                  <a:cubicBezTo>
                    <a:pt x="7441" y="19398"/>
                    <a:pt x="14118" y="20308"/>
                    <a:pt x="20794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5263313" y="6787457"/>
              <a:ext cx="152723" cy="422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41" fill="norm" stroke="1" extrusionOk="0">
                  <a:moveTo>
                    <a:pt x="11414" y="6969"/>
                  </a:moveTo>
                  <a:cubicBezTo>
                    <a:pt x="9047" y="9536"/>
                    <a:pt x="6679" y="12102"/>
                    <a:pt x="5052" y="14134"/>
                  </a:cubicBezTo>
                  <a:cubicBezTo>
                    <a:pt x="3425" y="16165"/>
                    <a:pt x="2537" y="17662"/>
                    <a:pt x="1797" y="18892"/>
                  </a:cubicBezTo>
                  <a:cubicBezTo>
                    <a:pt x="1058" y="20122"/>
                    <a:pt x="466" y="21084"/>
                    <a:pt x="170" y="21298"/>
                  </a:cubicBezTo>
                  <a:cubicBezTo>
                    <a:pt x="-126" y="21512"/>
                    <a:pt x="-126" y="20977"/>
                    <a:pt x="910" y="18785"/>
                  </a:cubicBezTo>
                  <a:cubicBezTo>
                    <a:pt x="1945" y="16593"/>
                    <a:pt x="4016" y="12744"/>
                    <a:pt x="6236" y="9429"/>
                  </a:cubicBezTo>
                  <a:cubicBezTo>
                    <a:pt x="8455" y="6114"/>
                    <a:pt x="10822" y="3334"/>
                    <a:pt x="12597" y="1783"/>
                  </a:cubicBezTo>
                  <a:cubicBezTo>
                    <a:pt x="14373" y="233"/>
                    <a:pt x="15556" y="-88"/>
                    <a:pt x="16740" y="19"/>
                  </a:cubicBezTo>
                  <a:cubicBezTo>
                    <a:pt x="17923" y="126"/>
                    <a:pt x="19107" y="661"/>
                    <a:pt x="19995" y="1623"/>
                  </a:cubicBezTo>
                  <a:cubicBezTo>
                    <a:pt x="20882" y="2585"/>
                    <a:pt x="21474" y="3975"/>
                    <a:pt x="21326" y="5152"/>
                  </a:cubicBezTo>
                  <a:cubicBezTo>
                    <a:pt x="21178" y="6328"/>
                    <a:pt x="20290" y="7290"/>
                    <a:pt x="18959" y="7825"/>
                  </a:cubicBezTo>
                  <a:cubicBezTo>
                    <a:pt x="17627" y="8360"/>
                    <a:pt x="15852" y="8466"/>
                    <a:pt x="14669" y="8253"/>
                  </a:cubicBezTo>
                  <a:cubicBezTo>
                    <a:pt x="13485" y="8039"/>
                    <a:pt x="12893" y="7504"/>
                    <a:pt x="12745" y="6649"/>
                  </a:cubicBezTo>
                  <a:cubicBezTo>
                    <a:pt x="12597" y="5793"/>
                    <a:pt x="12893" y="4617"/>
                    <a:pt x="13189" y="3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5486781" y="6639660"/>
              <a:ext cx="67735" cy="36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19575" y="0"/>
                  </a:moveTo>
                  <a:cubicBezTo>
                    <a:pt x="17550" y="2400"/>
                    <a:pt x="15525" y="4800"/>
                    <a:pt x="12487" y="7705"/>
                  </a:cubicBezTo>
                  <a:cubicBezTo>
                    <a:pt x="9450" y="10611"/>
                    <a:pt x="5400" y="14021"/>
                    <a:pt x="3037" y="16168"/>
                  </a:cubicBezTo>
                  <a:cubicBezTo>
                    <a:pt x="675" y="18316"/>
                    <a:pt x="0" y="19200"/>
                    <a:pt x="0" y="19958"/>
                  </a:cubicBezTo>
                  <a:cubicBezTo>
                    <a:pt x="0" y="20716"/>
                    <a:pt x="675" y="21347"/>
                    <a:pt x="2362" y="21474"/>
                  </a:cubicBezTo>
                  <a:cubicBezTo>
                    <a:pt x="4050" y="21600"/>
                    <a:pt x="6750" y="21221"/>
                    <a:pt x="10125" y="20021"/>
                  </a:cubicBezTo>
                  <a:cubicBezTo>
                    <a:pt x="13500" y="18821"/>
                    <a:pt x="17550" y="16800"/>
                    <a:pt x="21600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5451866" y="6814004"/>
              <a:ext cx="153450" cy="22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879" fill="norm" stroke="1" extrusionOk="0">
                  <a:moveTo>
                    <a:pt x="9777" y="3206"/>
                  </a:moveTo>
                  <a:cubicBezTo>
                    <a:pt x="8318" y="1243"/>
                    <a:pt x="6858" y="-721"/>
                    <a:pt x="4961" y="261"/>
                  </a:cubicBezTo>
                  <a:cubicBezTo>
                    <a:pt x="3064" y="1243"/>
                    <a:pt x="729" y="5170"/>
                    <a:pt x="145" y="10079"/>
                  </a:cubicBezTo>
                  <a:cubicBezTo>
                    <a:pt x="-439" y="14988"/>
                    <a:pt x="729" y="20879"/>
                    <a:pt x="3939" y="20879"/>
                  </a:cubicBezTo>
                  <a:cubicBezTo>
                    <a:pt x="7150" y="20879"/>
                    <a:pt x="12404" y="14988"/>
                    <a:pt x="15615" y="11061"/>
                  </a:cubicBezTo>
                  <a:cubicBezTo>
                    <a:pt x="18826" y="7134"/>
                    <a:pt x="19993" y="5170"/>
                    <a:pt x="21161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6145622" y="6601560"/>
              <a:ext cx="223858" cy="38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09" fill="norm" stroke="1" extrusionOk="0">
                  <a:moveTo>
                    <a:pt x="4792" y="0"/>
                  </a:moveTo>
                  <a:cubicBezTo>
                    <a:pt x="4590" y="4721"/>
                    <a:pt x="4388" y="9443"/>
                    <a:pt x="4186" y="12570"/>
                  </a:cubicBezTo>
                  <a:cubicBezTo>
                    <a:pt x="3984" y="15698"/>
                    <a:pt x="3783" y="17233"/>
                    <a:pt x="3379" y="18590"/>
                  </a:cubicBezTo>
                  <a:cubicBezTo>
                    <a:pt x="2975" y="19948"/>
                    <a:pt x="2369" y="21128"/>
                    <a:pt x="1865" y="21364"/>
                  </a:cubicBezTo>
                  <a:cubicBezTo>
                    <a:pt x="1360" y="21600"/>
                    <a:pt x="956" y="20892"/>
                    <a:pt x="654" y="19830"/>
                  </a:cubicBezTo>
                  <a:cubicBezTo>
                    <a:pt x="351" y="18767"/>
                    <a:pt x="149" y="17351"/>
                    <a:pt x="48" y="16348"/>
                  </a:cubicBezTo>
                  <a:cubicBezTo>
                    <a:pt x="-53" y="15344"/>
                    <a:pt x="-53" y="14754"/>
                    <a:pt x="654" y="14046"/>
                  </a:cubicBezTo>
                  <a:cubicBezTo>
                    <a:pt x="1360" y="13338"/>
                    <a:pt x="2773" y="12511"/>
                    <a:pt x="5801" y="10859"/>
                  </a:cubicBezTo>
                  <a:cubicBezTo>
                    <a:pt x="8829" y="9207"/>
                    <a:pt x="13472" y="6728"/>
                    <a:pt x="16097" y="5134"/>
                  </a:cubicBezTo>
                  <a:cubicBezTo>
                    <a:pt x="18721" y="3541"/>
                    <a:pt x="19326" y="2833"/>
                    <a:pt x="19831" y="2184"/>
                  </a:cubicBezTo>
                  <a:cubicBezTo>
                    <a:pt x="20336" y="1534"/>
                    <a:pt x="20740" y="944"/>
                    <a:pt x="21042" y="944"/>
                  </a:cubicBezTo>
                  <a:cubicBezTo>
                    <a:pt x="21345" y="944"/>
                    <a:pt x="21547" y="1534"/>
                    <a:pt x="21042" y="3600"/>
                  </a:cubicBezTo>
                  <a:cubicBezTo>
                    <a:pt x="20538" y="5666"/>
                    <a:pt x="19326" y="9207"/>
                    <a:pt x="18822" y="12039"/>
                  </a:cubicBezTo>
                  <a:cubicBezTo>
                    <a:pt x="18317" y="14872"/>
                    <a:pt x="18519" y="16997"/>
                    <a:pt x="18721" y="19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6386942" y="6811110"/>
              <a:ext cx="126424" cy="20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14" fill="norm" stroke="1" extrusionOk="0">
                  <a:moveTo>
                    <a:pt x="13942" y="5400"/>
                  </a:moveTo>
                  <a:cubicBezTo>
                    <a:pt x="12142" y="5400"/>
                    <a:pt x="10342" y="5400"/>
                    <a:pt x="8002" y="6975"/>
                  </a:cubicBezTo>
                  <a:cubicBezTo>
                    <a:pt x="5662" y="8550"/>
                    <a:pt x="2782" y="11700"/>
                    <a:pt x="1342" y="13950"/>
                  </a:cubicBezTo>
                  <a:cubicBezTo>
                    <a:pt x="-98" y="16200"/>
                    <a:pt x="-98" y="17550"/>
                    <a:pt x="82" y="18788"/>
                  </a:cubicBezTo>
                  <a:cubicBezTo>
                    <a:pt x="262" y="20025"/>
                    <a:pt x="622" y="21150"/>
                    <a:pt x="2602" y="21375"/>
                  </a:cubicBezTo>
                  <a:cubicBezTo>
                    <a:pt x="4582" y="21600"/>
                    <a:pt x="8182" y="20925"/>
                    <a:pt x="11602" y="17212"/>
                  </a:cubicBezTo>
                  <a:cubicBezTo>
                    <a:pt x="15022" y="13500"/>
                    <a:pt x="18262" y="6750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2558258" y="5192857"/>
              <a:ext cx="119708" cy="118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82" fill="norm" stroke="1" extrusionOk="0">
                  <a:moveTo>
                    <a:pt x="3242" y="447"/>
                  </a:moveTo>
                  <a:cubicBezTo>
                    <a:pt x="1726" y="214"/>
                    <a:pt x="210" y="-18"/>
                    <a:pt x="20" y="1"/>
                  </a:cubicBezTo>
                  <a:cubicBezTo>
                    <a:pt x="-169" y="21"/>
                    <a:pt x="968" y="292"/>
                    <a:pt x="2863" y="1027"/>
                  </a:cubicBezTo>
                  <a:cubicBezTo>
                    <a:pt x="4757" y="1763"/>
                    <a:pt x="7410" y="2963"/>
                    <a:pt x="9115" y="4376"/>
                  </a:cubicBezTo>
                  <a:cubicBezTo>
                    <a:pt x="10820" y="5788"/>
                    <a:pt x="11578" y="7414"/>
                    <a:pt x="11957" y="8924"/>
                  </a:cubicBezTo>
                  <a:cubicBezTo>
                    <a:pt x="12336" y="10434"/>
                    <a:pt x="12336" y="11827"/>
                    <a:pt x="12336" y="13259"/>
                  </a:cubicBezTo>
                  <a:cubicBezTo>
                    <a:pt x="12336" y="14692"/>
                    <a:pt x="12336" y="16163"/>
                    <a:pt x="13284" y="17479"/>
                  </a:cubicBezTo>
                  <a:cubicBezTo>
                    <a:pt x="14231" y="18795"/>
                    <a:pt x="16126" y="19956"/>
                    <a:pt x="17642" y="20614"/>
                  </a:cubicBezTo>
                  <a:cubicBezTo>
                    <a:pt x="19157" y="21272"/>
                    <a:pt x="20294" y="21427"/>
                    <a:pt x="21431" y="215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443015" y="5343697"/>
              <a:ext cx="1973906" cy="1061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68" fill="norm" stroke="1" extrusionOk="0">
                  <a:moveTo>
                    <a:pt x="1250" y="1302"/>
                  </a:moveTo>
                  <a:cubicBezTo>
                    <a:pt x="1111" y="1001"/>
                    <a:pt x="972" y="699"/>
                    <a:pt x="961" y="506"/>
                  </a:cubicBezTo>
                  <a:cubicBezTo>
                    <a:pt x="949" y="312"/>
                    <a:pt x="1065" y="226"/>
                    <a:pt x="1540" y="140"/>
                  </a:cubicBezTo>
                  <a:cubicBezTo>
                    <a:pt x="2014" y="54"/>
                    <a:pt x="2848" y="-32"/>
                    <a:pt x="3716" y="11"/>
                  </a:cubicBezTo>
                  <a:cubicBezTo>
                    <a:pt x="4584" y="54"/>
                    <a:pt x="5487" y="226"/>
                    <a:pt x="6378" y="398"/>
                  </a:cubicBezTo>
                  <a:cubicBezTo>
                    <a:pt x="7269" y="570"/>
                    <a:pt x="8149" y="743"/>
                    <a:pt x="9075" y="893"/>
                  </a:cubicBezTo>
                  <a:cubicBezTo>
                    <a:pt x="10001" y="1044"/>
                    <a:pt x="10974" y="1173"/>
                    <a:pt x="11934" y="1280"/>
                  </a:cubicBezTo>
                  <a:cubicBezTo>
                    <a:pt x="12895" y="1388"/>
                    <a:pt x="13844" y="1474"/>
                    <a:pt x="14713" y="1495"/>
                  </a:cubicBezTo>
                  <a:cubicBezTo>
                    <a:pt x="15581" y="1517"/>
                    <a:pt x="16368" y="1474"/>
                    <a:pt x="17005" y="1409"/>
                  </a:cubicBezTo>
                  <a:cubicBezTo>
                    <a:pt x="17641" y="1345"/>
                    <a:pt x="18127" y="1259"/>
                    <a:pt x="18741" y="1431"/>
                  </a:cubicBezTo>
                  <a:cubicBezTo>
                    <a:pt x="19354" y="1603"/>
                    <a:pt x="20095" y="2033"/>
                    <a:pt x="20570" y="2356"/>
                  </a:cubicBezTo>
                  <a:cubicBezTo>
                    <a:pt x="21044" y="2679"/>
                    <a:pt x="21253" y="2894"/>
                    <a:pt x="21392" y="3432"/>
                  </a:cubicBezTo>
                  <a:cubicBezTo>
                    <a:pt x="21531" y="3970"/>
                    <a:pt x="21600" y="4830"/>
                    <a:pt x="21588" y="6035"/>
                  </a:cubicBezTo>
                  <a:cubicBezTo>
                    <a:pt x="21577" y="7240"/>
                    <a:pt x="21484" y="8789"/>
                    <a:pt x="21345" y="10101"/>
                  </a:cubicBezTo>
                  <a:cubicBezTo>
                    <a:pt x="21206" y="11413"/>
                    <a:pt x="21021" y="12489"/>
                    <a:pt x="20836" y="13888"/>
                  </a:cubicBezTo>
                  <a:cubicBezTo>
                    <a:pt x="20651" y="15286"/>
                    <a:pt x="20466" y="17007"/>
                    <a:pt x="20338" y="18083"/>
                  </a:cubicBezTo>
                  <a:cubicBezTo>
                    <a:pt x="20211" y="19158"/>
                    <a:pt x="20141" y="19589"/>
                    <a:pt x="19956" y="19911"/>
                  </a:cubicBezTo>
                  <a:cubicBezTo>
                    <a:pt x="19771" y="20234"/>
                    <a:pt x="19470" y="20449"/>
                    <a:pt x="18880" y="20578"/>
                  </a:cubicBezTo>
                  <a:cubicBezTo>
                    <a:pt x="18289" y="20707"/>
                    <a:pt x="17410" y="20750"/>
                    <a:pt x="16553" y="20772"/>
                  </a:cubicBezTo>
                  <a:cubicBezTo>
                    <a:pt x="15696" y="20793"/>
                    <a:pt x="14863" y="20793"/>
                    <a:pt x="13972" y="20793"/>
                  </a:cubicBezTo>
                  <a:cubicBezTo>
                    <a:pt x="13080" y="20793"/>
                    <a:pt x="12131" y="20793"/>
                    <a:pt x="11182" y="20750"/>
                  </a:cubicBezTo>
                  <a:cubicBezTo>
                    <a:pt x="10233" y="20707"/>
                    <a:pt x="9284" y="20621"/>
                    <a:pt x="8300" y="20578"/>
                  </a:cubicBezTo>
                  <a:cubicBezTo>
                    <a:pt x="7316" y="20535"/>
                    <a:pt x="6297" y="20535"/>
                    <a:pt x="5278" y="20578"/>
                  </a:cubicBezTo>
                  <a:cubicBezTo>
                    <a:pt x="4260" y="20621"/>
                    <a:pt x="3241" y="20707"/>
                    <a:pt x="2361" y="20880"/>
                  </a:cubicBezTo>
                  <a:cubicBezTo>
                    <a:pt x="1482" y="21052"/>
                    <a:pt x="741" y="21310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922474" y="5759848"/>
              <a:ext cx="617378" cy="45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57" fill="norm" stroke="1" extrusionOk="0">
                  <a:moveTo>
                    <a:pt x="14607" y="2235"/>
                  </a:moveTo>
                  <a:cubicBezTo>
                    <a:pt x="14607" y="1742"/>
                    <a:pt x="14607" y="1249"/>
                    <a:pt x="14423" y="953"/>
                  </a:cubicBezTo>
                  <a:cubicBezTo>
                    <a:pt x="14240" y="657"/>
                    <a:pt x="13874" y="558"/>
                    <a:pt x="12959" y="361"/>
                  </a:cubicBezTo>
                  <a:cubicBezTo>
                    <a:pt x="12044" y="164"/>
                    <a:pt x="10579" y="-132"/>
                    <a:pt x="9335" y="65"/>
                  </a:cubicBezTo>
                  <a:cubicBezTo>
                    <a:pt x="8090" y="263"/>
                    <a:pt x="7065" y="953"/>
                    <a:pt x="6150" y="1841"/>
                  </a:cubicBezTo>
                  <a:cubicBezTo>
                    <a:pt x="5234" y="2728"/>
                    <a:pt x="4429" y="3813"/>
                    <a:pt x="3660" y="5145"/>
                  </a:cubicBezTo>
                  <a:cubicBezTo>
                    <a:pt x="2891" y="6476"/>
                    <a:pt x="2159" y="8054"/>
                    <a:pt x="1647" y="9287"/>
                  </a:cubicBezTo>
                  <a:cubicBezTo>
                    <a:pt x="1134" y="10520"/>
                    <a:pt x="841" y="11408"/>
                    <a:pt x="695" y="12345"/>
                  </a:cubicBezTo>
                  <a:cubicBezTo>
                    <a:pt x="548" y="13282"/>
                    <a:pt x="548" y="14268"/>
                    <a:pt x="804" y="15156"/>
                  </a:cubicBezTo>
                  <a:cubicBezTo>
                    <a:pt x="1061" y="16043"/>
                    <a:pt x="1573" y="16832"/>
                    <a:pt x="2489" y="17523"/>
                  </a:cubicBezTo>
                  <a:cubicBezTo>
                    <a:pt x="3404" y="18213"/>
                    <a:pt x="4722" y="18805"/>
                    <a:pt x="6223" y="19101"/>
                  </a:cubicBezTo>
                  <a:cubicBezTo>
                    <a:pt x="7724" y="19397"/>
                    <a:pt x="9408" y="19397"/>
                    <a:pt x="10982" y="19200"/>
                  </a:cubicBezTo>
                  <a:cubicBezTo>
                    <a:pt x="12556" y="19002"/>
                    <a:pt x="14021" y="18608"/>
                    <a:pt x="15375" y="18065"/>
                  </a:cubicBezTo>
                  <a:cubicBezTo>
                    <a:pt x="16730" y="17523"/>
                    <a:pt x="17975" y="16832"/>
                    <a:pt x="18890" y="16142"/>
                  </a:cubicBezTo>
                  <a:cubicBezTo>
                    <a:pt x="19805" y="15452"/>
                    <a:pt x="20391" y="14761"/>
                    <a:pt x="20794" y="13923"/>
                  </a:cubicBezTo>
                  <a:cubicBezTo>
                    <a:pt x="21196" y="13084"/>
                    <a:pt x="21416" y="12098"/>
                    <a:pt x="21343" y="11063"/>
                  </a:cubicBezTo>
                  <a:cubicBezTo>
                    <a:pt x="21270" y="10027"/>
                    <a:pt x="20903" y="8942"/>
                    <a:pt x="20208" y="7906"/>
                  </a:cubicBezTo>
                  <a:cubicBezTo>
                    <a:pt x="19512" y="6871"/>
                    <a:pt x="18487" y="5884"/>
                    <a:pt x="17023" y="4800"/>
                  </a:cubicBezTo>
                  <a:cubicBezTo>
                    <a:pt x="15558" y="3715"/>
                    <a:pt x="13655" y="2531"/>
                    <a:pt x="12044" y="1939"/>
                  </a:cubicBezTo>
                  <a:cubicBezTo>
                    <a:pt x="10433" y="1347"/>
                    <a:pt x="9115" y="1347"/>
                    <a:pt x="8017" y="1545"/>
                  </a:cubicBezTo>
                  <a:cubicBezTo>
                    <a:pt x="6918" y="1742"/>
                    <a:pt x="6040" y="2136"/>
                    <a:pt x="5088" y="2926"/>
                  </a:cubicBezTo>
                  <a:cubicBezTo>
                    <a:pt x="4136" y="3715"/>
                    <a:pt x="3111" y="4898"/>
                    <a:pt x="2269" y="6082"/>
                  </a:cubicBezTo>
                  <a:cubicBezTo>
                    <a:pt x="1427" y="7265"/>
                    <a:pt x="768" y="8449"/>
                    <a:pt x="365" y="9731"/>
                  </a:cubicBezTo>
                  <a:cubicBezTo>
                    <a:pt x="-38" y="11013"/>
                    <a:pt x="-184" y="12394"/>
                    <a:pt x="329" y="14120"/>
                  </a:cubicBezTo>
                  <a:cubicBezTo>
                    <a:pt x="841" y="15846"/>
                    <a:pt x="2013" y="17917"/>
                    <a:pt x="3148" y="19249"/>
                  </a:cubicBezTo>
                  <a:cubicBezTo>
                    <a:pt x="4282" y="20580"/>
                    <a:pt x="5381" y="21172"/>
                    <a:pt x="6735" y="21320"/>
                  </a:cubicBezTo>
                  <a:cubicBezTo>
                    <a:pt x="8090" y="21468"/>
                    <a:pt x="9701" y="21172"/>
                    <a:pt x="11458" y="20383"/>
                  </a:cubicBezTo>
                  <a:cubicBezTo>
                    <a:pt x="13215" y="19594"/>
                    <a:pt x="15119" y="18312"/>
                    <a:pt x="16291" y="16290"/>
                  </a:cubicBezTo>
                  <a:cubicBezTo>
                    <a:pt x="17462" y="14268"/>
                    <a:pt x="17901" y="11506"/>
                    <a:pt x="18121" y="9830"/>
                  </a:cubicBezTo>
                  <a:cubicBezTo>
                    <a:pt x="18341" y="8153"/>
                    <a:pt x="18341" y="7561"/>
                    <a:pt x="17499" y="7117"/>
                  </a:cubicBezTo>
                  <a:cubicBezTo>
                    <a:pt x="16657" y="6673"/>
                    <a:pt x="14973" y="6378"/>
                    <a:pt x="13545" y="6920"/>
                  </a:cubicBezTo>
                  <a:cubicBezTo>
                    <a:pt x="12117" y="7463"/>
                    <a:pt x="10945" y="8843"/>
                    <a:pt x="9774" y="10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182665" y="6258660"/>
              <a:ext cx="844551" cy="1104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75" y="538"/>
                    <a:pt x="20950" y="1076"/>
                    <a:pt x="20192" y="1883"/>
                  </a:cubicBezTo>
                  <a:cubicBezTo>
                    <a:pt x="19435" y="2690"/>
                    <a:pt x="18244" y="3766"/>
                    <a:pt x="16998" y="4945"/>
                  </a:cubicBezTo>
                  <a:cubicBezTo>
                    <a:pt x="15753" y="6124"/>
                    <a:pt x="14454" y="7407"/>
                    <a:pt x="13290" y="8648"/>
                  </a:cubicBezTo>
                  <a:cubicBezTo>
                    <a:pt x="12126" y="9890"/>
                    <a:pt x="11098" y="11090"/>
                    <a:pt x="9907" y="12455"/>
                  </a:cubicBezTo>
                  <a:cubicBezTo>
                    <a:pt x="8716" y="13821"/>
                    <a:pt x="7362" y="15352"/>
                    <a:pt x="5982" y="16697"/>
                  </a:cubicBezTo>
                  <a:cubicBezTo>
                    <a:pt x="4602" y="18041"/>
                    <a:pt x="3194" y="19200"/>
                    <a:pt x="2192" y="19986"/>
                  </a:cubicBezTo>
                  <a:cubicBezTo>
                    <a:pt x="1191" y="20772"/>
                    <a:pt x="595" y="211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142553" y="7261960"/>
              <a:ext cx="16076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3633" y="0"/>
                  </a:moveTo>
                  <a:cubicBezTo>
                    <a:pt x="2231" y="1350"/>
                    <a:pt x="828" y="2700"/>
                    <a:pt x="267" y="4500"/>
                  </a:cubicBezTo>
                  <a:cubicBezTo>
                    <a:pt x="-294" y="6300"/>
                    <a:pt x="-13" y="8550"/>
                    <a:pt x="1529" y="11025"/>
                  </a:cubicBezTo>
                  <a:cubicBezTo>
                    <a:pt x="3072" y="13500"/>
                    <a:pt x="5877" y="16200"/>
                    <a:pt x="9384" y="18000"/>
                  </a:cubicBezTo>
                  <a:cubicBezTo>
                    <a:pt x="12890" y="19800"/>
                    <a:pt x="17098" y="20700"/>
                    <a:pt x="213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163615" y="7312760"/>
              <a:ext cx="266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137"/>
                    <a:pt x="15429" y="2274"/>
                    <a:pt x="11829" y="5874"/>
                  </a:cubicBezTo>
                  <a:cubicBezTo>
                    <a:pt x="8229" y="9474"/>
                    <a:pt x="4114" y="15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72636" y="7653079"/>
              <a:ext cx="157530" cy="347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755" fill="norm" stroke="1" extrusionOk="0">
                  <a:moveTo>
                    <a:pt x="17114" y="12659"/>
                  </a:moveTo>
                  <a:cubicBezTo>
                    <a:pt x="17114" y="11649"/>
                    <a:pt x="17114" y="10638"/>
                    <a:pt x="16826" y="9817"/>
                  </a:cubicBezTo>
                  <a:cubicBezTo>
                    <a:pt x="16538" y="8996"/>
                    <a:pt x="15962" y="8365"/>
                    <a:pt x="14234" y="8302"/>
                  </a:cubicBezTo>
                  <a:cubicBezTo>
                    <a:pt x="12506" y="8238"/>
                    <a:pt x="9626" y="8744"/>
                    <a:pt x="7034" y="10386"/>
                  </a:cubicBezTo>
                  <a:cubicBezTo>
                    <a:pt x="4442" y="12028"/>
                    <a:pt x="2138" y="14807"/>
                    <a:pt x="986" y="16512"/>
                  </a:cubicBezTo>
                  <a:cubicBezTo>
                    <a:pt x="-166" y="18217"/>
                    <a:pt x="-166" y="18849"/>
                    <a:pt x="266" y="19417"/>
                  </a:cubicBezTo>
                  <a:cubicBezTo>
                    <a:pt x="698" y="19986"/>
                    <a:pt x="1562" y="20491"/>
                    <a:pt x="2714" y="20681"/>
                  </a:cubicBezTo>
                  <a:cubicBezTo>
                    <a:pt x="3866" y="20870"/>
                    <a:pt x="5306" y="20744"/>
                    <a:pt x="7610" y="19796"/>
                  </a:cubicBezTo>
                  <a:cubicBezTo>
                    <a:pt x="9914" y="18849"/>
                    <a:pt x="13082" y="17081"/>
                    <a:pt x="15386" y="13733"/>
                  </a:cubicBezTo>
                  <a:cubicBezTo>
                    <a:pt x="17690" y="10386"/>
                    <a:pt x="19130" y="5459"/>
                    <a:pt x="19850" y="2681"/>
                  </a:cubicBezTo>
                  <a:cubicBezTo>
                    <a:pt x="20570" y="-98"/>
                    <a:pt x="20570" y="-730"/>
                    <a:pt x="20570" y="849"/>
                  </a:cubicBezTo>
                  <a:cubicBezTo>
                    <a:pt x="20570" y="2428"/>
                    <a:pt x="20570" y="6217"/>
                    <a:pt x="20714" y="9312"/>
                  </a:cubicBezTo>
                  <a:cubicBezTo>
                    <a:pt x="20858" y="12407"/>
                    <a:pt x="21146" y="14807"/>
                    <a:pt x="21434" y="17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293594" y="7804394"/>
              <a:ext cx="87525" cy="20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315" fill="norm" stroke="1" extrusionOk="0">
                  <a:moveTo>
                    <a:pt x="5908" y="8490"/>
                  </a:moveTo>
                  <a:cubicBezTo>
                    <a:pt x="8362" y="8490"/>
                    <a:pt x="10817" y="8490"/>
                    <a:pt x="13271" y="7815"/>
                  </a:cubicBezTo>
                  <a:cubicBezTo>
                    <a:pt x="15726" y="7140"/>
                    <a:pt x="18180" y="5790"/>
                    <a:pt x="19408" y="4327"/>
                  </a:cubicBezTo>
                  <a:cubicBezTo>
                    <a:pt x="20635" y="2865"/>
                    <a:pt x="20635" y="1290"/>
                    <a:pt x="19162" y="502"/>
                  </a:cubicBezTo>
                  <a:cubicBezTo>
                    <a:pt x="17690" y="-285"/>
                    <a:pt x="14744" y="-285"/>
                    <a:pt x="10817" y="1515"/>
                  </a:cubicBezTo>
                  <a:cubicBezTo>
                    <a:pt x="6890" y="3315"/>
                    <a:pt x="1980" y="6915"/>
                    <a:pt x="508" y="10178"/>
                  </a:cubicBezTo>
                  <a:cubicBezTo>
                    <a:pt x="-965" y="13440"/>
                    <a:pt x="999" y="16365"/>
                    <a:pt x="3453" y="18165"/>
                  </a:cubicBezTo>
                  <a:cubicBezTo>
                    <a:pt x="5908" y="19965"/>
                    <a:pt x="8853" y="20640"/>
                    <a:pt x="11799" y="213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382565" y="7877910"/>
              <a:ext cx="136028" cy="3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49" fill="norm" stroke="1" extrusionOk="0">
                  <a:moveTo>
                    <a:pt x="20935" y="2400"/>
                  </a:moveTo>
                  <a:cubicBezTo>
                    <a:pt x="21268" y="1829"/>
                    <a:pt x="21600" y="1257"/>
                    <a:pt x="21102" y="800"/>
                  </a:cubicBezTo>
                  <a:cubicBezTo>
                    <a:pt x="20603" y="343"/>
                    <a:pt x="19274" y="0"/>
                    <a:pt x="17114" y="0"/>
                  </a:cubicBezTo>
                  <a:cubicBezTo>
                    <a:pt x="14954" y="0"/>
                    <a:pt x="11963" y="343"/>
                    <a:pt x="9969" y="743"/>
                  </a:cubicBezTo>
                  <a:cubicBezTo>
                    <a:pt x="7975" y="1143"/>
                    <a:pt x="6978" y="1600"/>
                    <a:pt x="6314" y="2114"/>
                  </a:cubicBezTo>
                  <a:cubicBezTo>
                    <a:pt x="5649" y="2629"/>
                    <a:pt x="5317" y="3200"/>
                    <a:pt x="5982" y="3543"/>
                  </a:cubicBezTo>
                  <a:cubicBezTo>
                    <a:pt x="6646" y="3886"/>
                    <a:pt x="8308" y="4000"/>
                    <a:pt x="9803" y="3886"/>
                  </a:cubicBezTo>
                  <a:cubicBezTo>
                    <a:pt x="11298" y="3771"/>
                    <a:pt x="12628" y="3429"/>
                    <a:pt x="13957" y="2914"/>
                  </a:cubicBezTo>
                  <a:cubicBezTo>
                    <a:pt x="15286" y="2400"/>
                    <a:pt x="16615" y="1714"/>
                    <a:pt x="17280" y="1886"/>
                  </a:cubicBezTo>
                  <a:cubicBezTo>
                    <a:pt x="17945" y="2057"/>
                    <a:pt x="17945" y="3086"/>
                    <a:pt x="18277" y="5371"/>
                  </a:cubicBezTo>
                  <a:cubicBezTo>
                    <a:pt x="18609" y="7657"/>
                    <a:pt x="19274" y="11200"/>
                    <a:pt x="19108" y="13943"/>
                  </a:cubicBezTo>
                  <a:cubicBezTo>
                    <a:pt x="18942" y="16686"/>
                    <a:pt x="17945" y="18629"/>
                    <a:pt x="16449" y="19829"/>
                  </a:cubicBezTo>
                  <a:cubicBezTo>
                    <a:pt x="14954" y="21029"/>
                    <a:pt x="12960" y="21486"/>
                    <a:pt x="10302" y="21543"/>
                  </a:cubicBezTo>
                  <a:cubicBezTo>
                    <a:pt x="7643" y="21600"/>
                    <a:pt x="4320" y="21257"/>
                    <a:pt x="2492" y="19543"/>
                  </a:cubicBezTo>
                  <a:cubicBezTo>
                    <a:pt x="665" y="17829"/>
                    <a:pt x="332" y="14743"/>
                    <a:pt x="0" y="116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570619" y="7841133"/>
              <a:ext cx="420550" cy="23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2" fill="norm" stroke="1" extrusionOk="0">
                  <a:moveTo>
                    <a:pt x="449" y="3293"/>
                  </a:moveTo>
                  <a:cubicBezTo>
                    <a:pt x="665" y="2345"/>
                    <a:pt x="881" y="1398"/>
                    <a:pt x="1205" y="1208"/>
                  </a:cubicBezTo>
                  <a:cubicBezTo>
                    <a:pt x="1529" y="1019"/>
                    <a:pt x="1961" y="1587"/>
                    <a:pt x="2231" y="3198"/>
                  </a:cubicBezTo>
                  <a:cubicBezTo>
                    <a:pt x="2501" y="4808"/>
                    <a:pt x="2609" y="7461"/>
                    <a:pt x="2555" y="9261"/>
                  </a:cubicBezTo>
                  <a:cubicBezTo>
                    <a:pt x="2501" y="11061"/>
                    <a:pt x="2285" y="12008"/>
                    <a:pt x="1961" y="12766"/>
                  </a:cubicBezTo>
                  <a:cubicBezTo>
                    <a:pt x="1637" y="13524"/>
                    <a:pt x="1205" y="14093"/>
                    <a:pt x="773" y="14093"/>
                  </a:cubicBezTo>
                  <a:cubicBezTo>
                    <a:pt x="341" y="14093"/>
                    <a:pt x="-91" y="13524"/>
                    <a:pt x="17" y="11914"/>
                  </a:cubicBezTo>
                  <a:cubicBezTo>
                    <a:pt x="125" y="10303"/>
                    <a:pt x="773" y="7650"/>
                    <a:pt x="1691" y="5945"/>
                  </a:cubicBezTo>
                  <a:cubicBezTo>
                    <a:pt x="2609" y="4240"/>
                    <a:pt x="3797" y="3482"/>
                    <a:pt x="4607" y="3671"/>
                  </a:cubicBezTo>
                  <a:cubicBezTo>
                    <a:pt x="5417" y="3861"/>
                    <a:pt x="5849" y="4998"/>
                    <a:pt x="6281" y="5850"/>
                  </a:cubicBezTo>
                  <a:cubicBezTo>
                    <a:pt x="6713" y="6703"/>
                    <a:pt x="7145" y="7271"/>
                    <a:pt x="7577" y="7271"/>
                  </a:cubicBezTo>
                  <a:cubicBezTo>
                    <a:pt x="8009" y="7271"/>
                    <a:pt x="8441" y="6703"/>
                    <a:pt x="8819" y="6040"/>
                  </a:cubicBezTo>
                  <a:cubicBezTo>
                    <a:pt x="9197" y="5377"/>
                    <a:pt x="9521" y="4619"/>
                    <a:pt x="9737" y="3577"/>
                  </a:cubicBezTo>
                  <a:cubicBezTo>
                    <a:pt x="9953" y="2535"/>
                    <a:pt x="10061" y="1208"/>
                    <a:pt x="9845" y="640"/>
                  </a:cubicBezTo>
                  <a:cubicBezTo>
                    <a:pt x="9629" y="71"/>
                    <a:pt x="9089" y="261"/>
                    <a:pt x="8387" y="1398"/>
                  </a:cubicBezTo>
                  <a:cubicBezTo>
                    <a:pt x="7685" y="2535"/>
                    <a:pt x="6821" y="4619"/>
                    <a:pt x="6335" y="6703"/>
                  </a:cubicBezTo>
                  <a:cubicBezTo>
                    <a:pt x="5849" y="8787"/>
                    <a:pt x="5741" y="10871"/>
                    <a:pt x="5741" y="12387"/>
                  </a:cubicBezTo>
                  <a:cubicBezTo>
                    <a:pt x="5741" y="13903"/>
                    <a:pt x="5849" y="14850"/>
                    <a:pt x="6173" y="15419"/>
                  </a:cubicBezTo>
                  <a:cubicBezTo>
                    <a:pt x="6497" y="15987"/>
                    <a:pt x="7037" y="16177"/>
                    <a:pt x="8441" y="15040"/>
                  </a:cubicBezTo>
                  <a:cubicBezTo>
                    <a:pt x="9845" y="13903"/>
                    <a:pt x="12113" y="11440"/>
                    <a:pt x="13625" y="9450"/>
                  </a:cubicBezTo>
                  <a:cubicBezTo>
                    <a:pt x="15137" y="7461"/>
                    <a:pt x="15893" y="5945"/>
                    <a:pt x="16325" y="4714"/>
                  </a:cubicBezTo>
                  <a:cubicBezTo>
                    <a:pt x="16757" y="3482"/>
                    <a:pt x="16865" y="2535"/>
                    <a:pt x="16487" y="2061"/>
                  </a:cubicBezTo>
                  <a:cubicBezTo>
                    <a:pt x="16109" y="1587"/>
                    <a:pt x="15245" y="1587"/>
                    <a:pt x="14435" y="2061"/>
                  </a:cubicBezTo>
                  <a:cubicBezTo>
                    <a:pt x="13625" y="2535"/>
                    <a:pt x="12869" y="3482"/>
                    <a:pt x="12437" y="4429"/>
                  </a:cubicBezTo>
                  <a:cubicBezTo>
                    <a:pt x="12005" y="5377"/>
                    <a:pt x="11897" y="6324"/>
                    <a:pt x="12005" y="7840"/>
                  </a:cubicBezTo>
                  <a:cubicBezTo>
                    <a:pt x="12113" y="9356"/>
                    <a:pt x="12437" y="11440"/>
                    <a:pt x="13193" y="12766"/>
                  </a:cubicBezTo>
                  <a:cubicBezTo>
                    <a:pt x="13949" y="14093"/>
                    <a:pt x="15137" y="14661"/>
                    <a:pt x="16379" y="13998"/>
                  </a:cubicBezTo>
                  <a:cubicBezTo>
                    <a:pt x="17621" y="13335"/>
                    <a:pt x="18917" y="11440"/>
                    <a:pt x="19781" y="9356"/>
                  </a:cubicBezTo>
                  <a:cubicBezTo>
                    <a:pt x="20645" y="7271"/>
                    <a:pt x="21077" y="4998"/>
                    <a:pt x="21293" y="3387"/>
                  </a:cubicBezTo>
                  <a:cubicBezTo>
                    <a:pt x="21509" y="1777"/>
                    <a:pt x="21509" y="829"/>
                    <a:pt x="21239" y="356"/>
                  </a:cubicBezTo>
                  <a:cubicBezTo>
                    <a:pt x="20969" y="-118"/>
                    <a:pt x="20429" y="-118"/>
                    <a:pt x="20051" y="356"/>
                  </a:cubicBezTo>
                  <a:cubicBezTo>
                    <a:pt x="19673" y="829"/>
                    <a:pt x="19457" y="1777"/>
                    <a:pt x="19511" y="3198"/>
                  </a:cubicBezTo>
                  <a:cubicBezTo>
                    <a:pt x="19565" y="4619"/>
                    <a:pt x="19889" y="6514"/>
                    <a:pt x="20375" y="8314"/>
                  </a:cubicBezTo>
                  <a:cubicBezTo>
                    <a:pt x="20861" y="10114"/>
                    <a:pt x="21509" y="11819"/>
                    <a:pt x="21455" y="13998"/>
                  </a:cubicBezTo>
                  <a:cubicBezTo>
                    <a:pt x="21401" y="16177"/>
                    <a:pt x="20645" y="18829"/>
                    <a:pt x="19943" y="20156"/>
                  </a:cubicBezTo>
                  <a:cubicBezTo>
                    <a:pt x="19241" y="21482"/>
                    <a:pt x="18593" y="21482"/>
                    <a:pt x="17945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2376286" y="7733564"/>
              <a:ext cx="346130" cy="62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02" fill="norm" stroke="1" extrusionOk="0">
                  <a:moveTo>
                    <a:pt x="8893" y="5577"/>
                  </a:moveTo>
                  <a:cubicBezTo>
                    <a:pt x="6654" y="5577"/>
                    <a:pt x="4415" y="5577"/>
                    <a:pt x="2769" y="6155"/>
                  </a:cubicBezTo>
                  <a:cubicBezTo>
                    <a:pt x="1122" y="6733"/>
                    <a:pt x="69" y="7888"/>
                    <a:pt x="3" y="8791"/>
                  </a:cubicBezTo>
                  <a:cubicBezTo>
                    <a:pt x="-63" y="9695"/>
                    <a:pt x="859" y="10345"/>
                    <a:pt x="2242" y="10489"/>
                  </a:cubicBezTo>
                  <a:cubicBezTo>
                    <a:pt x="3625" y="10634"/>
                    <a:pt x="5469" y="10272"/>
                    <a:pt x="6457" y="9550"/>
                  </a:cubicBezTo>
                  <a:cubicBezTo>
                    <a:pt x="7444" y="8828"/>
                    <a:pt x="7576" y="7744"/>
                    <a:pt x="7576" y="7022"/>
                  </a:cubicBezTo>
                  <a:cubicBezTo>
                    <a:pt x="7576" y="6299"/>
                    <a:pt x="7444" y="5938"/>
                    <a:pt x="8696" y="5035"/>
                  </a:cubicBezTo>
                  <a:cubicBezTo>
                    <a:pt x="9947" y="4132"/>
                    <a:pt x="12581" y="2687"/>
                    <a:pt x="14161" y="1820"/>
                  </a:cubicBezTo>
                  <a:cubicBezTo>
                    <a:pt x="15742" y="953"/>
                    <a:pt x="16269" y="664"/>
                    <a:pt x="16861" y="412"/>
                  </a:cubicBezTo>
                  <a:cubicBezTo>
                    <a:pt x="17454" y="159"/>
                    <a:pt x="18113" y="-58"/>
                    <a:pt x="18376" y="14"/>
                  </a:cubicBezTo>
                  <a:cubicBezTo>
                    <a:pt x="18639" y="86"/>
                    <a:pt x="18508" y="448"/>
                    <a:pt x="17454" y="1712"/>
                  </a:cubicBezTo>
                  <a:cubicBezTo>
                    <a:pt x="16400" y="2976"/>
                    <a:pt x="14425" y="5143"/>
                    <a:pt x="12647" y="7636"/>
                  </a:cubicBezTo>
                  <a:cubicBezTo>
                    <a:pt x="10869" y="10128"/>
                    <a:pt x="9288" y="12945"/>
                    <a:pt x="8366" y="15113"/>
                  </a:cubicBezTo>
                  <a:cubicBezTo>
                    <a:pt x="7444" y="17280"/>
                    <a:pt x="7181" y="18797"/>
                    <a:pt x="7181" y="19736"/>
                  </a:cubicBezTo>
                  <a:cubicBezTo>
                    <a:pt x="7181" y="20675"/>
                    <a:pt x="7444" y="21036"/>
                    <a:pt x="7971" y="21253"/>
                  </a:cubicBezTo>
                  <a:cubicBezTo>
                    <a:pt x="8498" y="21470"/>
                    <a:pt x="9288" y="21542"/>
                    <a:pt x="10605" y="20820"/>
                  </a:cubicBezTo>
                  <a:cubicBezTo>
                    <a:pt x="11922" y="20097"/>
                    <a:pt x="13766" y="18580"/>
                    <a:pt x="14820" y="17280"/>
                  </a:cubicBezTo>
                  <a:cubicBezTo>
                    <a:pt x="15874" y="15979"/>
                    <a:pt x="16137" y="14896"/>
                    <a:pt x="16203" y="14173"/>
                  </a:cubicBezTo>
                  <a:cubicBezTo>
                    <a:pt x="16269" y="13451"/>
                    <a:pt x="16137" y="13090"/>
                    <a:pt x="15742" y="12837"/>
                  </a:cubicBezTo>
                  <a:cubicBezTo>
                    <a:pt x="15347" y="12584"/>
                    <a:pt x="14688" y="12440"/>
                    <a:pt x="14886" y="12259"/>
                  </a:cubicBezTo>
                  <a:cubicBezTo>
                    <a:pt x="15083" y="12078"/>
                    <a:pt x="16137" y="11862"/>
                    <a:pt x="17388" y="11573"/>
                  </a:cubicBezTo>
                  <a:cubicBezTo>
                    <a:pt x="18639" y="11284"/>
                    <a:pt x="20088" y="10923"/>
                    <a:pt x="21537" y="10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262165" y="7691558"/>
              <a:ext cx="177801" cy="50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449"/>
                  </a:moveTo>
                  <a:cubicBezTo>
                    <a:pt x="20571" y="998"/>
                    <a:pt x="19543" y="546"/>
                    <a:pt x="17743" y="275"/>
                  </a:cubicBezTo>
                  <a:cubicBezTo>
                    <a:pt x="15943" y="3"/>
                    <a:pt x="13371" y="-87"/>
                    <a:pt x="11700" y="94"/>
                  </a:cubicBezTo>
                  <a:cubicBezTo>
                    <a:pt x="10029" y="275"/>
                    <a:pt x="9257" y="726"/>
                    <a:pt x="8486" y="2534"/>
                  </a:cubicBezTo>
                  <a:cubicBezTo>
                    <a:pt x="7714" y="4341"/>
                    <a:pt x="6943" y="7505"/>
                    <a:pt x="5914" y="10532"/>
                  </a:cubicBezTo>
                  <a:cubicBezTo>
                    <a:pt x="4886" y="13560"/>
                    <a:pt x="3600" y="16452"/>
                    <a:pt x="2571" y="18259"/>
                  </a:cubicBezTo>
                  <a:cubicBezTo>
                    <a:pt x="1543" y="20067"/>
                    <a:pt x="771" y="20790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213695" y="7973160"/>
              <a:ext cx="251671" cy="143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46" fill="norm" stroke="1" extrusionOk="0">
                  <a:moveTo>
                    <a:pt x="2502" y="15026"/>
                  </a:moveTo>
                  <a:cubicBezTo>
                    <a:pt x="1962" y="11896"/>
                    <a:pt x="1422" y="8765"/>
                    <a:pt x="882" y="6417"/>
                  </a:cubicBezTo>
                  <a:cubicBezTo>
                    <a:pt x="342" y="4070"/>
                    <a:pt x="-198" y="2504"/>
                    <a:pt x="72" y="1722"/>
                  </a:cubicBezTo>
                  <a:cubicBezTo>
                    <a:pt x="342" y="939"/>
                    <a:pt x="1422" y="939"/>
                    <a:pt x="3312" y="1878"/>
                  </a:cubicBezTo>
                  <a:cubicBezTo>
                    <a:pt x="5202" y="2817"/>
                    <a:pt x="7902" y="4696"/>
                    <a:pt x="9792" y="7826"/>
                  </a:cubicBezTo>
                  <a:cubicBezTo>
                    <a:pt x="11682" y="10957"/>
                    <a:pt x="12762" y="15339"/>
                    <a:pt x="12942" y="18000"/>
                  </a:cubicBezTo>
                  <a:cubicBezTo>
                    <a:pt x="13122" y="20661"/>
                    <a:pt x="12402" y="21600"/>
                    <a:pt x="12042" y="21130"/>
                  </a:cubicBezTo>
                  <a:cubicBezTo>
                    <a:pt x="11682" y="20661"/>
                    <a:pt x="11682" y="18783"/>
                    <a:pt x="12132" y="15965"/>
                  </a:cubicBezTo>
                  <a:cubicBezTo>
                    <a:pt x="12582" y="13148"/>
                    <a:pt x="13482" y="9391"/>
                    <a:pt x="15102" y="6574"/>
                  </a:cubicBezTo>
                  <a:cubicBezTo>
                    <a:pt x="16722" y="3757"/>
                    <a:pt x="19062" y="1878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460291" y="7674322"/>
              <a:ext cx="432506" cy="47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28" fill="norm" stroke="1" extrusionOk="0">
                  <a:moveTo>
                    <a:pt x="881" y="16217"/>
                  </a:moveTo>
                  <a:cubicBezTo>
                    <a:pt x="1929" y="15175"/>
                    <a:pt x="2978" y="14133"/>
                    <a:pt x="3554" y="13328"/>
                  </a:cubicBezTo>
                  <a:cubicBezTo>
                    <a:pt x="4131" y="12523"/>
                    <a:pt x="4236" y="11954"/>
                    <a:pt x="4026" y="11717"/>
                  </a:cubicBezTo>
                  <a:cubicBezTo>
                    <a:pt x="3817" y="11481"/>
                    <a:pt x="3292" y="11575"/>
                    <a:pt x="2558" y="12428"/>
                  </a:cubicBezTo>
                  <a:cubicBezTo>
                    <a:pt x="1824" y="13281"/>
                    <a:pt x="881" y="14891"/>
                    <a:pt x="409" y="16217"/>
                  </a:cubicBezTo>
                  <a:cubicBezTo>
                    <a:pt x="-63" y="17544"/>
                    <a:pt x="-63" y="18586"/>
                    <a:pt x="94" y="19296"/>
                  </a:cubicBezTo>
                  <a:cubicBezTo>
                    <a:pt x="252" y="20007"/>
                    <a:pt x="566" y="20386"/>
                    <a:pt x="1562" y="20149"/>
                  </a:cubicBezTo>
                  <a:cubicBezTo>
                    <a:pt x="2558" y="19912"/>
                    <a:pt x="4236" y="19060"/>
                    <a:pt x="5494" y="18254"/>
                  </a:cubicBezTo>
                  <a:cubicBezTo>
                    <a:pt x="6753" y="17449"/>
                    <a:pt x="7591" y="16691"/>
                    <a:pt x="8220" y="15839"/>
                  </a:cubicBezTo>
                  <a:cubicBezTo>
                    <a:pt x="8850" y="14986"/>
                    <a:pt x="9269" y="14039"/>
                    <a:pt x="9217" y="13565"/>
                  </a:cubicBezTo>
                  <a:cubicBezTo>
                    <a:pt x="9164" y="13091"/>
                    <a:pt x="8640" y="13091"/>
                    <a:pt x="8011" y="13423"/>
                  </a:cubicBezTo>
                  <a:cubicBezTo>
                    <a:pt x="7382" y="13754"/>
                    <a:pt x="6648" y="14417"/>
                    <a:pt x="6123" y="15317"/>
                  </a:cubicBezTo>
                  <a:cubicBezTo>
                    <a:pt x="5599" y="16217"/>
                    <a:pt x="5285" y="17354"/>
                    <a:pt x="5180" y="18160"/>
                  </a:cubicBezTo>
                  <a:cubicBezTo>
                    <a:pt x="5075" y="18965"/>
                    <a:pt x="5180" y="19439"/>
                    <a:pt x="5442" y="19817"/>
                  </a:cubicBezTo>
                  <a:cubicBezTo>
                    <a:pt x="5704" y="20196"/>
                    <a:pt x="6123" y="20481"/>
                    <a:pt x="6962" y="20481"/>
                  </a:cubicBezTo>
                  <a:cubicBezTo>
                    <a:pt x="7801" y="20481"/>
                    <a:pt x="9059" y="20196"/>
                    <a:pt x="10213" y="19723"/>
                  </a:cubicBezTo>
                  <a:cubicBezTo>
                    <a:pt x="11366" y="19249"/>
                    <a:pt x="12415" y="18586"/>
                    <a:pt x="13149" y="18065"/>
                  </a:cubicBezTo>
                  <a:cubicBezTo>
                    <a:pt x="13883" y="17544"/>
                    <a:pt x="14302" y="17165"/>
                    <a:pt x="14302" y="16833"/>
                  </a:cubicBezTo>
                  <a:cubicBezTo>
                    <a:pt x="14302" y="16502"/>
                    <a:pt x="13883" y="16217"/>
                    <a:pt x="13463" y="16265"/>
                  </a:cubicBezTo>
                  <a:cubicBezTo>
                    <a:pt x="13044" y="16312"/>
                    <a:pt x="12624" y="16691"/>
                    <a:pt x="12100" y="17449"/>
                  </a:cubicBezTo>
                  <a:cubicBezTo>
                    <a:pt x="11576" y="18207"/>
                    <a:pt x="10947" y="19344"/>
                    <a:pt x="10685" y="20149"/>
                  </a:cubicBezTo>
                  <a:cubicBezTo>
                    <a:pt x="10422" y="20954"/>
                    <a:pt x="10527" y="21428"/>
                    <a:pt x="10947" y="21428"/>
                  </a:cubicBezTo>
                  <a:cubicBezTo>
                    <a:pt x="11366" y="21428"/>
                    <a:pt x="12100" y="20954"/>
                    <a:pt x="13306" y="19202"/>
                  </a:cubicBezTo>
                  <a:cubicBezTo>
                    <a:pt x="14512" y="17449"/>
                    <a:pt x="16189" y="14417"/>
                    <a:pt x="17605" y="11339"/>
                  </a:cubicBezTo>
                  <a:cubicBezTo>
                    <a:pt x="19020" y="8260"/>
                    <a:pt x="20174" y="5133"/>
                    <a:pt x="20803" y="3144"/>
                  </a:cubicBezTo>
                  <a:cubicBezTo>
                    <a:pt x="21432" y="1154"/>
                    <a:pt x="21537" y="302"/>
                    <a:pt x="21327" y="65"/>
                  </a:cubicBezTo>
                  <a:cubicBezTo>
                    <a:pt x="21118" y="-172"/>
                    <a:pt x="20593" y="207"/>
                    <a:pt x="19702" y="1770"/>
                  </a:cubicBezTo>
                  <a:cubicBezTo>
                    <a:pt x="18811" y="3333"/>
                    <a:pt x="17553" y="6081"/>
                    <a:pt x="16609" y="9065"/>
                  </a:cubicBezTo>
                  <a:cubicBezTo>
                    <a:pt x="15665" y="12049"/>
                    <a:pt x="15036" y="15270"/>
                    <a:pt x="14407" y="184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806374" y="8023960"/>
              <a:ext cx="127094" cy="129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85" fill="norm" stroke="1" extrusionOk="0">
                  <a:moveTo>
                    <a:pt x="9717" y="5226"/>
                  </a:moveTo>
                  <a:cubicBezTo>
                    <a:pt x="9369" y="3484"/>
                    <a:pt x="9020" y="1742"/>
                    <a:pt x="7975" y="871"/>
                  </a:cubicBezTo>
                  <a:cubicBezTo>
                    <a:pt x="6930" y="0"/>
                    <a:pt x="5188" y="0"/>
                    <a:pt x="3795" y="697"/>
                  </a:cubicBezTo>
                  <a:cubicBezTo>
                    <a:pt x="2401" y="1394"/>
                    <a:pt x="1356" y="2787"/>
                    <a:pt x="659" y="5574"/>
                  </a:cubicBezTo>
                  <a:cubicBezTo>
                    <a:pt x="-38" y="8361"/>
                    <a:pt x="-386" y="12542"/>
                    <a:pt x="659" y="15852"/>
                  </a:cubicBezTo>
                  <a:cubicBezTo>
                    <a:pt x="1704" y="19161"/>
                    <a:pt x="4143" y="21600"/>
                    <a:pt x="7801" y="21252"/>
                  </a:cubicBezTo>
                  <a:cubicBezTo>
                    <a:pt x="11459" y="20903"/>
                    <a:pt x="16337" y="17768"/>
                    <a:pt x="18775" y="14110"/>
                  </a:cubicBezTo>
                  <a:cubicBezTo>
                    <a:pt x="21214" y="10452"/>
                    <a:pt x="21214" y="6271"/>
                    <a:pt x="20517" y="3658"/>
                  </a:cubicBezTo>
                  <a:cubicBezTo>
                    <a:pt x="19820" y="1045"/>
                    <a:pt x="18427" y="0"/>
                    <a:pt x="17208" y="0"/>
                  </a:cubicBezTo>
                  <a:cubicBezTo>
                    <a:pt x="15988" y="0"/>
                    <a:pt x="14943" y="1045"/>
                    <a:pt x="13898" y="2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973870" y="7997084"/>
              <a:ext cx="186556" cy="198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04" fill="norm" stroke="1" extrusionOk="0">
                  <a:moveTo>
                    <a:pt x="2854" y="3569"/>
                  </a:moveTo>
                  <a:cubicBezTo>
                    <a:pt x="2126" y="6298"/>
                    <a:pt x="1398" y="9026"/>
                    <a:pt x="1034" y="10959"/>
                  </a:cubicBezTo>
                  <a:cubicBezTo>
                    <a:pt x="670" y="12891"/>
                    <a:pt x="670" y="14028"/>
                    <a:pt x="549" y="15165"/>
                  </a:cubicBezTo>
                  <a:cubicBezTo>
                    <a:pt x="427" y="16302"/>
                    <a:pt x="185" y="17439"/>
                    <a:pt x="63" y="17439"/>
                  </a:cubicBezTo>
                  <a:cubicBezTo>
                    <a:pt x="-58" y="17439"/>
                    <a:pt x="-58" y="16302"/>
                    <a:pt x="549" y="14369"/>
                  </a:cubicBezTo>
                  <a:cubicBezTo>
                    <a:pt x="1155" y="12437"/>
                    <a:pt x="2369" y="9708"/>
                    <a:pt x="3340" y="7889"/>
                  </a:cubicBezTo>
                  <a:cubicBezTo>
                    <a:pt x="4311" y="6070"/>
                    <a:pt x="5039" y="5161"/>
                    <a:pt x="5888" y="5161"/>
                  </a:cubicBezTo>
                  <a:cubicBezTo>
                    <a:pt x="6738" y="5161"/>
                    <a:pt x="7708" y="6070"/>
                    <a:pt x="8194" y="7321"/>
                  </a:cubicBezTo>
                  <a:cubicBezTo>
                    <a:pt x="8679" y="8571"/>
                    <a:pt x="8679" y="10163"/>
                    <a:pt x="8558" y="11527"/>
                  </a:cubicBezTo>
                  <a:cubicBezTo>
                    <a:pt x="8436" y="12891"/>
                    <a:pt x="8194" y="14028"/>
                    <a:pt x="8194" y="13915"/>
                  </a:cubicBezTo>
                  <a:cubicBezTo>
                    <a:pt x="8194" y="13801"/>
                    <a:pt x="8436" y="12437"/>
                    <a:pt x="10014" y="9936"/>
                  </a:cubicBezTo>
                  <a:cubicBezTo>
                    <a:pt x="11591" y="7435"/>
                    <a:pt x="14504" y="3797"/>
                    <a:pt x="16567" y="1864"/>
                  </a:cubicBezTo>
                  <a:cubicBezTo>
                    <a:pt x="18630" y="-69"/>
                    <a:pt x="19843" y="-296"/>
                    <a:pt x="20571" y="272"/>
                  </a:cubicBezTo>
                  <a:cubicBezTo>
                    <a:pt x="21299" y="841"/>
                    <a:pt x="21542" y="2205"/>
                    <a:pt x="21299" y="5843"/>
                  </a:cubicBezTo>
                  <a:cubicBezTo>
                    <a:pt x="21057" y="9481"/>
                    <a:pt x="20329" y="15392"/>
                    <a:pt x="19600" y="21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624615" y="113977"/>
              <a:ext cx="4184651" cy="311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5"/>
                  </a:moveTo>
                  <a:cubicBezTo>
                    <a:pt x="44" y="103"/>
                    <a:pt x="87" y="0"/>
                    <a:pt x="126" y="0"/>
                  </a:cubicBezTo>
                  <a:cubicBezTo>
                    <a:pt x="164" y="0"/>
                    <a:pt x="197" y="103"/>
                    <a:pt x="229" y="396"/>
                  </a:cubicBezTo>
                  <a:cubicBezTo>
                    <a:pt x="262" y="690"/>
                    <a:pt x="295" y="1174"/>
                    <a:pt x="300" y="1673"/>
                  </a:cubicBezTo>
                  <a:cubicBezTo>
                    <a:pt x="306" y="2172"/>
                    <a:pt x="284" y="2685"/>
                    <a:pt x="251" y="3206"/>
                  </a:cubicBezTo>
                  <a:cubicBezTo>
                    <a:pt x="219" y="3727"/>
                    <a:pt x="175" y="4255"/>
                    <a:pt x="142" y="4791"/>
                  </a:cubicBezTo>
                  <a:cubicBezTo>
                    <a:pt x="109" y="5327"/>
                    <a:pt x="87" y="5870"/>
                    <a:pt x="76" y="6435"/>
                  </a:cubicBezTo>
                  <a:cubicBezTo>
                    <a:pt x="66" y="6999"/>
                    <a:pt x="66" y="7586"/>
                    <a:pt x="76" y="8129"/>
                  </a:cubicBezTo>
                  <a:cubicBezTo>
                    <a:pt x="87" y="8672"/>
                    <a:pt x="109" y="9171"/>
                    <a:pt x="131" y="9670"/>
                  </a:cubicBezTo>
                  <a:cubicBezTo>
                    <a:pt x="153" y="10169"/>
                    <a:pt x="175" y="10668"/>
                    <a:pt x="197" y="11174"/>
                  </a:cubicBezTo>
                  <a:cubicBezTo>
                    <a:pt x="219" y="11680"/>
                    <a:pt x="240" y="12194"/>
                    <a:pt x="251" y="12752"/>
                  </a:cubicBezTo>
                  <a:cubicBezTo>
                    <a:pt x="262" y="13309"/>
                    <a:pt x="262" y="13911"/>
                    <a:pt x="257" y="14461"/>
                  </a:cubicBezTo>
                  <a:cubicBezTo>
                    <a:pt x="251" y="15011"/>
                    <a:pt x="240" y="15510"/>
                    <a:pt x="235" y="16068"/>
                  </a:cubicBezTo>
                  <a:cubicBezTo>
                    <a:pt x="229" y="16626"/>
                    <a:pt x="229" y="17242"/>
                    <a:pt x="213" y="17777"/>
                  </a:cubicBezTo>
                  <a:cubicBezTo>
                    <a:pt x="197" y="18313"/>
                    <a:pt x="164" y="18768"/>
                    <a:pt x="131" y="19201"/>
                  </a:cubicBezTo>
                  <a:cubicBezTo>
                    <a:pt x="98" y="19634"/>
                    <a:pt x="66" y="20045"/>
                    <a:pt x="44" y="20353"/>
                  </a:cubicBezTo>
                  <a:cubicBezTo>
                    <a:pt x="22" y="20661"/>
                    <a:pt x="11" y="20866"/>
                    <a:pt x="5" y="21013"/>
                  </a:cubicBezTo>
                  <a:cubicBezTo>
                    <a:pt x="0" y="21160"/>
                    <a:pt x="0" y="21248"/>
                    <a:pt x="11" y="21329"/>
                  </a:cubicBezTo>
                  <a:cubicBezTo>
                    <a:pt x="22" y="21409"/>
                    <a:pt x="44" y="21483"/>
                    <a:pt x="93" y="21512"/>
                  </a:cubicBezTo>
                  <a:cubicBezTo>
                    <a:pt x="142" y="21541"/>
                    <a:pt x="219" y="21527"/>
                    <a:pt x="421" y="21490"/>
                  </a:cubicBezTo>
                  <a:cubicBezTo>
                    <a:pt x="623" y="21453"/>
                    <a:pt x="951" y="21395"/>
                    <a:pt x="1327" y="21351"/>
                  </a:cubicBezTo>
                  <a:cubicBezTo>
                    <a:pt x="1704" y="21307"/>
                    <a:pt x="2131" y="21277"/>
                    <a:pt x="2557" y="21248"/>
                  </a:cubicBezTo>
                  <a:cubicBezTo>
                    <a:pt x="2983" y="21218"/>
                    <a:pt x="3409" y="21189"/>
                    <a:pt x="3819" y="21167"/>
                  </a:cubicBezTo>
                  <a:cubicBezTo>
                    <a:pt x="4228" y="21145"/>
                    <a:pt x="4622" y="21130"/>
                    <a:pt x="5048" y="21116"/>
                  </a:cubicBezTo>
                  <a:cubicBezTo>
                    <a:pt x="5474" y="21101"/>
                    <a:pt x="5933" y="21086"/>
                    <a:pt x="6408" y="21079"/>
                  </a:cubicBezTo>
                  <a:cubicBezTo>
                    <a:pt x="6883" y="21072"/>
                    <a:pt x="7375" y="21072"/>
                    <a:pt x="7801" y="21072"/>
                  </a:cubicBezTo>
                  <a:cubicBezTo>
                    <a:pt x="8227" y="21072"/>
                    <a:pt x="8588" y="21072"/>
                    <a:pt x="8954" y="21079"/>
                  </a:cubicBezTo>
                  <a:cubicBezTo>
                    <a:pt x="9320" y="21086"/>
                    <a:pt x="9691" y="21101"/>
                    <a:pt x="10063" y="21123"/>
                  </a:cubicBezTo>
                  <a:cubicBezTo>
                    <a:pt x="10434" y="21145"/>
                    <a:pt x="10805" y="21174"/>
                    <a:pt x="11177" y="21196"/>
                  </a:cubicBezTo>
                  <a:cubicBezTo>
                    <a:pt x="11548" y="21218"/>
                    <a:pt x="11920" y="21233"/>
                    <a:pt x="12297" y="21248"/>
                  </a:cubicBezTo>
                  <a:cubicBezTo>
                    <a:pt x="12674" y="21263"/>
                    <a:pt x="13056" y="21277"/>
                    <a:pt x="13449" y="21292"/>
                  </a:cubicBezTo>
                  <a:cubicBezTo>
                    <a:pt x="13843" y="21307"/>
                    <a:pt x="14247" y="21321"/>
                    <a:pt x="14657" y="21329"/>
                  </a:cubicBezTo>
                  <a:cubicBezTo>
                    <a:pt x="15066" y="21336"/>
                    <a:pt x="15482" y="21336"/>
                    <a:pt x="15908" y="21343"/>
                  </a:cubicBezTo>
                  <a:cubicBezTo>
                    <a:pt x="16334" y="21351"/>
                    <a:pt x="16771" y="21365"/>
                    <a:pt x="17202" y="21380"/>
                  </a:cubicBezTo>
                  <a:cubicBezTo>
                    <a:pt x="17634" y="21395"/>
                    <a:pt x="18060" y="21409"/>
                    <a:pt x="18481" y="21424"/>
                  </a:cubicBezTo>
                  <a:cubicBezTo>
                    <a:pt x="18901" y="21439"/>
                    <a:pt x="19317" y="21453"/>
                    <a:pt x="19836" y="21483"/>
                  </a:cubicBezTo>
                  <a:cubicBezTo>
                    <a:pt x="20354" y="21512"/>
                    <a:pt x="20977" y="215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8070026" y="73760"/>
              <a:ext cx="2449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1929"/>
                    <a:pt x="4625" y="3857"/>
                    <a:pt x="1925" y="6814"/>
                  </a:cubicBezTo>
                  <a:cubicBezTo>
                    <a:pt x="-775" y="9771"/>
                    <a:pt x="-775" y="13757"/>
                    <a:pt x="2825" y="16393"/>
                  </a:cubicBezTo>
                  <a:cubicBezTo>
                    <a:pt x="6425" y="19029"/>
                    <a:pt x="13625" y="20314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8145315" y="26426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8439506" y="155113"/>
              <a:ext cx="74629" cy="21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302" fill="norm" stroke="1" extrusionOk="0">
                  <a:moveTo>
                    <a:pt x="20439" y="6348"/>
                  </a:moveTo>
                  <a:cubicBezTo>
                    <a:pt x="20439" y="5310"/>
                    <a:pt x="20439" y="4271"/>
                    <a:pt x="20439" y="3233"/>
                  </a:cubicBezTo>
                  <a:cubicBezTo>
                    <a:pt x="20439" y="2194"/>
                    <a:pt x="20439" y="1156"/>
                    <a:pt x="18980" y="533"/>
                  </a:cubicBezTo>
                  <a:cubicBezTo>
                    <a:pt x="17520" y="-90"/>
                    <a:pt x="14601" y="-298"/>
                    <a:pt x="11099" y="637"/>
                  </a:cubicBezTo>
                  <a:cubicBezTo>
                    <a:pt x="7596" y="1571"/>
                    <a:pt x="3509" y="3648"/>
                    <a:pt x="1466" y="5206"/>
                  </a:cubicBezTo>
                  <a:cubicBezTo>
                    <a:pt x="-577" y="6764"/>
                    <a:pt x="-577" y="7802"/>
                    <a:pt x="2050" y="8840"/>
                  </a:cubicBezTo>
                  <a:cubicBezTo>
                    <a:pt x="4677" y="9879"/>
                    <a:pt x="9931" y="10917"/>
                    <a:pt x="13726" y="11748"/>
                  </a:cubicBezTo>
                  <a:cubicBezTo>
                    <a:pt x="17520" y="12579"/>
                    <a:pt x="19855" y="13202"/>
                    <a:pt x="20439" y="14552"/>
                  </a:cubicBezTo>
                  <a:cubicBezTo>
                    <a:pt x="21023" y="15902"/>
                    <a:pt x="19855" y="17979"/>
                    <a:pt x="16353" y="19225"/>
                  </a:cubicBezTo>
                  <a:cubicBezTo>
                    <a:pt x="12850" y="20471"/>
                    <a:pt x="7012" y="20887"/>
                    <a:pt x="1174" y="213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8589815" y="24521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8596698" y="113562"/>
              <a:ext cx="37568" cy="12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11" fill="norm" stroke="1" extrusionOk="0">
                  <a:moveTo>
                    <a:pt x="3297" y="21311"/>
                  </a:moveTo>
                  <a:cubicBezTo>
                    <a:pt x="2097" y="15551"/>
                    <a:pt x="897" y="9791"/>
                    <a:pt x="297" y="6011"/>
                  </a:cubicBezTo>
                  <a:cubicBezTo>
                    <a:pt x="-303" y="2231"/>
                    <a:pt x="-303" y="431"/>
                    <a:pt x="3297" y="71"/>
                  </a:cubicBezTo>
                  <a:cubicBezTo>
                    <a:pt x="6897" y="-289"/>
                    <a:pt x="14097" y="791"/>
                    <a:pt x="21297" y="18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8654323" y="-1"/>
              <a:ext cx="348243" cy="36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129" fill="norm" stroke="1" extrusionOk="0">
                  <a:moveTo>
                    <a:pt x="6614" y="13771"/>
                  </a:moveTo>
                  <a:cubicBezTo>
                    <a:pt x="5960" y="13283"/>
                    <a:pt x="5305" y="12795"/>
                    <a:pt x="4389" y="12795"/>
                  </a:cubicBezTo>
                  <a:cubicBezTo>
                    <a:pt x="3473" y="12795"/>
                    <a:pt x="2294" y="13283"/>
                    <a:pt x="1509" y="14381"/>
                  </a:cubicBezTo>
                  <a:cubicBezTo>
                    <a:pt x="723" y="15479"/>
                    <a:pt x="331" y="17188"/>
                    <a:pt x="134" y="18347"/>
                  </a:cubicBezTo>
                  <a:cubicBezTo>
                    <a:pt x="-62" y="19506"/>
                    <a:pt x="-62" y="20117"/>
                    <a:pt x="265" y="20605"/>
                  </a:cubicBezTo>
                  <a:cubicBezTo>
                    <a:pt x="593" y="21093"/>
                    <a:pt x="1247" y="21459"/>
                    <a:pt x="2163" y="20666"/>
                  </a:cubicBezTo>
                  <a:cubicBezTo>
                    <a:pt x="3080" y="19873"/>
                    <a:pt x="4258" y="17920"/>
                    <a:pt x="5109" y="15052"/>
                  </a:cubicBezTo>
                  <a:cubicBezTo>
                    <a:pt x="5960" y="12184"/>
                    <a:pt x="6483" y="8401"/>
                    <a:pt x="6745" y="6205"/>
                  </a:cubicBezTo>
                  <a:cubicBezTo>
                    <a:pt x="7007" y="4008"/>
                    <a:pt x="7007" y="3398"/>
                    <a:pt x="6811" y="3581"/>
                  </a:cubicBezTo>
                  <a:cubicBezTo>
                    <a:pt x="6614" y="3764"/>
                    <a:pt x="6222" y="4740"/>
                    <a:pt x="5894" y="7059"/>
                  </a:cubicBezTo>
                  <a:cubicBezTo>
                    <a:pt x="5567" y="9378"/>
                    <a:pt x="5305" y="13039"/>
                    <a:pt x="5305" y="15174"/>
                  </a:cubicBezTo>
                  <a:cubicBezTo>
                    <a:pt x="5305" y="17310"/>
                    <a:pt x="5567" y="17920"/>
                    <a:pt x="6483" y="18286"/>
                  </a:cubicBezTo>
                  <a:cubicBezTo>
                    <a:pt x="7400" y="18652"/>
                    <a:pt x="8971" y="18774"/>
                    <a:pt x="10018" y="18286"/>
                  </a:cubicBezTo>
                  <a:cubicBezTo>
                    <a:pt x="11065" y="17798"/>
                    <a:pt x="11589" y="16700"/>
                    <a:pt x="11785" y="15845"/>
                  </a:cubicBezTo>
                  <a:cubicBezTo>
                    <a:pt x="11982" y="14991"/>
                    <a:pt x="11851" y="14381"/>
                    <a:pt x="11458" y="14015"/>
                  </a:cubicBezTo>
                  <a:cubicBezTo>
                    <a:pt x="11065" y="13649"/>
                    <a:pt x="10411" y="13527"/>
                    <a:pt x="9887" y="13771"/>
                  </a:cubicBezTo>
                  <a:cubicBezTo>
                    <a:pt x="9363" y="14015"/>
                    <a:pt x="8971" y="14625"/>
                    <a:pt x="8971" y="15479"/>
                  </a:cubicBezTo>
                  <a:cubicBezTo>
                    <a:pt x="8971" y="16334"/>
                    <a:pt x="9363" y="17432"/>
                    <a:pt x="10214" y="18103"/>
                  </a:cubicBezTo>
                  <a:cubicBezTo>
                    <a:pt x="11065" y="18774"/>
                    <a:pt x="12374" y="19018"/>
                    <a:pt x="13356" y="18957"/>
                  </a:cubicBezTo>
                  <a:cubicBezTo>
                    <a:pt x="14338" y="18896"/>
                    <a:pt x="14993" y="18530"/>
                    <a:pt x="15647" y="17920"/>
                  </a:cubicBezTo>
                  <a:cubicBezTo>
                    <a:pt x="16302" y="17310"/>
                    <a:pt x="16956" y="16456"/>
                    <a:pt x="16956" y="16090"/>
                  </a:cubicBezTo>
                  <a:cubicBezTo>
                    <a:pt x="16956" y="15723"/>
                    <a:pt x="16302" y="15845"/>
                    <a:pt x="15778" y="16151"/>
                  </a:cubicBezTo>
                  <a:cubicBezTo>
                    <a:pt x="15254" y="16456"/>
                    <a:pt x="14862" y="16944"/>
                    <a:pt x="14665" y="17493"/>
                  </a:cubicBezTo>
                  <a:cubicBezTo>
                    <a:pt x="14469" y="18042"/>
                    <a:pt x="14469" y="18652"/>
                    <a:pt x="14862" y="19018"/>
                  </a:cubicBezTo>
                  <a:cubicBezTo>
                    <a:pt x="15254" y="19384"/>
                    <a:pt x="16040" y="19506"/>
                    <a:pt x="16694" y="19323"/>
                  </a:cubicBezTo>
                  <a:cubicBezTo>
                    <a:pt x="17349" y="19140"/>
                    <a:pt x="17873" y="18652"/>
                    <a:pt x="18527" y="16456"/>
                  </a:cubicBezTo>
                  <a:cubicBezTo>
                    <a:pt x="19182" y="14259"/>
                    <a:pt x="19967" y="10354"/>
                    <a:pt x="20360" y="7608"/>
                  </a:cubicBezTo>
                  <a:cubicBezTo>
                    <a:pt x="20753" y="4862"/>
                    <a:pt x="20753" y="3276"/>
                    <a:pt x="20687" y="2117"/>
                  </a:cubicBezTo>
                  <a:cubicBezTo>
                    <a:pt x="20622" y="957"/>
                    <a:pt x="20491" y="225"/>
                    <a:pt x="20163" y="42"/>
                  </a:cubicBezTo>
                  <a:cubicBezTo>
                    <a:pt x="19836" y="-141"/>
                    <a:pt x="19313" y="225"/>
                    <a:pt x="18920" y="1995"/>
                  </a:cubicBezTo>
                  <a:cubicBezTo>
                    <a:pt x="18527" y="3764"/>
                    <a:pt x="18265" y="6937"/>
                    <a:pt x="18723" y="9683"/>
                  </a:cubicBezTo>
                  <a:cubicBezTo>
                    <a:pt x="19182" y="12428"/>
                    <a:pt x="20360" y="14747"/>
                    <a:pt x="21538" y="170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9453415" y="194410"/>
              <a:ext cx="139701" cy="17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1525"/>
                  </a:moveTo>
                  <a:cubicBezTo>
                    <a:pt x="1309" y="7115"/>
                    <a:pt x="2618" y="12706"/>
                    <a:pt x="3764" y="16264"/>
                  </a:cubicBezTo>
                  <a:cubicBezTo>
                    <a:pt x="4909" y="19821"/>
                    <a:pt x="5891" y="21346"/>
                    <a:pt x="7036" y="21473"/>
                  </a:cubicBezTo>
                  <a:cubicBezTo>
                    <a:pt x="8182" y="21600"/>
                    <a:pt x="9491" y="20329"/>
                    <a:pt x="10800" y="17661"/>
                  </a:cubicBezTo>
                  <a:cubicBezTo>
                    <a:pt x="12109" y="14993"/>
                    <a:pt x="13418" y="10927"/>
                    <a:pt x="15218" y="7751"/>
                  </a:cubicBezTo>
                  <a:cubicBezTo>
                    <a:pt x="17018" y="4574"/>
                    <a:pt x="19309" y="2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9648543" y="161088"/>
              <a:ext cx="109673" cy="19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14" fill="norm" stroke="1" extrusionOk="0">
                  <a:moveTo>
                    <a:pt x="331" y="14493"/>
                  </a:moveTo>
                  <a:cubicBezTo>
                    <a:pt x="3999" y="10855"/>
                    <a:pt x="7667" y="7217"/>
                    <a:pt x="9705" y="4716"/>
                  </a:cubicBezTo>
                  <a:cubicBezTo>
                    <a:pt x="11742" y="2215"/>
                    <a:pt x="12150" y="851"/>
                    <a:pt x="11335" y="282"/>
                  </a:cubicBezTo>
                  <a:cubicBezTo>
                    <a:pt x="10520" y="-286"/>
                    <a:pt x="8482" y="-59"/>
                    <a:pt x="6037" y="1533"/>
                  </a:cubicBezTo>
                  <a:cubicBezTo>
                    <a:pt x="3591" y="3125"/>
                    <a:pt x="739" y="6080"/>
                    <a:pt x="127" y="9377"/>
                  </a:cubicBezTo>
                  <a:cubicBezTo>
                    <a:pt x="-484" y="12674"/>
                    <a:pt x="1146" y="16312"/>
                    <a:pt x="3999" y="18472"/>
                  </a:cubicBezTo>
                  <a:cubicBezTo>
                    <a:pt x="6852" y="20632"/>
                    <a:pt x="10927" y="21314"/>
                    <a:pt x="13984" y="21314"/>
                  </a:cubicBezTo>
                  <a:cubicBezTo>
                    <a:pt x="17041" y="21314"/>
                    <a:pt x="19078" y="20632"/>
                    <a:pt x="21116" y="199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9783615" y="169010"/>
              <a:ext cx="165101" cy="20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0" y="5891"/>
                  </a:moveTo>
                  <a:cubicBezTo>
                    <a:pt x="0" y="4582"/>
                    <a:pt x="0" y="3273"/>
                    <a:pt x="692" y="2836"/>
                  </a:cubicBezTo>
                  <a:cubicBezTo>
                    <a:pt x="1385" y="2400"/>
                    <a:pt x="2769" y="2836"/>
                    <a:pt x="4985" y="4800"/>
                  </a:cubicBezTo>
                  <a:cubicBezTo>
                    <a:pt x="7200" y="6764"/>
                    <a:pt x="10246" y="10255"/>
                    <a:pt x="11769" y="13091"/>
                  </a:cubicBezTo>
                  <a:cubicBezTo>
                    <a:pt x="13292" y="15927"/>
                    <a:pt x="13292" y="18109"/>
                    <a:pt x="12462" y="19527"/>
                  </a:cubicBezTo>
                  <a:cubicBezTo>
                    <a:pt x="11631" y="20945"/>
                    <a:pt x="9969" y="21600"/>
                    <a:pt x="8862" y="21273"/>
                  </a:cubicBezTo>
                  <a:cubicBezTo>
                    <a:pt x="7754" y="20945"/>
                    <a:pt x="7200" y="19636"/>
                    <a:pt x="7477" y="16909"/>
                  </a:cubicBezTo>
                  <a:cubicBezTo>
                    <a:pt x="7754" y="14182"/>
                    <a:pt x="8862" y="10036"/>
                    <a:pt x="11354" y="6982"/>
                  </a:cubicBezTo>
                  <a:cubicBezTo>
                    <a:pt x="13846" y="3927"/>
                    <a:pt x="1772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9957800" y="175360"/>
              <a:ext cx="10130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17586" y="0"/>
                  </a:moveTo>
                  <a:cubicBezTo>
                    <a:pt x="15426" y="0"/>
                    <a:pt x="13266" y="0"/>
                    <a:pt x="10242" y="277"/>
                  </a:cubicBezTo>
                  <a:cubicBezTo>
                    <a:pt x="7218" y="554"/>
                    <a:pt x="3330" y="1108"/>
                    <a:pt x="1386" y="2077"/>
                  </a:cubicBezTo>
                  <a:cubicBezTo>
                    <a:pt x="-558" y="3046"/>
                    <a:pt x="-558" y="4431"/>
                    <a:pt x="2034" y="5954"/>
                  </a:cubicBezTo>
                  <a:cubicBezTo>
                    <a:pt x="4626" y="7477"/>
                    <a:pt x="9810" y="9138"/>
                    <a:pt x="13698" y="11077"/>
                  </a:cubicBezTo>
                  <a:cubicBezTo>
                    <a:pt x="17586" y="13015"/>
                    <a:pt x="20178" y="15231"/>
                    <a:pt x="20610" y="17031"/>
                  </a:cubicBezTo>
                  <a:cubicBezTo>
                    <a:pt x="21042" y="18831"/>
                    <a:pt x="19314" y="20215"/>
                    <a:pt x="16938" y="20908"/>
                  </a:cubicBezTo>
                  <a:cubicBezTo>
                    <a:pt x="14562" y="21600"/>
                    <a:pt x="11538" y="21600"/>
                    <a:pt x="851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10120165" y="188060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132865" y="130910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0181295" y="213460"/>
              <a:ext cx="88184" cy="11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047" fill="norm" stroke="1" extrusionOk="0">
                  <a:moveTo>
                    <a:pt x="15632" y="2314"/>
                  </a:moveTo>
                  <a:cubicBezTo>
                    <a:pt x="12116" y="2700"/>
                    <a:pt x="8600" y="3086"/>
                    <a:pt x="5837" y="5207"/>
                  </a:cubicBezTo>
                  <a:cubicBezTo>
                    <a:pt x="3074" y="7329"/>
                    <a:pt x="1065" y="11186"/>
                    <a:pt x="311" y="14079"/>
                  </a:cubicBezTo>
                  <a:cubicBezTo>
                    <a:pt x="-442" y="16971"/>
                    <a:pt x="60" y="18900"/>
                    <a:pt x="3074" y="20057"/>
                  </a:cubicBezTo>
                  <a:cubicBezTo>
                    <a:pt x="6088" y="21214"/>
                    <a:pt x="11614" y="21600"/>
                    <a:pt x="15381" y="19864"/>
                  </a:cubicBezTo>
                  <a:cubicBezTo>
                    <a:pt x="19149" y="18129"/>
                    <a:pt x="21158" y="14271"/>
                    <a:pt x="20907" y="10607"/>
                  </a:cubicBezTo>
                  <a:cubicBezTo>
                    <a:pt x="20656" y="6943"/>
                    <a:pt x="18144" y="3471"/>
                    <a:pt x="15632" y="1736"/>
                  </a:cubicBezTo>
                  <a:cubicBezTo>
                    <a:pt x="13121" y="0"/>
                    <a:pt x="10609" y="0"/>
                    <a:pt x="809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304315" y="175360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1252" y="6400"/>
                    <a:pt x="2504" y="10400"/>
                    <a:pt x="3130" y="13067"/>
                  </a:cubicBezTo>
                  <a:cubicBezTo>
                    <a:pt x="3757" y="15733"/>
                    <a:pt x="3757" y="17067"/>
                    <a:pt x="3443" y="18400"/>
                  </a:cubicBezTo>
                  <a:cubicBezTo>
                    <a:pt x="3130" y="19733"/>
                    <a:pt x="2504" y="21067"/>
                    <a:pt x="2191" y="21067"/>
                  </a:cubicBezTo>
                  <a:cubicBezTo>
                    <a:pt x="1878" y="21067"/>
                    <a:pt x="1878" y="19733"/>
                    <a:pt x="3287" y="16267"/>
                  </a:cubicBezTo>
                  <a:cubicBezTo>
                    <a:pt x="4696" y="12800"/>
                    <a:pt x="7513" y="7200"/>
                    <a:pt x="9548" y="4000"/>
                  </a:cubicBezTo>
                  <a:cubicBezTo>
                    <a:pt x="11583" y="800"/>
                    <a:pt x="12835" y="0"/>
                    <a:pt x="14087" y="0"/>
                  </a:cubicBezTo>
                  <a:cubicBezTo>
                    <a:pt x="15339" y="0"/>
                    <a:pt x="16591" y="800"/>
                    <a:pt x="17843" y="4533"/>
                  </a:cubicBezTo>
                  <a:cubicBezTo>
                    <a:pt x="19096" y="8267"/>
                    <a:pt x="20348" y="14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069115" y="480425"/>
              <a:ext cx="2101851" cy="75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21525"/>
                  </a:moveTo>
                  <a:cubicBezTo>
                    <a:pt x="544" y="19725"/>
                    <a:pt x="1088" y="17925"/>
                    <a:pt x="1718" y="16125"/>
                  </a:cubicBezTo>
                  <a:cubicBezTo>
                    <a:pt x="2349" y="14325"/>
                    <a:pt x="3067" y="12525"/>
                    <a:pt x="3818" y="10725"/>
                  </a:cubicBezTo>
                  <a:cubicBezTo>
                    <a:pt x="4568" y="8925"/>
                    <a:pt x="5351" y="7125"/>
                    <a:pt x="6210" y="5625"/>
                  </a:cubicBezTo>
                  <a:cubicBezTo>
                    <a:pt x="7069" y="4125"/>
                    <a:pt x="8005" y="2925"/>
                    <a:pt x="8940" y="2025"/>
                  </a:cubicBezTo>
                  <a:cubicBezTo>
                    <a:pt x="9876" y="1125"/>
                    <a:pt x="10811" y="525"/>
                    <a:pt x="11746" y="225"/>
                  </a:cubicBezTo>
                  <a:cubicBezTo>
                    <a:pt x="12682" y="-75"/>
                    <a:pt x="13617" y="-75"/>
                    <a:pt x="14476" y="225"/>
                  </a:cubicBezTo>
                  <a:cubicBezTo>
                    <a:pt x="15335" y="525"/>
                    <a:pt x="16118" y="1125"/>
                    <a:pt x="16999" y="2625"/>
                  </a:cubicBezTo>
                  <a:cubicBezTo>
                    <a:pt x="17880" y="4125"/>
                    <a:pt x="18859" y="6525"/>
                    <a:pt x="19642" y="8325"/>
                  </a:cubicBezTo>
                  <a:cubicBezTo>
                    <a:pt x="20425" y="10125"/>
                    <a:pt x="21013" y="11325"/>
                    <a:pt x="21600" y="125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240565" y="525337"/>
              <a:ext cx="1784351" cy="8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10"/>
                  </a:moveTo>
                  <a:cubicBezTo>
                    <a:pt x="1153" y="17533"/>
                    <a:pt x="2306" y="13656"/>
                    <a:pt x="3344" y="10610"/>
                  </a:cubicBezTo>
                  <a:cubicBezTo>
                    <a:pt x="4381" y="7564"/>
                    <a:pt x="5304" y="5348"/>
                    <a:pt x="6329" y="3687"/>
                  </a:cubicBezTo>
                  <a:cubicBezTo>
                    <a:pt x="7354" y="2025"/>
                    <a:pt x="8481" y="918"/>
                    <a:pt x="9429" y="364"/>
                  </a:cubicBezTo>
                  <a:cubicBezTo>
                    <a:pt x="10377" y="-190"/>
                    <a:pt x="11146" y="-190"/>
                    <a:pt x="12273" y="918"/>
                  </a:cubicBezTo>
                  <a:cubicBezTo>
                    <a:pt x="13401" y="2025"/>
                    <a:pt x="14887" y="4241"/>
                    <a:pt x="16104" y="6179"/>
                  </a:cubicBezTo>
                  <a:cubicBezTo>
                    <a:pt x="17321" y="8118"/>
                    <a:pt x="18269" y="9779"/>
                    <a:pt x="19140" y="11164"/>
                  </a:cubicBezTo>
                  <a:cubicBezTo>
                    <a:pt x="20011" y="12548"/>
                    <a:pt x="20806" y="13656"/>
                    <a:pt x="21600" y="147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024665" y="950060"/>
              <a:ext cx="4234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65"/>
                    <a:pt x="21600" y="6930"/>
                    <a:pt x="21600" y="10338"/>
                  </a:cubicBezTo>
                  <a:cubicBezTo>
                    <a:pt x="21600" y="13745"/>
                    <a:pt x="10800" y="17095"/>
                    <a:pt x="5400" y="19059"/>
                  </a:cubicBezTo>
                  <a:cubicBezTo>
                    <a:pt x="0" y="21022"/>
                    <a:pt x="0" y="21600"/>
                    <a:pt x="0" y="21600"/>
                  </a:cubicBezTo>
                  <a:cubicBezTo>
                    <a:pt x="0" y="21600"/>
                    <a:pt x="0" y="21022"/>
                    <a:pt x="0" y="204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7999265" y="975451"/>
              <a:ext cx="196851" cy="34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13039"/>
                  </a:moveTo>
                  <a:cubicBezTo>
                    <a:pt x="697" y="12513"/>
                    <a:pt x="1394" y="11986"/>
                    <a:pt x="2439" y="11722"/>
                  </a:cubicBezTo>
                  <a:cubicBezTo>
                    <a:pt x="3484" y="11459"/>
                    <a:pt x="4877" y="11459"/>
                    <a:pt x="6619" y="10932"/>
                  </a:cubicBezTo>
                  <a:cubicBezTo>
                    <a:pt x="8361" y="10405"/>
                    <a:pt x="10452" y="9352"/>
                    <a:pt x="12542" y="7705"/>
                  </a:cubicBezTo>
                  <a:cubicBezTo>
                    <a:pt x="14632" y="6059"/>
                    <a:pt x="16723" y="3820"/>
                    <a:pt x="18000" y="2239"/>
                  </a:cubicBezTo>
                  <a:cubicBezTo>
                    <a:pt x="19277" y="659"/>
                    <a:pt x="19742" y="-263"/>
                    <a:pt x="19858" y="66"/>
                  </a:cubicBezTo>
                  <a:cubicBezTo>
                    <a:pt x="19974" y="396"/>
                    <a:pt x="19742" y="1976"/>
                    <a:pt x="19626" y="4939"/>
                  </a:cubicBezTo>
                  <a:cubicBezTo>
                    <a:pt x="19510" y="7903"/>
                    <a:pt x="19510" y="12249"/>
                    <a:pt x="19858" y="15213"/>
                  </a:cubicBezTo>
                  <a:cubicBezTo>
                    <a:pt x="20206" y="18176"/>
                    <a:pt x="20903" y="19757"/>
                    <a:pt x="21600" y="21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231304" y="1235810"/>
              <a:ext cx="84515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8422" y="5184"/>
                  </a:moveTo>
                  <a:cubicBezTo>
                    <a:pt x="5850" y="5616"/>
                    <a:pt x="3279" y="6048"/>
                    <a:pt x="1736" y="8208"/>
                  </a:cubicBezTo>
                  <a:cubicBezTo>
                    <a:pt x="193" y="10368"/>
                    <a:pt x="-321" y="14256"/>
                    <a:pt x="193" y="17064"/>
                  </a:cubicBezTo>
                  <a:cubicBezTo>
                    <a:pt x="708" y="19872"/>
                    <a:pt x="2250" y="21600"/>
                    <a:pt x="5593" y="21600"/>
                  </a:cubicBezTo>
                  <a:cubicBezTo>
                    <a:pt x="8936" y="21600"/>
                    <a:pt x="14079" y="19872"/>
                    <a:pt x="17165" y="17928"/>
                  </a:cubicBezTo>
                  <a:cubicBezTo>
                    <a:pt x="20250" y="15984"/>
                    <a:pt x="21279" y="13824"/>
                    <a:pt x="19993" y="10800"/>
                  </a:cubicBezTo>
                  <a:cubicBezTo>
                    <a:pt x="18708" y="7776"/>
                    <a:pt x="15108" y="3888"/>
                    <a:pt x="1150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8418365" y="106436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450115" y="121676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8621565" y="994252"/>
              <a:ext cx="279401" cy="343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21484"/>
                  </a:moveTo>
                  <a:cubicBezTo>
                    <a:pt x="1473" y="19496"/>
                    <a:pt x="2945" y="17509"/>
                    <a:pt x="4418" y="14924"/>
                  </a:cubicBezTo>
                  <a:cubicBezTo>
                    <a:pt x="5891" y="12340"/>
                    <a:pt x="7364" y="9160"/>
                    <a:pt x="8182" y="6907"/>
                  </a:cubicBezTo>
                  <a:cubicBezTo>
                    <a:pt x="9000" y="4655"/>
                    <a:pt x="9164" y="3329"/>
                    <a:pt x="9245" y="2203"/>
                  </a:cubicBezTo>
                  <a:cubicBezTo>
                    <a:pt x="9327" y="1077"/>
                    <a:pt x="9327" y="149"/>
                    <a:pt x="9245" y="17"/>
                  </a:cubicBezTo>
                  <a:cubicBezTo>
                    <a:pt x="9164" y="-116"/>
                    <a:pt x="9000" y="547"/>
                    <a:pt x="8755" y="2667"/>
                  </a:cubicBezTo>
                  <a:cubicBezTo>
                    <a:pt x="8509" y="4787"/>
                    <a:pt x="8182" y="8365"/>
                    <a:pt x="8018" y="10684"/>
                  </a:cubicBezTo>
                  <a:cubicBezTo>
                    <a:pt x="7855" y="13003"/>
                    <a:pt x="7855" y="14063"/>
                    <a:pt x="8182" y="14924"/>
                  </a:cubicBezTo>
                  <a:cubicBezTo>
                    <a:pt x="8509" y="15786"/>
                    <a:pt x="9164" y="16448"/>
                    <a:pt x="9818" y="16515"/>
                  </a:cubicBezTo>
                  <a:cubicBezTo>
                    <a:pt x="10473" y="16581"/>
                    <a:pt x="11127" y="16051"/>
                    <a:pt x="12436" y="13997"/>
                  </a:cubicBezTo>
                  <a:cubicBezTo>
                    <a:pt x="13745" y="11943"/>
                    <a:pt x="15709" y="8365"/>
                    <a:pt x="16773" y="6046"/>
                  </a:cubicBezTo>
                  <a:cubicBezTo>
                    <a:pt x="17836" y="3727"/>
                    <a:pt x="18000" y="2667"/>
                    <a:pt x="18082" y="2468"/>
                  </a:cubicBezTo>
                  <a:cubicBezTo>
                    <a:pt x="18164" y="2269"/>
                    <a:pt x="18164" y="2932"/>
                    <a:pt x="18327" y="4721"/>
                  </a:cubicBezTo>
                  <a:cubicBezTo>
                    <a:pt x="18491" y="6510"/>
                    <a:pt x="18818" y="9425"/>
                    <a:pt x="19391" y="11280"/>
                  </a:cubicBezTo>
                  <a:cubicBezTo>
                    <a:pt x="19964" y="13136"/>
                    <a:pt x="20782" y="13931"/>
                    <a:pt x="21600" y="147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081661" y="1045310"/>
              <a:ext cx="16855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16435" y="0"/>
                  </a:moveTo>
                  <a:cubicBezTo>
                    <a:pt x="12968" y="3323"/>
                    <a:pt x="9502" y="6646"/>
                    <a:pt x="6968" y="8862"/>
                  </a:cubicBezTo>
                  <a:cubicBezTo>
                    <a:pt x="4435" y="11077"/>
                    <a:pt x="2835" y="12185"/>
                    <a:pt x="1635" y="13431"/>
                  </a:cubicBezTo>
                  <a:cubicBezTo>
                    <a:pt x="435" y="14677"/>
                    <a:pt x="-365" y="16062"/>
                    <a:pt x="168" y="17031"/>
                  </a:cubicBezTo>
                  <a:cubicBezTo>
                    <a:pt x="702" y="18000"/>
                    <a:pt x="2568" y="18554"/>
                    <a:pt x="6302" y="19246"/>
                  </a:cubicBezTo>
                  <a:cubicBezTo>
                    <a:pt x="10035" y="19938"/>
                    <a:pt x="15635" y="20769"/>
                    <a:pt x="212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9097815" y="1254860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9408965" y="1014079"/>
              <a:ext cx="215901" cy="21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1133"/>
                  </a:moveTo>
                  <a:cubicBezTo>
                    <a:pt x="2118" y="16356"/>
                    <a:pt x="4235" y="11579"/>
                    <a:pt x="5506" y="8672"/>
                  </a:cubicBezTo>
                  <a:cubicBezTo>
                    <a:pt x="6776" y="5764"/>
                    <a:pt x="7200" y="4726"/>
                    <a:pt x="7518" y="3376"/>
                  </a:cubicBezTo>
                  <a:cubicBezTo>
                    <a:pt x="7835" y="2026"/>
                    <a:pt x="8047" y="364"/>
                    <a:pt x="7941" y="53"/>
                  </a:cubicBezTo>
                  <a:cubicBezTo>
                    <a:pt x="7835" y="-259"/>
                    <a:pt x="7412" y="779"/>
                    <a:pt x="6776" y="3791"/>
                  </a:cubicBezTo>
                  <a:cubicBezTo>
                    <a:pt x="6141" y="6803"/>
                    <a:pt x="5294" y="11787"/>
                    <a:pt x="4871" y="14799"/>
                  </a:cubicBezTo>
                  <a:cubicBezTo>
                    <a:pt x="4447" y="17810"/>
                    <a:pt x="4447" y="18849"/>
                    <a:pt x="4871" y="19679"/>
                  </a:cubicBezTo>
                  <a:cubicBezTo>
                    <a:pt x="5294" y="20510"/>
                    <a:pt x="6141" y="21133"/>
                    <a:pt x="7200" y="21237"/>
                  </a:cubicBezTo>
                  <a:cubicBezTo>
                    <a:pt x="8259" y="21341"/>
                    <a:pt x="9529" y="20926"/>
                    <a:pt x="11329" y="19056"/>
                  </a:cubicBezTo>
                  <a:cubicBezTo>
                    <a:pt x="13129" y="17187"/>
                    <a:pt x="15459" y="13864"/>
                    <a:pt x="17259" y="10645"/>
                  </a:cubicBezTo>
                  <a:cubicBezTo>
                    <a:pt x="19059" y="7426"/>
                    <a:pt x="20329" y="4310"/>
                    <a:pt x="20647" y="3168"/>
                  </a:cubicBezTo>
                  <a:cubicBezTo>
                    <a:pt x="20965" y="2026"/>
                    <a:pt x="20329" y="2856"/>
                    <a:pt x="19588" y="5453"/>
                  </a:cubicBezTo>
                  <a:cubicBezTo>
                    <a:pt x="18847" y="8049"/>
                    <a:pt x="18000" y="12410"/>
                    <a:pt x="17788" y="15110"/>
                  </a:cubicBezTo>
                  <a:cubicBezTo>
                    <a:pt x="17576" y="17810"/>
                    <a:pt x="18000" y="18849"/>
                    <a:pt x="18741" y="19472"/>
                  </a:cubicBezTo>
                  <a:cubicBezTo>
                    <a:pt x="19482" y="20095"/>
                    <a:pt x="20541" y="20303"/>
                    <a:pt x="21600" y="20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9665875" y="1185010"/>
              <a:ext cx="71274" cy="8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0987" fill="norm" stroke="1" extrusionOk="0">
                  <a:moveTo>
                    <a:pt x="8409" y="0"/>
                  </a:moveTo>
                  <a:cubicBezTo>
                    <a:pt x="5940" y="1662"/>
                    <a:pt x="3472" y="3323"/>
                    <a:pt x="1929" y="5538"/>
                  </a:cubicBezTo>
                  <a:cubicBezTo>
                    <a:pt x="386" y="7754"/>
                    <a:pt x="-231" y="10523"/>
                    <a:pt x="78" y="13569"/>
                  </a:cubicBezTo>
                  <a:cubicBezTo>
                    <a:pt x="386" y="16615"/>
                    <a:pt x="1620" y="19938"/>
                    <a:pt x="5323" y="20769"/>
                  </a:cubicBezTo>
                  <a:cubicBezTo>
                    <a:pt x="9026" y="21600"/>
                    <a:pt x="15198" y="19938"/>
                    <a:pt x="18283" y="17723"/>
                  </a:cubicBezTo>
                  <a:cubicBezTo>
                    <a:pt x="21369" y="15508"/>
                    <a:pt x="21369" y="12738"/>
                    <a:pt x="19518" y="10246"/>
                  </a:cubicBezTo>
                  <a:cubicBezTo>
                    <a:pt x="17666" y="7754"/>
                    <a:pt x="13963" y="5538"/>
                    <a:pt x="10260" y="33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0139215" y="1032610"/>
              <a:ext cx="139701" cy="17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0"/>
                  </a:moveTo>
                  <a:cubicBezTo>
                    <a:pt x="3600" y="6530"/>
                    <a:pt x="7200" y="13060"/>
                    <a:pt x="9491" y="16828"/>
                  </a:cubicBezTo>
                  <a:cubicBezTo>
                    <a:pt x="11782" y="20595"/>
                    <a:pt x="12764" y="21600"/>
                    <a:pt x="13255" y="21098"/>
                  </a:cubicBezTo>
                  <a:cubicBezTo>
                    <a:pt x="13745" y="20595"/>
                    <a:pt x="13745" y="18586"/>
                    <a:pt x="13745" y="16326"/>
                  </a:cubicBezTo>
                  <a:cubicBezTo>
                    <a:pt x="13745" y="14065"/>
                    <a:pt x="13745" y="11553"/>
                    <a:pt x="15055" y="9293"/>
                  </a:cubicBezTo>
                  <a:cubicBezTo>
                    <a:pt x="16364" y="7033"/>
                    <a:pt x="18982" y="5023"/>
                    <a:pt x="21600" y="30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320919" y="1017393"/>
              <a:ext cx="53297" cy="17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3" h="21193" fill="norm" stroke="1" extrusionOk="0">
                  <a:moveTo>
                    <a:pt x="17724" y="4264"/>
                  </a:moveTo>
                  <a:cubicBezTo>
                    <a:pt x="19324" y="2947"/>
                    <a:pt x="20924" y="1630"/>
                    <a:pt x="19724" y="840"/>
                  </a:cubicBezTo>
                  <a:cubicBezTo>
                    <a:pt x="18524" y="49"/>
                    <a:pt x="14524" y="-214"/>
                    <a:pt x="10124" y="181"/>
                  </a:cubicBezTo>
                  <a:cubicBezTo>
                    <a:pt x="5724" y="576"/>
                    <a:pt x="924" y="1630"/>
                    <a:pt x="124" y="3606"/>
                  </a:cubicBezTo>
                  <a:cubicBezTo>
                    <a:pt x="-676" y="5581"/>
                    <a:pt x="2524" y="8479"/>
                    <a:pt x="5724" y="10454"/>
                  </a:cubicBezTo>
                  <a:cubicBezTo>
                    <a:pt x="8924" y="12430"/>
                    <a:pt x="12124" y="13484"/>
                    <a:pt x="14924" y="14669"/>
                  </a:cubicBezTo>
                  <a:cubicBezTo>
                    <a:pt x="17724" y="15854"/>
                    <a:pt x="20124" y="17171"/>
                    <a:pt x="20124" y="18357"/>
                  </a:cubicBezTo>
                  <a:cubicBezTo>
                    <a:pt x="20124" y="19542"/>
                    <a:pt x="17724" y="20596"/>
                    <a:pt x="14524" y="20991"/>
                  </a:cubicBezTo>
                  <a:cubicBezTo>
                    <a:pt x="11324" y="21386"/>
                    <a:pt x="7324" y="21123"/>
                    <a:pt x="3324" y="20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0482115" y="114691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0680716" y="962760"/>
              <a:ext cx="15276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600" fill="norm" stroke="1" extrusionOk="0">
                  <a:moveTo>
                    <a:pt x="643" y="0"/>
                  </a:moveTo>
                  <a:cubicBezTo>
                    <a:pt x="1530" y="5169"/>
                    <a:pt x="2418" y="10338"/>
                    <a:pt x="2862" y="13385"/>
                  </a:cubicBezTo>
                  <a:cubicBezTo>
                    <a:pt x="3306" y="16431"/>
                    <a:pt x="3306" y="17354"/>
                    <a:pt x="3306" y="18277"/>
                  </a:cubicBezTo>
                  <a:cubicBezTo>
                    <a:pt x="3306" y="19200"/>
                    <a:pt x="3306" y="20123"/>
                    <a:pt x="2714" y="20308"/>
                  </a:cubicBezTo>
                  <a:cubicBezTo>
                    <a:pt x="2122" y="20492"/>
                    <a:pt x="939" y="19938"/>
                    <a:pt x="347" y="19108"/>
                  </a:cubicBezTo>
                  <a:cubicBezTo>
                    <a:pt x="-245" y="18277"/>
                    <a:pt x="-245" y="17169"/>
                    <a:pt x="1678" y="15969"/>
                  </a:cubicBezTo>
                  <a:cubicBezTo>
                    <a:pt x="3602" y="14769"/>
                    <a:pt x="7448" y="13477"/>
                    <a:pt x="10851" y="11446"/>
                  </a:cubicBezTo>
                  <a:cubicBezTo>
                    <a:pt x="14254" y="9415"/>
                    <a:pt x="17213" y="6646"/>
                    <a:pt x="18988" y="4708"/>
                  </a:cubicBezTo>
                  <a:cubicBezTo>
                    <a:pt x="20763" y="2769"/>
                    <a:pt x="21355" y="1662"/>
                    <a:pt x="21355" y="1662"/>
                  </a:cubicBezTo>
                  <a:cubicBezTo>
                    <a:pt x="21355" y="1662"/>
                    <a:pt x="20763" y="2769"/>
                    <a:pt x="20023" y="5908"/>
                  </a:cubicBezTo>
                  <a:cubicBezTo>
                    <a:pt x="19284" y="9046"/>
                    <a:pt x="18396" y="14215"/>
                    <a:pt x="17952" y="17169"/>
                  </a:cubicBezTo>
                  <a:cubicBezTo>
                    <a:pt x="17508" y="20123"/>
                    <a:pt x="17508" y="20862"/>
                    <a:pt x="1750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0869465" y="1165960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0939315" y="102626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10958365" y="115326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11053615" y="992394"/>
              <a:ext cx="16510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357"/>
                    <a:pt x="4985" y="13114"/>
                    <a:pt x="6508" y="10414"/>
                  </a:cubicBezTo>
                  <a:cubicBezTo>
                    <a:pt x="8031" y="7714"/>
                    <a:pt x="8585" y="6557"/>
                    <a:pt x="9000" y="5400"/>
                  </a:cubicBezTo>
                  <a:cubicBezTo>
                    <a:pt x="9415" y="4243"/>
                    <a:pt x="9692" y="3086"/>
                    <a:pt x="9969" y="2025"/>
                  </a:cubicBezTo>
                  <a:cubicBezTo>
                    <a:pt x="10246" y="964"/>
                    <a:pt x="10523" y="0"/>
                    <a:pt x="10108" y="0"/>
                  </a:cubicBezTo>
                  <a:cubicBezTo>
                    <a:pt x="9692" y="0"/>
                    <a:pt x="8585" y="964"/>
                    <a:pt x="7754" y="3182"/>
                  </a:cubicBezTo>
                  <a:cubicBezTo>
                    <a:pt x="6923" y="5400"/>
                    <a:pt x="6369" y="8871"/>
                    <a:pt x="6092" y="11089"/>
                  </a:cubicBezTo>
                  <a:cubicBezTo>
                    <a:pt x="5815" y="13307"/>
                    <a:pt x="5815" y="14271"/>
                    <a:pt x="6369" y="15043"/>
                  </a:cubicBezTo>
                  <a:cubicBezTo>
                    <a:pt x="6923" y="15814"/>
                    <a:pt x="8031" y="16393"/>
                    <a:pt x="9277" y="16296"/>
                  </a:cubicBezTo>
                  <a:cubicBezTo>
                    <a:pt x="10523" y="16200"/>
                    <a:pt x="11908" y="15429"/>
                    <a:pt x="13431" y="13596"/>
                  </a:cubicBezTo>
                  <a:cubicBezTo>
                    <a:pt x="14954" y="11764"/>
                    <a:pt x="16615" y="8871"/>
                    <a:pt x="17446" y="6943"/>
                  </a:cubicBezTo>
                  <a:cubicBezTo>
                    <a:pt x="18277" y="5014"/>
                    <a:pt x="18277" y="4050"/>
                    <a:pt x="18277" y="4050"/>
                  </a:cubicBezTo>
                  <a:cubicBezTo>
                    <a:pt x="18277" y="4050"/>
                    <a:pt x="18277" y="5014"/>
                    <a:pt x="18277" y="7329"/>
                  </a:cubicBezTo>
                  <a:cubicBezTo>
                    <a:pt x="18277" y="9643"/>
                    <a:pt x="18277" y="13307"/>
                    <a:pt x="18831" y="15429"/>
                  </a:cubicBezTo>
                  <a:cubicBezTo>
                    <a:pt x="19385" y="17550"/>
                    <a:pt x="20492" y="18129"/>
                    <a:pt x="21600" y="187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11326665" y="1032610"/>
              <a:ext cx="8678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161" y="0"/>
                  </a:moveTo>
                  <a:cubicBezTo>
                    <a:pt x="3688" y="1385"/>
                    <a:pt x="4215" y="2769"/>
                    <a:pt x="6585" y="4292"/>
                  </a:cubicBezTo>
                  <a:cubicBezTo>
                    <a:pt x="8956" y="5815"/>
                    <a:pt x="13171" y="7477"/>
                    <a:pt x="16332" y="8862"/>
                  </a:cubicBezTo>
                  <a:cubicBezTo>
                    <a:pt x="19493" y="10246"/>
                    <a:pt x="21600" y="11354"/>
                    <a:pt x="21600" y="12323"/>
                  </a:cubicBezTo>
                  <a:cubicBezTo>
                    <a:pt x="21600" y="13292"/>
                    <a:pt x="19493" y="14123"/>
                    <a:pt x="15541" y="15646"/>
                  </a:cubicBezTo>
                  <a:cubicBezTo>
                    <a:pt x="11590" y="17169"/>
                    <a:pt x="5795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11466365" y="1020422"/>
              <a:ext cx="210770" cy="17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284" fill="norm" stroke="1" extrusionOk="0">
                  <a:moveTo>
                    <a:pt x="0" y="20522"/>
                  </a:moveTo>
                  <a:cubicBezTo>
                    <a:pt x="2592" y="16202"/>
                    <a:pt x="5184" y="11882"/>
                    <a:pt x="6804" y="9213"/>
                  </a:cubicBezTo>
                  <a:cubicBezTo>
                    <a:pt x="8424" y="6545"/>
                    <a:pt x="9072" y="5529"/>
                    <a:pt x="9612" y="4004"/>
                  </a:cubicBezTo>
                  <a:cubicBezTo>
                    <a:pt x="10152" y="2479"/>
                    <a:pt x="10584" y="446"/>
                    <a:pt x="10368" y="65"/>
                  </a:cubicBezTo>
                  <a:cubicBezTo>
                    <a:pt x="10152" y="-316"/>
                    <a:pt x="9288" y="955"/>
                    <a:pt x="8316" y="4131"/>
                  </a:cubicBezTo>
                  <a:cubicBezTo>
                    <a:pt x="7344" y="7308"/>
                    <a:pt x="6264" y="12390"/>
                    <a:pt x="5940" y="15566"/>
                  </a:cubicBezTo>
                  <a:cubicBezTo>
                    <a:pt x="5616" y="18743"/>
                    <a:pt x="6048" y="20013"/>
                    <a:pt x="6912" y="20649"/>
                  </a:cubicBezTo>
                  <a:cubicBezTo>
                    <a:pt x="7776" y="21284"/>
                    <a:pt x="9072" y="21284"/>
                    <a:pt x="10908" y="19632"/>
                  </a:cubicBezTo>
                  <a:cubicBezTo>
                    <a:pt x="12744" y="17980"/>
                    <a:pt x="15120" y="14677"/>
                    <a:pt x="16848" y="11628"/>
                  </a:cubicBezTo>
                  <a:cubicBezTo>
                    <a:pt x="18576" y="8578"/>
                    <a:pt x="19656" y="5783"/>
                    <a:pt x="20412" y="3750"/>
                  </a:cubicBezTo>
                  <a:cubicBezTo>
                    <a:pt x="21168" y="1717"/>
                    <a:pt x="21600" y="446"/>
                    <a:pt x="21492" y="700"/>
                  </a:cubicBezTo>
                  <a:cubicBezTo>
                    <a:pt x="21384" y="955"/>
                    <a:pt x="20736" y="2733"/>
                    <a:pt x="20196" y="5910"/>
                  </a:cubicBezTo>
                  <a:cubicBezTo>
                    <a:pt x="19656" y="9086"/>
                    <a:pt x="19224" y="13660"/>
                    <a:pt x="19332" y="16456"/>
                  </a:cubicBezTo>
                  <a:cubicBezTo>
                    <a:pt x="19440" y="19251"/>
                    <a:pt x="20088" y="20268"/>
                    <a:pt x="20736" y="212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11669565" y="1165960"/>
              <a:ext cx="107951" cy="6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10165" y="0"/>
                  </a:moveTo>
                  <a:cubicBezTo>
                    <a:pt x="8894" y="2618"/>
                    <a:pt x="7624" y="5236"/>
                    <a:pt x="6988" y="8182"/>
                  </a:cubicBezTo>
                  <a:cubicBezTo>
                    <a:pt x="6353" y="11127"/>
                    <a:pt x="6353" y="14400"/>
                    <a:pt x="8471" y="17018"/>
                  </a:cubicBezTo>
                  <a:cubicBezTo>
                    <a:pt x="10588" y="19636"/>
                    <a:pt x="14824" y="21600"/>
                    <a:pt x="17576" y="20618"/>
                  </a:cubicBezTo>
                  <a:cubicBezTo>
                    <a:pt x="20329" y="19636"/>
                    <a:pt x="21600" y="15709"/>
                    <a:pt x="21600" y="12436"/>
                  </a:cubicBezTo>
                  <a:cubicBezTo>
                    <a:pt x="21600" y="9164"/>
                    <a:pt x="20329" y="6545"/>
                    <a:pt x="16518" y="4909"/>
                  </a:cubicBezTo>
                  <a:cubicBezTo>
                    <a:pt x="12706" y="3273"/>
                    <a:pt x="6353" y="2618"/>
                    <a:pt x="0" y="19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002937" y="1656662"/>
              <a:ext cx="132258" cy="408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67" fill="norm" stroke="1" extrusionOk="0">
                  <a:moveTo>
                    <a:pt x="3411" y="5890"/>
                  </a:moveTo>
                  <a:cubicBezTo>
                    <a:pt x="2082" y="8770"/>
                    <a:pt x="753" y="11650"/>
                    <a:pt x="254" y="14031"/>
                  </a:cubicBezTo>
                  <a:cubicBezTo>
                    <a:pt x="-244" y="16413"/>
                    <a:pt x="88" y="18296"/>
                    <a:pt x="421" y="19570"/>
                  </a:cubicBezTo>
                  <a:cubicBezTo>
                    <a:pt x="753" y="20843"/>
                    <a:pt x="1085" y="21508"/>
                    <a:pt x="1251" y="21342"/>
                  </a:cubicBezTo>
                  <a:cubicBezTo>
                    <a:pt x="1418" y="21176"/>
                    <a:pt x="1418" y="20179"/>
                    <a:pt x="1251" y="17410"/>
                  </a:cubicBezTo>
                  <a:cubicBezTo>
                    <a:pt x="1085" y="14640"/>
                    <a:pt x="753" y="10099"/>
                    <a:pt x="919" y="7108"/>
                  </a:cubicBezTo>
                  <a:cubicBezTo>
                    <a:pt x="1085" y="4117"/>
                    <a:pt x="1750" y="2677"/>
                    <a:pt x="2747" y="1736"/>
                  </a:cubicBezTo>
                  <a:cubicBezTo>
                    <a:pt x="3744" y="794"/>
                    <a:pt x="5073" y="351"/>
                    <a:pt x="6901" y="130"/>
                  </a:cubicBezTo>
                  <a:cubicBezTo>
                    <a:pt x="8728" y="-92"/>
                    <a:pt x="11054" y="-92"/>
                    <a:pt x="13713" y="628"/>
                  </a:cubicBezTo>
                  <a:cubicBezTo>
                    <a:pt x="16371" y="1348"/>
                    <a:pt x="19362" y="2788"/>
                    <a:pt x="20359" y="4671"/>
                  </a:cubicBezTo>
                  <a:cubicBezTo>
                    <a:pt x="21356" y="6554"/>
                    <a:pt x="20359" y="8880"/>
                    <a:pt x="19030" y="10265"/>
                  </a:cubicBezTo>
                  <a:cubicBezTo>
                    <a:pt x="17701" y="11650"/>
                    <a:pt x="16039" y="12093"/>
                    <a:pt x="14211" y="12314"/>
                  </a:cubicBezTo>
                  <a:cubicBezTo>
                    <a:pt x="12384" y="12536"/>
                    <a:pt x="10390" y="12536"/>
                    <a:pt x="8562" y="12536"/>
                  </a:cubicBezTo>
                  <a:cubicBezTo>
                    <a:pt x="6734" y="12536"/>
                    <a:pt x="5073" y="12536"/>
                    <a:pt x="4408" y="12868"/>
                  </a:cubicBezTo>
                  <a:cubicBezTo>
                    <a:pt x="3744" y="13200"/>
                    <a:pt x="4076" y="13865"/>
                    <a:pt x="5738" y="14862"/>
                  </a:cubicBezTo>
                  <a:cubicBezTo>
                    <a:pt x="7399" y="15859"/>
                    <a:pt x="10390" y="17188"/>
                    <a:pt x="12716" y="18019"/>
                  </a:cubicBezTo>
                  <a:cubicBezTo>
                    <a:pt x="15042" y="18850"/>
                    <a:pt x="16704" y="19182"/>
                    <a:pt x="18365" y="19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8137767" y="1866197"/>
              <a:ext cx="115499" cy="139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962" fill="norm" stroke="1" extrusionOk="0">
                  <a:moveTo>
                    <a:pt x="2533" y="9268"/>
                  </a:moveTo>
                  <a:cubicBezTo>
                    <a:pt x="4461" y="9586"/>
                    <a:pt x="6390" y="9904"/>
                    <a:pt x="8126" y="9110"/>
                  </a:cubicBezTo>
                  <a:cubicBezTo>
                    <a:pt x="9861" y="8315"/>
                    <a:pt x="11404" y="6410"/>
                    <a:pt x="11983" y="4663"/>
                  </a:cubicBezTo>
                  <a:cubicBezTo>
                    <a:pt x="12561" y="2915"/>
                    <a:pt x="12176" y="1327"/>
                    <a:pt x="11018" y="533"/>
                  </a:cubicBezTo>
                  <a:cubicBezTo>
                    <a:pt x="9861" y="-261"/>
                    <a:pt x="7933" y="-261"/>
                    <a:pt x="6004" y="1168"/>
                  </a:cubicBezTo>
                  <a:cubicBezTo>
                    <a:pt x="4076" y="2598"/>
                    <a:pt x="2147" y="5457"/>
                    <a:pt x="990" y="8633"/>
                  </a:cubicBezTo>
                  <a:cubicBezTo>
                    <a:pt x="-167" y="11810"/>
                    <a:pt x="-553" y="15304"/>
                    <a:pt x="1183" y="17686"/>
                  </a:cubicBezTo>
                  <a:cubicBezTo>
                    <a:pt x="2918" y="20068"/>
                    <a:pt x="6776" y="21339"/>
                    <a:pt x="10440" y="20863"/>
                  </a:cubicBezTo>
                  <a:cubicBezTo>
                    <a:pt x="14104" y="20386"/>
                    <a:pt x="17576" y="18163"/>
                    <a:pt x="21047" y="159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8246915" y="1889860"/>
              <a:ext cx="77420" cy="296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301" fill="norm" stroke="1" extrusionOk="0">
                  <a:moveTo>
                    <a:pt x="8757" y="0"/>
                  </a:moveTo>
                  <a:cubicBezTo>
                    <a:pt x="11676" y="3042"/>
                    <a:pt x="14595" y="6085"/>
                    <a:pt x="16930" y="9051"/>
                  </a:cubicBezTo>
                  <a:cubicBezTo>
                    <a:pt x="19265" y="12017"/>
                    <a:pt x="21016" y="14907"/>
                    <a:pt x="21308" y="16885"/>
                  </a:cubicBezTo>
                  <a:cubicBezTo>
                    <a:pt x="21600" y="18862"/>
                    <a:pt x="20432" y="19927"/>
                    <a:pt x="18389" y="20611"/>
                  </a:cubicBezTo>
                  <a:cubicBezTo>
                    <a:pt x="16346" y="21296"/>
                    <a:pt x="13427" y="21600"/>
                    <a:pt x="10508" y="20915"/>
                  </a:cubicBezTo>
                  <a:cubicBezTo>
                    <a:pt x="7589" y="20231"/>
                    <a:pt x="4670" y="18558"/>
                    <a:pt x="2919" y="17341"/>
                  </a:cubicBezTo>
                  <a:cubicBezTo>
                    <a:pt x="1168" y="16124"/>
                    <a:pt x="584" y="15363"/>
                    <a:pt x="0" y="146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8278665" y="1794610"/>
              <a:ext cx="25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8330102" y="1853576"/>
              <a:ext cx="75564" cy="13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6" fill="norm" stroke="1" extrusionOk="0">
                  <a:moveTo>
                    <a:pt x="3419" y="11020"/>
                  </a:moveTo>
                  <a:cubicBezTo>
                    <a:pt x="8219" y="8963"/>
                    <a:pt x="13019" y="6906"/>
                    <a:pt x="15719" y="5020"/>
                  </a:cubicBezTo>
                  <a:cubicBezTo>
                    <a:pt x="18419" y="3135"/>
                    <a:pt x="19019" y="1420"/>
                    <a:pt x="17819" y="563"/>
                  </a:cubicBezTo>
                  <a:cubicBezTo>
                    <a:pt x="16619" y="-294"/>
                    <a:pt x="13619" y="-294"/>
                    <a:pt x="10619" y="1420"/>
                  </a:cubicBezTo>
                  <a:cubicBezTo>
                    <a:pt x="7619" y="3135"/>
                    <a:pt x="4619" y="6563"/>
                    <a:pt x="2819" y="9306"/>
                  </a:cubicBezTo>
                  <a:cubicBezTo>
                    <a:pt x="1019" y="12049"/>
                    <a:pt x="419" y="14106"/>
                    <a:pt x="119" y="15992"/>
                  </a:cubicBezTo>
                  <a:cubicBezTo>
                    <a:pt x="-181" y="17877"/>
                    <a:pt x="-181" y="19592"/>
                    <a:pt x="3419" y="20449"/>
                  </a:cubicBezTo>
                  <a:cubicBezTo>
                    <a:pt x="7019" y="21306"/>
                    <a:pt x="14219" y="21306"/>
                    <a:pt x="21419" y="21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8428948" y="1856900"/>
              <a:ext cx="65618" cy="12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fill="norm" stroke="1" extrusionOk="0">
                  <a:moveTo>
                    <a:pt x="21600" y="2406"/>
                  </a:moveTo>
                  <a:cubicBezTo>
                    <a:pt x="18813" y="1307"/>
                    <a:pt x="16026" y="209"/>
                    <a:pt x="12890" y="26"/>
                  </a:cubicBezTo>
                  <a:cubicBezTo>
                    <a:pt x="9755" y="-157"/>
                    <a:pt x="6271" y="575"/>
                    <a:pt x="3832" y="3504"/>
                  </a:cubicBezTo>
                  <a:cubicBezTo>
                    <a:pt x="1394" y="6433"/>
                    <a:pt x="0" y="11558"/>
                    <a:pt x="0" y="15036"/>
                  </a:cubicBezTo>
                  <a:cubicBezTo>
                    <a:pt x="0" y="18514"/>
                    <a:pt x="1394" y="20345"/>
                    <a:pt x="5226" y="20894"/>
                  </a:cubicBezTo>
                  <a:cubicBezTo>
                    <a:pt x="9058" y="21443"/>
                    <a:pt x="15329" y="20711"/>
                    <a:pt x="21600" y="199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8552565" y="1654910"/>
              <a:ext cx="690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1519" y="0"/>
                  </a:moveTo>
                  <a:cubicBezTo>
                    <a:pt x="7592" y="2853"/>
                    <a:pt x="3664" y="5706"/>
                    <a:pt x="1701" y="8762"/>
                  </a:cubicBezTo>
                  <a:cubicBezTo>
                    <a:pt x="-263" y="11819"/>
                    <a:pt x="-263" y="15079"/>
                    <a:pt x="392" y="17117"/>
                  </a:cubicBezTo>
                  <a:cubicBezTo>
                    <a:pt x="1046" y="19155"/>
                    <a:pt x="2355" y="19970"/>
                    <a:pt x="5955" y="20513"/>
                  </a:cubicBezTo>
                  <a:cubicBezTo>
                    <a:pt x="9555" y="21057"/>
                    <a:pt x="15446" y="21328"/>
                    <a:pt x="2133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8532399" y="1845410"/>
              <a:ext cx="12091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5633" y="21600"/>
                  </a:moveTo>
                  <a:cubicBezTo>
                    <a:pt x="3026" y="21600"/>
                    <a:pt x="419" y="21600"/>
                    <a:pt x="46" y="20250"/>
                  </a:cubicBezTo>
                  <a:cubicBezTo>
                    <a:pt x="-326" y="18900"/>
                    <a:pt x="1536" y="16200"/>
                    <a:pt x="5446" y="12600"/>
                  </a:cubicBezTo>
                  <a:cubicBezTo>
                    <a:pt x="9357" y="9000"/>
                    <a:pt x="15315" y="450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8896026" y="1705710"/>
              <a:ext cx="160308" cy="27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25" fill="norm" stroke="1" extrusionOk="0">
                  <a:moveTo>
                    <a:pt x="5704" y="0"/>
                  </a:moveTo>
                  <a:cubicBezTo>
                    <a:pt x="4862" y="2473"/>
                    <a:pt x="4021" y="4947"/>
                    <a:pt x="4021" y="8244"/>
                  </a:cubicBezTo>
                  <a:cubicBezTo>
                    <a:pt x="4021" y="11542"/>
                    <a:pt x="4862" y="15664"/>
                    <a:pt x="5143" y="18137"/>
                  </a:cubicBezTo>
                  <a:cubicBezTo>
                    <a:pt x="5423" y="20611"/>
                    <a:pt x="5143" y="21435"/>
                    <a:pt x="4582" y="21518"/>
                  </a:cubicBezTo>
                  <a:cubicBezTo>
                    <a:pt x="4021" y="21600"/>
                    <a:pt x="3179" y="20940"/>
                    <a:pt x="2338" y="20116"/>
                  </a:cubicBezTo>
                  <a:cubicBezTo>
                    <a:pt x="1496" y="19292"/>
                    <a:pt x="655" y="18302"/>
                    <a:pt x="234" y="17395"/>
                  </a:cubicBezTo>
                  <a:cubicBezTo>
                    <a:pt x="-187" y="16489"/>
                    <a:pt x="-187" y="15664"/>
                    <a:pt x="1496" y="14757"/>
                  </a:cubicBezTo>
                  <a:cubicBezTo>
                    <a:pt x="3179" y="13850"/>
                    <a:pt x="6545" y="12861"/>
                    <a:pt x="9771" y="11295"/>
                  </a:cubicBezTo>
                  <a:cubicBezTo>
                    <a:pt x="12997" y="9728"/>
                    <a:pt x="16083" y="7585"/>
                    <a:pt x="17907" y="6101"/>
                  </a:cubicBezTo>
                  <a:cubicBezTo>
                    <a:pt x="19730" y="4617"/>
                    <a:pt x="20291" y="3792"/>
                    <a:pt x="20712" y="2968"/>
                  </a:cubicBezTo>
                  <a:cubicBezTo>
                    <a:pt x="21132" y="2144"/>
                    <a:pt x="21413" y="1319"/>
                    <a:pt x="21132" y="1402"/>
                  </a:cubicBezTo>
                  <a:cubicBezTo>
                    <a:pt x="20852" y="1484"/>
                    <a:pt x="20010" y="2473"/>
                    <a:pt x="19309" y="4782"/>
                  </a:cubicBezTo>
                  <a:cubicBezTo>
                    <a:pt x="18608" y="7090"/>
                    <a:pt x="18047" y="10718"/>
                    <a:pt x="18187" y="13356"/>
                  </a:cubicBezTo>
                  <a:cubicBezTo>
                    <a:pt x="18327" y="15994"/>
                    <a:pt x="19169" y="17643"/>
                    <a:pt x="20010" y="19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9085115" y="1902560"/>
              <a:ext cx="64698" cy="7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30" fill="norm" stroke="1" extrusionOk="0">
                  <a:moveTo>
                    <a:pt x="12150" y="0"/>
                  </a:moveTo>
                  <a:cubicBezTo>
                    <a:pt x="8775" y="1705"/>
                    <a:pt x="5400" y="3411"/>
                    <a:pt x="3712" y="6821"/>
                  </a:cubicBezTo>
                  <a:cubicBezTo>
                    <a:pt x="2025" y="10232"/>
                    <a:pt x="2025" y="15347"/>
                    <a:pt x="3712" y="18189"/>
                  </a:cubicBezTo>
                  <a:cubicBezTo>
                    <a:pt x="5400" y="21032"/>
                    <a:pt x="8775" y="21600"/>
                    <a:pt x="11812" y="21032"/>
                  </a:cubicBezTo>
                  <a:cubicBezTo>
                    <a:pt x="14850" y="20463"/>
                    <a:pt x="17550" y="18758"/>
                    <a:pt x="19237" y="15916"/>
                  </a:cubicBezTo>
                  <a:cubicBezTo>
                    <a:pt x="20925" y="13074"/>
                    <a:pt x="21600" y="9095"/>
                    <a:pt x="18225" y="6253"/>
                  </a:cubicBezTo>
                  <a:cubicBezTo>
                    <a:pt x="14850" y="3411"/>
                    <a:pt x="7425" y="170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9434365" y="1832710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9453415" y="17819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9548629" y="1576784"/>
              <a:ext cx="76237" cy="45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92" fill="norm" stroke="1" extrusionOk="0">
                  <a:moveTo>
                    <a:pt x="21026" y="3954"/>
                  </a:moveTo>
                  <a:cubicBezTo>
                    <a:pt x="19275" y="2666"/>
                    <a:pt x="17523" y="1378"/>
                    <a:pt x="15188" y="685"/>
                  </a:cubicBezTo>
                  <a:cubicBezTo>
                    <a:pt x="12853" y="-9"/>
                    <a:pt x="9934" y="-108"/>
                    <a:pt x="7599" y="90"/>
                  </a:cubicBezTo>
                  <a:cubicBezTo>
                    <a:pt x="5264" y="288"/>
                    <a:pt x="3512" y="784"/>
                    <a:pt x="2053" y="2666"/>
                  </a:cubicBezTo>
                  <a:cubicBezTo>
                    <a:pt x="594" y="4549"/>
                    <a:pt x="-574" y="7819"/>
                    <a:pt x="302" y="10642"/>
                  </a:cubicBezTo>
                  <a:cubicBezTo>
                    <a:pt x="1177" y="13466"/>
                    <a:pt x="4096" y="15844"/>
                    <a:pt x="6723" y="17578"/>
                  </a:cubicBezTo>
                  <a:cubicBezTo>
                    <a:pt x="9350" y="19312"/>
                    <a:pt x="11685" y="20402"/>
                    <a:pt x="14021" y="214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9520587" y="1870810"/>
              <a:ext cx="1360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1" y="21600"/>
                  </a:moveTo>
                  <a:cubicBezTo>
                    <a:pt x="88" y="17100"/>
                    <a:pt x="-244" y="12600"/>
                    <a:pt x="254" y="9000"/>
                  </a:cubicBezTo>
                  <a:cubicBezTo>
                    <a:pt x="753" y="5400"/>
                    <a:pt x="2082" y="2700"/>
                    <a:pt x="5738" y="1350"/>
                  </a:cubicBezTo>
                  <a:cubicBezTo>
                    <a:pt x="9393" y="0"/>
                    <a:pt x="15374" y="0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8507265" y="2499460"/>
              <a:ext cx="317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916"/>
                    <a:pt x="11520" y="7832"/>
                    <a:pt x="15120" y="11432"/>
                  </a:cubicBezTo>
                  <a:cubicBezTo>
                    <a:pt x="18720" y="15032"/>
                    <a:pt x="20160" y="183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196115" y="2466492"/>
              <a:ext cx="619970" cy="121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42" fill="norm" stroke="1" extrusionOk="0">
                  <a:moveTo>
                    <a:pt x="0" y="21442"/>
                  </a:moveTo>
                  <a:cubicBezTo>
                    <a:pt x="294" y="20325"/>
                    <a:pt x="588" y="19208"/>
                    <a:pt x="1506" y="18090"/>
                  </a:cubicBezTo>
                  <a:cubicBezTo>
                    <a:pt x="2424" y="16973"/>
                    <a:pt x="3967" y="15856"/>
                    <a:pt x="6098" y="14180"/>
                  </a:cubicBezTo>
                  <a:cubicBezTo>
                    <a:pt x="8229" y="12504"/>
                    <a:pt x="10947" y="10270"/>
                    <a:pt x="13445" y="8035"/>
                  </a:cubicBezTo>
                  <a:cubicBezTo>
                    <a:pt x="15943" y="5801"/>
                    <a:pt x="18220" y="3566"/>
                    <a:pt x="19580" y="2076"/>
                  </a:cubicBezTo>
                  <a:cubicBezTo>
                    <a:pt x="20939" y="587"/>
                    <a:pt x="21380" y="-158"/>
                    <a:pt x="21490" y="28"/>
                  </a:cubicBezTo>
                  <a:cubicBezTo>
                    <a:pt x="21600" y="214"/>
                    <a:pt x="21380" y="1332"/>
                    <a:pt x="21159" y="24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9110515" y="2512160"/>
              <a:ext cx="190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029"/>
                    <a:pt x="4320" y="2057"/>
                    <a:pt x="6720" y="3909"/>
                  </a:cubicBezTo>
                  <a:cubicBezTo>
                    <a:pt x="9120" y="5760"/>
                    <a:pt x="11760" y="8434"/>
                    <a:pt x="14280" y="11520"/>
                  </a:cubicBezTo>
                  <a:cubicBezTo>
                    <a:pt x="16800" y="14606"/>
                    <a:pt x="19200" y="18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9113601" y="2706894"/>
              <a:ext cx="195881" cy="173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295" fill="norm" stroke="1" extrusionOk="0">
                  <a:moveTo>
                    <a:pt x="20565" y="2602"/>
                  </a:moveTo>
                  <a:cubicBezTo>
                    <a:pt x="21029" y="1301"/>
                    <a:pt x="21494" y="0"/>
                    <a:pt x="21494" y="0"/>
                  </a:cubicBezTo>
                  <a:cubicBezTo>
                    <a:pt x="21494" y="0"/>
                    <a:pt x="21029" y="1301"/>
                    <a:pt x="18707" y="3773"/>
                  </a:cubicBezTo>
                  <a:cubicBezTo>
                    <a:pt x="16384" y="6246"/>
                    <a:pt x="12204" y="9889"/>
                    <a:pt x="9068" y="12361"/>
                  </a:cubicBezTo>
                  <a:cubicBezTo>
                    <a:pt x="5933" y="14834"/>
                    <a:pt x="3842" y="16135"/>
                    <a:pt x="2333" y="17566"/>
                  </a:cubicBezTo>
                  <a:cubicBezTo>
                    <a:pt x="823" y="18998"/>
                    <a:pt x="-106" y="20559"/>
                    <a:pt x="10" y="21080"/>
                  </a:cubicBezTo>
                  <a:cubicBezTo>
                    <a:pt x="126" y="21600"/>
                    <a:pt x="1288" y="21080"/>
                    <a:pt x="2449" y="205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685877" y="2416910"/>
              <a:ext cx="104089" cy="45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414" fill="norm" stroke="1" extrusionOk="0">
                  <a:moveTo>
                    <a:pt x="8284" y="0"/>
                  </a:moveTo>
                  <a:cubicBezTo>
                    <a:pt x="8284" y="2071"/>
                    <a:pt x="8284" y="4142"/>
                    <a:pt x="6988" y="6855"/>
                  </a:cubicBezTo>
                  <a:cubicBezTo>
                    <a:pt x="5692" y="9567"/>
                    <a:pt x="3100" y="12921"/>
                    <a:pt x="1588" y="15386"/>
                  </a:cubicBezTo>
                  <a:cubicBezTo>
                    <a:pt x="76" y="17852"/>
                    <a:pt x="-356" y="19430"/>
                    <a:pt x="292" y="20367"/>
                  </a:cubicBezTo>
                  <a:cubicBezTo>
                    <a:pt x="940" y="21304"/>
                    <a:pt x="2668" y="21600"/>
                    <a:pt x="6340" y="21304"/>
                  </a:cubicBezTo>
                  <a:cubicBezTo>
                    <a:pt x="10012" y="21008"/>
                    <a:pt x="15628" y="20121"/>
                    <a:pt x="21244" y="192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9599465" y="2645510"/>
              <a:ext cx="254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709"/>
                    <a:pt x="9000" y="9818"/>
                    <a:pt x="12600" y="6218"/>
                  </a:cubicBezTo>
                  <a:cubicBezTo>
                    <a:pt x="16200" y="2618"/>
                    <a:pt x="1890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9904735" y="2810610"/>
              <a:ext cx="88431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56" fill="norm" stroke="1" extrusionOk="0">
                  <a:moveTo>
                    <a:pt x="6057" y="0"/>
                  </a:moveTo>
                  <a:cubicBezTo>
                    <a:pt x="4515" y="6171"/>
                    <a:pt x="2972" y="12343"/>
                    <a:pt x="1943" y="16200"/>
                  </a:cubicBezTo>
                  <a:cubicBezTo>
                    <a:pt x="915" y="20057"/>
                    <a:pt x="400" y="21600"/>
                    <a:pt x="143" y="21446"/>
                  </a:cubicBezTo>
                  <a:cubicBezTo>
                    <a:pt x="-114" y="21291"/>
                    <a:pt x="-114" y="19440"/>
                    <a:pt x="915" y="16817"/>
                  </a:cubicBezTo>
                  <a:cubicBezTo>
                    <a:pt x="1943" y="14194"/>
                    <a:pt x="4000" y="10800"/>
                    <a:pt x="5543" y="8331"/>
                  </a:cubicBezTo>
                  <a:cubicBezTo>
                    <a:pt x="7086" y="5863"/>
                    <a:pt x="8115" y="4320"/>
                    <a:pt x="9915" y="3549"/>
                  </a:cubicBezTo>
                  <a:cubicBezTo>
                    <a:pt x="11715" y="2777"/>
                    <a:pt x="14286" y="2777"/>
                    <a:pt x="16086" y="4937"/>
                  </a:cubicBezTo>
                  <a:cubicBezTo>
                    <a:pt x="17886" y="7097"/>
                    <a:pt x="18915" y="11417"/>
                    <a:pt x="19686" y="14503"/>
                  </a:cubicBezTo>
                  <a:cubicBezTo>
                    <a:pt x="20457" y="17589"/>
                    <a:pt x="20972" y="19440"/>
                    <a:pt x="21486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056665" y="290586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0183665" y="2842360"/>
              <a:ext cx="1" cy="146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0317015" y="2956660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41"/>
                    <a:pt x="21600" y="5082"/>
                    <a:pt x="18000" y="8682"/>
                  </a:cubicBezTo>
                  <a:cubicBezTo>
                    <a:pt x="14400" y="12282"/>
                    <a:pt x="7200" y="169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500620" y="2823310"/>
              <a:ext cx="18469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17736" y="0"/>
                  </a:moveTo>
                  <a:cubicBezTo>
                    <a:pt x="15527" y="4413"/>
                    <a:pt x="13318" y="8826"/>
                    <a:pt x="11109" y="11497"/>
                  </a:cubicBezTo>
                  <a:cubicBezTo>
                    <a:pt x="8900" y="14168"/>
                    <a:pt x="6691" y="15097"/>
                    <a:pt x="4973" y="15213"/>
                  </a:cubicBezTo>
                  <a:cubicBezTo>
                    <a:pt x="3254" y="15329"/>
                    <a:pt x="2027" y="14632"/>
                    <a:pt x="1168" y="13703"/>
                  </a:cubicBezTo>
                  <a:cubicBezTo>
                    <a:pt x="309" y="12774"/>
                    <a:pt x="-182" y="11613"/>
                    <a:pt x="63" y="10684"/>
                  </a:cubicBezTo>
                  <a:cubicBezTo>
                    <a:pt x="309" y="9755"/>
                    <a:pt x="1291" y="9058"/>
                    <a:pt x="2395" y="8826"/>
                  </a:cubicBezTo>
                  <a:cubicBezTo>
                    <a:pt x="3500" y="8594"/>
                    <a:pt x="4727" y="8826"/>
                    <a:pt x="6936" y="10568"/>
                  </a:cubicBezTo>
                  <a:cubicBezTo>
                    <a:pt x="9145" y="12310"/>
                    <a:pt x="12336" y="15561"/>
                    <a:pt x="14913" y="17652"/>
                  </a:cubicBezTo>
                  <a:cubicBezTo>
                    <a:pt x="17491" y="19742"/>
                    <a:pt x="19454" y="20671"/>
                    <a:pt x="214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2481115" y="1743810"/>
              <a:ext cx="60144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0110" y="0"/>
                  </a:moveTo>
                  <a:cubicBezTo>
                    <a:pt x="20855" y="2114"/>
                    <a:pt x="21600" y="4229"/>
                    <a:pt x="20855" y="6057"/>
                  </a:cubicBezTo>
                  <a:cubicBezTo>
                    <a:pt x="20110" y="7886"/>
                    <a:pt x="17876" y="9429"/>
                    <a:pt x="15641" y="11171"/>
                  </a:cubicBezTo>
                  <a:cubicBezTo>
                    <a:pt x="13407" y="12914"/>
                    <a:pt x="11172" y="14857"/>
                    <a:pt x="8566" y="16629"/>
                  </a:cubicBezTo>
                  <a:cubicBezTo>
                    <a:pt x="5959" y="18400"/>
                    <a:pt x="2979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392215" y="1566010"/>
              <a:ext cx="3552916" cy="1184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82" fill="norm" stroke="1" extrusionOk="0">
                  <a:moveTo>
                    <a:pt x="540" y="4744"/>
                  </a:moveTo>
                  <a:cubicBezTo>
                    <a:pt x="489" y="4590"/>
                    <a:pt x="437" y="4436"/>
                    <a:pt x="437" y="4301"/>
                  </a:cubicBezTo>
                  <a:cubicBezTo>
                    <a:pt x="437" y="4166"/>
                    <a:pt x="489" y="4050"/>
                    <a:pt x="740" y="3876"/>
                  </a:cubicBezTo>
                  <a:cubicBezTo>
                    <a:pt x="991" y="3703"/>
                    <a:pt x="1441" y="3471"/>
                    <a:pt x="1930" y="3240"/>
                  </a:cubicBezTo>
                  <a:cubicBezTo>
                    <a:pt x="2419" y="3009"/>
                    <a:pt x="2946" y="2777"/>
                    <a:pt x="3480" y="2565"/>
                  </a:cubicBezTo>
                  <a:cubicBezTo>
                    <a:pt x="4014" y="2353"/>
                    <a:pt x="4554" y="2160"/>
                    <a:pt x="5056" y="1986"/>
                  </a:cubicBezTo>
                  <a:cubicBezTo>
                    <a:pt x="5558" y="1813"/>
                    <a:pt x="6021" y="1659"/>
                    <a:pt x="6497" y="1524"/>
                  </a:cubicBezTo>
                  <a:cubicBezTo>
                    <a:pt x="6973" y="1389"/>
                    <a:pt x="7462" y="1273"/>
                    <a:pt x="7957" y="1176"/>
                  </a:cubicBezTo>
                  <a:cubicBezTo>
                    <a:pt x="8452" y="1080"/>
                    <a:pt x="8954" y="1003"/>
                    <a:pt x="9475" y="926"/>
                  </a:cubicBezTo>
                  <a:cubicBezTo>
                    <a:pt x="9996" y="849"/>
                    <a:pt x="10536" y="771"/>
                    <a:pt x="11077" y="675"/>
                  </a:cubicBezTo>
                  <a:cubicBezTo>
                    <a:pt x="11617" y="579"/>
                    <a:pt x="12157" y="463"/>
                    <a:pt x="12685" y="366"/>
                  </a:cubicBezTo>
                  <a:cubicBezTo>
                    <a:pt x="13212" y="270"/>
                    <a:pt x="13727" y="193"/>
                    <a:pt x="14216" y="135"/>
                  </a:cubicBezTo>
                  <a:cubicBezTo>
                    <a:pt x="14704" y="77"/>
                    <a:pt x="15168" y="39"/>
                    <a:pt x="15669" y="19"/>
                  </a:cubicBezTo>
                  <a:cubicBezTo>
                    <a:pt x="16171" y="0"/>
                    <a:pt x="16711" y="0"/>
                    <a:pt x="17252" y="0"/>
                  </a:cubicBezTo>
                  <a:cubicBezTo>
                    <a:pt x="17792" y="0"/>
                    <a:pt x="18332" y="0"/>
                    <a:pt x="18847" y="19"/>
                  </a:cubicBezTo>
                  <a:cubicBezTo>
                    <a:pt x="19362" y="39"/>
                    <a:pt x="19850" y="77"/>
                    <a:pt x="20243" y="96"/>
                  </a:cubicBezTo>
                  <a:cubicBezTo>
                    <a:pt x="20635" y="116"/>
                    <a:pt x="20931" y="116"/>
                    <a:pt x="21111" y="154"/>
                  </a:cubicBezTo>
                  <a:cubicBezTo>
                    <a:pt x="21291" y="193"/>
                    <a:pt x="21356" y="270"/>
                    <a:pt x="21394" y="405"/>
                  </a:cubicBezTo>
                  <a:cubicBezTo>
                    <a:pt x="21433" y="540"/>
                    <a:pt x="21446" y="733"/>
                    <a:pt x="21484" y="1581"/>
                  </a:cubicBezTo>
                  <a:cubicBezTo>
                    <a:pt x="21523" y="2430"/>
                    <a:pt x="21587" y="3934"/>
                    <a:pt x="21594" y="5304"/>
                  </a:cubicBezTo>
                  <a:cubicBezTo>
                    <a:pt x="21600" y="6673"/>
                    <a:pt x="21549" y="7907"/>
                    <a:pt x="21504" y="9161"/>
                  </a:cubicBezTo>
                  <a:cubicBezTo>
                    <a:pt x="21458" y="10414"/>
                    <a:pt x="21420" y="11687"/>
                    <a:pt x="21375" y="12921"/>
                  </a:cubicBezTo>
                  <a:cubicBezTo>
                    <a:pt x="21330" y="14156"/>
                    <a:pt x="21278" y="15351"/>
                    <a:pt x="21182" y="16431"/>
                  </a:cubicBezTo>
                  <a:cubicBezTo>
                    <a:pt x="21085" y="17511"/>
                    <a:pt x="20944" y="18476"/>
                    <a:pt x="20802" y="19266"/>
                  </a:cubicBezTo>
                  <a:cubicBezTo>
                    <a:pt x="20661" y="20057"/>
                    <a:pt x="20519" y="20674"/>
                    <a:pt x="20333" y="21060"/>
                  </a:cubicBezTo>
                  <a:cubicBezTo>
                    <a:pt x="20146" y="21446"/>
                    <a:pt x="19915" y="21600"/>
                    <a:pt x="19548" y="21581"/>
                  </a:cubicBezTo>
                  <a:cubicBezTo>
                    <a:pt x="19181" y="21561"/>
                    <a:pt x="18680" y="21369"/>
                    <a:pt x="18184" y="21176"/>
                  </a:cubicBezTo>
                  <a:cubicBezTo>
                    <a:pt x="17689" y="20983"/>
                    <a:pt x="17200" y="20790"/>
                    <a:pt x="16692" y="20655"/>
                  </a:cubicBezTo>
                  <a:cubicBezTo>
                    <a:pt x="16184" y="20520"/>
                    <a:pt x="15656" y="20443"/>
                    <a:pt x="15155" y="20366"/>
                  </a:cubicBezTo>
                  <a:cubicBezTo>
                    <a:pt x="14653" y="20289"/>
                    <a:pt x="14177" y="20211"/>
                    <a:pt x="13733" y="20154"/>
                  </a:cubicBezTo>
                  <a:cubicBezTo>
                    <a:pt x="13289" y="20096"/>
                    <a:pt x="12878" y="20057"/>
                    <a:pt x="12427" y="19999"/>
                  </a:cubicBezTo>
                  <a:cubicBezTo>
                    <a:pt x="11977" y="19941"/>
                    <a:pt x="11488" y="19864"/>
                    <a:pt x="10974" y="19787"/>
                  </a:cubicBezTo>
                  <a:cubicBezTo>
                    <a:pt x="10459" y="19710"/>
                    <a:pt x="9919" y="19633"/>
                    <a:pt x="9398" y="19556"/>
                  </a:cubicBezTo>
                  <a:cubicBezTo>
                    <a:pt x="8877" y="19479"/>
                    <a:pt x="8375" y="19401"/>
                    <a:pt x="7841" y="19363"/>
                  </a:cubicBezTo>
                  <a:cubicBezTo>
                    <a:pt x="7307" y="19324"/>
                    <a:pt x="6741" y="19324"/>
                    <a:pt x="6188" y="19324"/>
                  </a:cubicBezTo>
                  <a:cubicBezTo>
                    <a:pt x="5635" y="19324"/>
                    <a:pt x="5094" y="19324"/>
                    <a:pt x="4580" y="19266"/>
                  </a:cubicBezTo>
                  <a:cubicBezTo>
                    <a:pt x="4065" y="19209"/>
                    <a:pt x="3576" y="19093"/>
                    <a:pt x="3088" y="18939"/>
                  </a:cubicBezTo>
                  <a:cubicBezTo>
                    <a:pt x="2599" y="18784"/>
                    <a:pt x="2110" y="18591"/>
                    <a:pt x="1660" y="18399"/>
                  </a:cubicBezTo>
                  <a:cubicBezTo>
                    <a:pt x="1209" y="18206"/>
                    <a:pt x="798" y="18013"/>
                    <a:pt x="527" y="17994"/>
                  </a:cubicBezTo>
                  <a:cubicBezTo>
                    <a:pt x="257" y="17974"/>
                    <a:pt x="129" y="18129"/>
                    <a:pt x="0" y="18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353865" y="2860279"/>
              <a:ext cx="170657" cy="439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71" fill="norm" stroke="1" extrusionOk="0">
                  <a:moveTo>
                    <a:pt x="0" y="1606"/>
                  </a:moveTo>
                  <a:cubicBezTo>
                    <a:pt x="267" y="4913"/>
                    <a:pt x="533" y="8220"/>
                    <a:pt x="1733" y="11372"/>
                  </a:cubicBezTo>
                  <a:cubicBezTo>
                    <a:pt x="2933" y="14524"/>
                    <a:pt x="5067" y="17521"/>
                    <a:pt x="6667" y="19227"/>
                  </a:cubicBezTo>
                  <a:cubicBezTo>
                    <a:pt x="8267" y="20932"/>
                    <a:pt x="9333" y="21345"/>
                    <a:pt x="10533" y="21449"/>
                  </a:cubicBezTo>
                  <a:cubicBezTo>
                    <a:pt x="11733" y="21552"/>
                    <a:pt x="13067" y="21345"/>
                    <a:pt x="14533" y="19898"/>
                  </a:cubicBezTo>
                  <a:cubicBezTo>
                    <a:pt x="16000" y="18452"/>
                    <a:pt x="17600" y="15764"/>
                    <a:pt x="18800" y="12716"/>
                  </a:cubicBezTo>
                  <a:cubicBezTo>
                    <a:pt x="20000" y="9667"/>
                    <a:pt x="20800" y="6256"/>
                    <a:pt x="21200" y="4293"/>
                  </a:cubicBezTo>
                  <a:cubicBezTo>
                    <a:pt x="21600" y="2329"/>
                    <a:pt x="21600" y="1812"/>
                    <a:pt x="21200" y="1244"/>
                  </a:cubicBezTo>
                  <a:cubicBezTo>
                    <a:pt x="20800" y="675"/>
                    <a:pt x="20000" y="55"/>
                    <a:pt x="19467" y="4"/>
                  </a:cubicBezTo>
                  <a:cubicBezTo>
                    <a:pt x="18933" y="-48"/>
                    <a:pt x="18667" y="469"/>
                    <a:pt x="18667" y="1347"/>
                  </a:cubicBezTo>
                  <a:cubicBezTo>
                    <a:pt x="18667" y="2226"/>
                    <a:pt x="18933" y="3466"/>
                    <a:pt x="19200" y="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584180" y="3024353"/>
              <a:ext cx="74486" cy="214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24" fill="norm" stroke="1" extrusionOk="0">
                  <a:moveTo>
                    <a:pt x="21114" y="2730"/>
                  </a:moveTo>
                  <a:cubicBezTo>
                    <a:pt x="19314" y="1681"/>
                    <a:pt x="17514" y="633"/>
                    <a:pt x="15114" y="213"/>
                  </a:cubicBezTo>
                  <a:cubicBezTo>
                    <a:pt x="12714" y="-206"/>
                    <a:pt x="9714" y="4"/>
                    <a:pt x="6714" y="738"/>
                  </a:cubicBezTo>
                  <a:cubicBezTo>
                    <a:pt x="3714" y="1472"/>
                    <a:pt x="714" y="2730"/>
                    <a:pt x="114" y="4617"/>
                  </a:cubicBezTo>
                  <a:cubicBezTo>
                    <a:pt x="-486" y="6505"/>
                    <a:pt x="1314" y="9021"/>
                    <a:pt x="4914" y="11013"/>
                  </a:cubicBezTo>
                  <a:cubicBezTo>
                    <a:pt x="8514" y="13006"/>
                    <a:pt x="13914" y="14474"/>
                    <a:pt x="16914" y="15732"/>
                  </a:cubicBezTo>
                  <a:cubicBezTo>
                    <a:pt x="19914" y="16990"/>
                    <a:pt x="20514" y="18039"/>
                    <a:pt x="19614" y="18982"/>
                  </a:cubicBezTo>
                  <a:cubicBezTo>
                    <a:pt x="18714" y="19926"/>
                    <a:pt x="16314" y="20765"/>
                    <a:pt x="13614" y="21079"/>
                  </a:cubicBezTo>
                  <a:cubicBezTo>
                    <a:pt x="10914" y="21394"/>
                    <a:pt x="7914" y="21184"/>
                    <a:pt x="6414" y="20555"/>
                  </a:cubicBezTo>
                  <a:cubicBezTo>
                    <a:pt x="4914" y="19926"/>
                    <a:pt x="4914" y="18877"/>
                    <a:pt x="4914" y="1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17527" y="3028161"/>
              <a:ext cx="80839" cy="19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19" fill="norm" stroke="1" extrusionOk="0">
                  <a:moveTo>
                    <a:pt x="1214" y="8877"/>
                  </a:moveTo>
                  <a:cubicBezTo>
                    <a:pt x="3983" y="8645"/>
                    <a:pt x="6752" y="8413"/>
                    <a:pt x="9521" y="7484"/>
                  </a:cubicBezTo>
                  <a:cubicBezTo>
                    <a:pt x="12290" y="6554"/>
                    <a:pt x="15060" y="4929"/>
                    <a:pt x="16444" y="3535"/>
                  </a:cubicBezTo>
                  <a:cubicBezTo>
                    <a:pt x="17829" y="2142"/>
                    <a:pt x="17829" y="980"/>
                    <a:pt x="16444" y="400"/>
                  </a:cubicBezTo>
                  <a:cubicBezTo>
                    <a:pt x="15060" y="-181"/>
                    <a:pt x="12290" y="-181"/>
                    <a:pt x="9244" y="748"/>
                  </a:cubicBezTo>
                  <a:cubicBezTo>
                    <a:pt x="6198" y="1677"/>
                    <a:pt x="2875" y="3535"/>
                    <a:pt x="1214" y="6090"/>
                  </a:cubicBezTo>
                  <a:cubicBezTo>
                    <a:pt x="-448" y="8645"/>
                    <a:pt x="-448" y="11896"/>
                    <a:pt x="1490" y="14567"/>
                  </a:cubicBezTo>
                  <a:cubicBezTo>
                    <a:pt x="3429" y="17238"/>
                    <a:pt x="7306" y="19329"/>
                    <a:pt x="10906" y="20374"/>
                  </a:cubicBezTo>
                  <a:cubicBezTo>
                    <a:pt x="14506" y="21419"/>
                    <a:pt x="17829" y="21419"/>
                    <a:pt x="21152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61869" y="2846403"/>
              <a:ext cx="329833" cy="39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6" fill="norm" stroke="1" extrusionOk="0">
                  <a:moveTo>
                    <a:pt x="8254" y="1153"/>
                  </a:moveTo>
                  <a:cubicBezTo>
                    <a:pt x="7704" y="810"/>
                    <a:pt x="7154" y="467"/>
                    <a:pt x="6466" y="239"/>
                  </a:cubicBezTo>
                  <a:cubicBezTo>
                    <a:pt x="5778" y="10"/>
                    <a:pt x="4952" y="-104"/>
                    <a:pt x="4265" y="125"/>
                  </a:cubicBezTo>
                  <a:cubicBezTo>
                    <a:pt x="3577" y="353"/>
                    <a:pt x="3026" y="925"/>
                    <a:pt x="2545" y="2696"/>
                  </a:cubicBezTo>
                  <a:cubicBezTo>
                    <a:pt x="2063" y="4467"/>
                    <a:pt x="1651" y="7439"/>
                    <a:pt x="1926" y="10010"/>
                  </a:cubicBezTo>
                  <a:cubicBezTo>
                    <a:pt x="2201" y="12582"/>
                    <a:pt x="3164" y="14753"/>
                    <a:pt x="3852" y="16410"/>
                  </a:cubicBezTo>
                  <a:cubicBezTo>
                    <a:pt x="4540" y="18067"/>
                    <a:pt x="4952" y="19210"/>
                    <a:pt x="5090" y="20067"/>
                  </a:cubicBezTo>
                  <a:cubicBezTo>
                    <a:pt x="5228" y="20925"/>
                    <a:pt x="5090" y="21496"/>
                    <a:pt x="4677" y="21496"/>
                  </a:cubicBezTo>
                  <a:cubicBezTo>
                    <a:pt x="4265" y="21496"/>
                    <a:pt x="3577" y="20925"/>
                    <a:pt x="2820" y="20067"/>
                  </a:cubicBezTo>
                  <a:cubicBezTo>
                    <a:pt x="2063" y="19210"/>
                    <a:pt x="1238" y="18067"/>
                    <a:pt x="687" y="17153"/>
                  </a:cubicBezTo>
                  <a:cubicBezTo>
                    <a:pt x="137" y="16239"/>
                    <a:pt x="-138" y="15553"/>
                    <a:pt x="68" y="15153"/>
                  </a:cubicBezTo>
                  <a:cubicBezTo>
                    <a:pt x="275" y="14753"/>
                    <a:pt x="963" y="14639"/>
                    <a:pt x="2132" y="14582"/>
                  </a:cubicBezTo>
                  <a:cubicBezTo>
                    <a:pt x="3301" y="14525"/>
                    <a:pt x="4952" y="14525"/>
                    <a:pt x="6122" y="14467"/>
                  </a:cubicBezTo>
                  <a:cubicBezTo>
                    <a:pt x="7291" y="14410"/>
                    <a:pt x="7979" y="14296"/>
                    <a:pt x="8323" y="14525"/>
                  </a:cubicBezTo>
                  <a:cubicBezTo>
                    <a:pt x="8667" y="14753"/>
                    <a:pt x="8667" y="15325"/>
                    <a:pt x="8667" y="15896"/>
                  </a:cubicBezTo>
                  <a:cubicBezTo>
                    <a:pt x="8667" y="16467"/>
                    <a:pt x="8667" y="17039"/>
                    <a:pt x="9011" y="17439"/>
                  </a:cubicBezTo>
                  <a:cubicBezTo>
                    <a:pt x="9355" y="17839"/>
                    <a:pt x="10043" y="18067"/>
                    <a:pt x="10662" y="18010"/>
                  </a:cubicBezTo>
                  <a:cubicBezTo>
                    <a:pt x="11281" y="17953"/>
                    <a:pt x="11831" y="17610"/>
                    <a:pt x="12382" y="17039"/>
                  </a:cubicBezTo>
                  <a:cubicBezTo>
                    <a:pt x="12932" y="16467"/>
                    <a:pt x="13482" y="15667"/>
                    <a:pt x="13758" y="15553"/>
                  </a:cubicBezTo>
                  <a:cubicBezTo>
                    <a:pt x="14033" y="15439"/>
                    <a:pt x="14033" y="16010"/>
                    <a:pt x="14308" y="16467"/>
                  </a:cubicBezTo>
                  <a:cubicBezTo>
                    <a:pt x="14583" y="16925"/>
                    <a:pt x="15133" y="17267"/>
                    <a:pt x="15752" y="17210"/>
                  </a:cubicBezTo>
                  <a:cubicBezTo>
                    <a:pt x="16372" y="17153"/>
                    <a:pt x="17059" y="16696"/>
                    <a:pt x="17885" y="15096"/>
                  </a:cubicBezTo>
                  <a:cubicBezTo>
                    <a:pt x="18710" y="13496"/>
                    <a:pt x="19673" y="10753"/>
                    <a:pt x="20293" y="8810"/>
                  </a:cubicBezTo>
                  <a:cubicBezTo>
                    <a:pt x="20912" y="6867"/>
                    <a:pt x="21187" y="5725"/>
                    <a:pt x="21324" y="4639"/>
                  </a:cubicBezTo>
                  <a:cubicBezTo>
                    <a:pt x="21462" y="3553"/>
                    <a:pt x="21462" y="2525"/>
                    <a:pt x="21393" y="2353"/>
                  </a:cubicBezTo>
                  <a:cubicBezTo>
                    <a:pt x="21324" y="2182"/>
                    <a:pt x="21187" y="2867"/>
                    <a:pt x="20843" y="4982"/>
                  </a:cubicBezTo>
                  <a:cubicBezTo>
                    <a:pt x="20499" y="7096"/>
                    <a:pt x="19949" y="10639"/>
                    <a:pt x="19949" y="13210"/>
                  </a:cubicBezTo>
                  <a:cubicBezTo>
                    <a:pt x="19949" y="15782"/>
                    <a:pt x="20499" y="17382"/>
                    <a:pt x="21049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1519370" y="2994760"/>
              <a:ext cx="151623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31" fill="norm" stroke="1" extrusionOk="0">
                  <a:moveTo>
                    <a:pt x="2180" y="1137"/>
                  </a:moveTo>
                  <a:cubicBezTo>
                    <a:pt x="1292" y="2653"/>
                    <a:pt x="405" y="4168"/>
                    <a:pt x="109" y="6821"/>
                  </a:cubicBezTo>
                  <a:cubicBezTo>
                    <a:pt x="-187" y="9474"/>
                    <a:pt x="109" y="13263"/>
                    <a:pt x="1145" y="15537"/>
                  </a:cubicBezTo>
                  <a:cubicBezTo>
                    <a:pt x="2180" y="17811"/>
                    <a:pt x="3955" y="18568"/>
                    <a:pt x="5435" y="17621"/>
                  </a:cubicBezTo>
                  <a:cubicBezTo>
                    <a:pt x="6914" y="16674"/>
                    <a:pt x="8098" y="14021"/>
                    <a:pt x="8986" y="14021"/>
                  </a:cubicBezTo>
                  <a:cubicBezTo>
                    <a:pt x="9873" y="14021"/>
                    <a:pt x="10465" y="16674"/>
                    <a:pt x="11353" y="18568"/>
                  </a:cubicBezTo>
                  <a:cubicBezTo>
                    <a:pt x="12240" y="20463"/>
                    <a:pt x="13424" y="21600"/>
                    <a:pt x="14608" y="21411"/>
                  </a:cubicBezTo>
                  <a:cubicBezTo>
                    <a:pt x="15791" y="21221"/>
                    <a:pt x="16975" y="19705"/>
                    <a:pt x="18158" y="16863"/>
                  </a:cubicBezTo>
                  <a:cubicBezTo>
                    <a:pt x="19342" y="14021"/>
                    <a:pt x="20525" y="9853"/>
                    <a:pt x="20969" y="6821"/>
                  </a:cubicBezTo>
                  <a:cubicBezTo>
                    <a:pt x="21413" y="3789"/>
                    <a:pt x="21117" y="1895"/>
                    <a:pt x="208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1725828" y="2848710"/>
              <a:ext cx="304438" cy="2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15" fill="norm" stroke="1" extrusionOk="0">
                  <a:moveTo>
                    <a:pt x="3124" y="0"/>
                  </a:moveTo>
                  <a:cubicBezTo>
                    <a:pt x="2524" y="732"/>
                    <a:pt x="1924" y="1464"/>
                    <a:pt x="1624" y="3753"/>
                  </a:cubicBezTo>
                  <a:cubicBezTo>
                    <a:pt x="1324" y="6041"/>
                    <a:pt x="1324" y="9885"/>
                    <a:pt x="1249" y="12814"/>
                  </a:cubicBezTo>
                  <a:cubicBezTo>
                    <a:pt x="1174" y="15742"/>
                    <a:pt x="1024" y="17756"/>
                    <a:pt x="799" y="19220"/>
                  </a:cubicBezTo>
                  <a:cubicBezTo>
                    <a:pt x="574" y="20685"/>
                    <a:pt x="274" y="21600"/>
                    <a:pt x="124" y="21508"/>
                  </a:cubicBezTo>
                  <a:cubicBezTo>
                    <a:pt x="-26" y="21417"/>
                    <a:pt x="-26" y="20319"/>
                    <a:pt x="49" y="19312"/>
                  </a:cubicBezTo>
                  <a:cubicBezTo>
                    <a:pt x="124" y="18305"/>
                    <a:pt x="274" y="17390"/>
                    <a:pt x="574" y="16383"/>
                  </a:cubicBezTo>
                  <a:cubicBezTo>
                    <a:pt x="874" y="15376"/>
                    <a:pt x="1324" y="14278"/>
                    <a:pt x="1924" y="13637"/>
                  </a:cubicBezTo>
                  <a:cubicBezTo>
                    <a:pt x="2524" y="12997"/>
                    <a:pt x="3274" y="12814"/>
                    <a:pt x="3799" y="13180"/>
                  </a:cubicBezTo>
                  <a:cubicBezTo>
                    <a:pt x="4324" y="13546"/>
                    <a:pt x="4624" y="14461"/>
                    <a:pt x="4849" y="15376"/>
                  </a:cubicBezTo>
                  <a:cubicBezTo>
                    <a:pt x="5074" y="16292"/>
                    <a:pt x="5224" y="17207"/>
                    <a:pt x="5299" y="18122"/>
                  </a:cubicBezTo>
                  <a:cubicBezTo>
                    <a:pt x="5374" y="19037"/>
                    <a:pt x="5374" y="19953"/>
                    <a:pt x="5674" y="20136"/>
                  </a:cubicBezTo>
                  <a:cubicBezTo>
                    <a:pt x="5974" y="20319"/>
                    <a:pt x="6574" y="19769"/>
                    <a:pt x="7324" y="18488"/>
                  </a:cubicBezTo>
                  <a:cubicBezTo>
                    <a:pt x="8074" y="17207"/>
                    <a:pt x="8974" y="15193"/>
                    <a:pt x="9574" y="13729"/>
                  </a:cubicBezTo>
                  <a:cubicBezTo>
                    <a:pt x="10174" y="12264"/>
                    <a:pt x="10474" y="11349"/>
                    <a:pt x="10174" y="11258"/>
                  </a:cubicBezTo>
                  <a:cubicBezTo>
                    <a:pt x="9874" y="11166"/>
                    <a:pt x="8974" y="11898"/>
                    <a:pt x="8449" y="12722"/>
                  </a:cubicBezTo>
                  <a:cubicBezTo>
                    <a:pt x="7924" y="13546"/>
                    <a:pt x="7774" y="14461"/>
                    <a:pt x="7699" y="15376"/>
                  </a:cubicBezTo>
                  <a:cubicBezTo>
                    <a:pt x="7624" y="16292"/>
                    <a:pt x="7624" y="17207"/>
                    <a:pt x="7924" y="17939"/>
                  </a:cubicBezTo>
                  <a:cubicBezTo>
                    <a:pt x="8224" y="18671"/>
                    <a:pt x="8824" y="19220"/>
                    <a:pt x="9424" y="19220"/>
                  </a:cubicBezTo>
                  <a:cubicBezTo>
                    <a:pt x="10024" y="19220"/>
                    <a:pt x="10624" y="18671"/>
                    <a:pt x="11224" y="18031"/>
                  </a:cubicBezTo>
                  <a:cubicBezTo>
                    <a:pt x="11824" y="17390"/>
                    <a:pt x="12424" y="16658"/>
                    <a:pt x="13024" y="15651"/>
                  </a:cubicBezTo>
                  <a:cubicBezTo>
                    <a:pt x="13624" y="14644"/>
                    <a:pt x="14224" y="13363"/>
                    <a:pt x="14449" y="13454"/>
                  </a:cubicBezTo>
                  <a:cubicBezTo>
                    <a:pt x="14674" y="13546"/>
                    <a:pt x="14524" y="15010"/>
                    <a:pt x="14374" y="16200"/>
                  </a:cubicBezTo>
                  <a:cubicBezTo>
                    <a:pt x="14224" y="17390"/>
                    <a:pt x="14074" y="18305"/>
                    <a:pt x="13999" y="18122"/>
                  </a:cubicBezTo>
                  <a:cubicBezTo>
                    <a:pt x="13924" y="17939"/>
                    <a:pt x="13924" y="16658"/>
                    <a:pt x="14299" y="15102"/>
                  </a:cubicBezTo>
                  <a:cubicBezTo>
                    <a:pt x="14674" y="13546"/>
                    <a:pt x="15424" y="11715"/>
                    <a:pt x="16174" y="10617"/>
                  </a:cubicBezTo>
                  <a:cubicBezTo>
                    <a:pt x="16924" y="9519"/>
                    <a:pt x="17674" y="9153"/>
                    <a:pt x="18499" y="9793"/>
                  </a:cubicBezTo>
                  <a:cubicBezTo>
                    <a:pt x="19324" y="10434"/>
                    <a:pt x="20224" y="12081"/>
                    <a:pt x="20749" y="14186"/>
                  </a:cubicBezTo>
                  <a:cubicBezTo>
                    <a:pt x="21274" y="16292"/>
                    <a:pt x="21424" y="18854"/>
                    <a:pt x="21574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550715" y="3242773"/>
              <a:ext cx="1098551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21424"/>
                  </a:moveTo>
                  <a:cubicBezTo>
                    <a:pt x="1457" y="21424"/>
                    <a:pt x="2913" y="21424"/>
                    <a:pt x="4495" y="18853"/>
                  </a:cubicBezTo>
                  <a:cubicBezTo>
                    <a:pt x="6076" y="16281"/>
                    <a:pt x="7783" y="11138"/>
                    <a:pt x="9406" y="7538"/>
                  </a:cubicBezTo>
                  <a:cubicBezTo>
                    <a:pt x="11029" y="3938"/>
                    <a:pt x="12569" y="1881"/>
                    <a:pt x="14296" y="853"/>
                  </a:cubicBezTo>
                  <a:cubicBezTo>
                    <a:pt x="16023" y="-176"/>
                    <a:pt x="17938" y="-176"/>
                    <a:pt x="19186" y="338"/>
                  </a:cubicBezTo>
                  <a:cubicBezTo>
                    <a:pt x="20435" y="853"/>
                    <a:pt x="21017" y="1881"/>
                    <a:pt x="21600" y="2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22165" y="3236060"/>
              <a:ext cx="1009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4" y="20250"/>
                    <a:pt x="2989" y="18900"/>
                    <a:pt x="4709" y="17100"/>
                  </a:cubicBezTo>
                  <a:cubicBezTo>
                    <a:pt x="6430" y="15300"/>
                    <a:pt x="8377" y="13050"/>
                    <a:pt x="10211" y="11250"/>
                  </a:cubicBezTo>
                  <a:cubicBezTo>
                    <a:pt x="12045" y="9450"/>
                    <a:pt x="13766" y="8100"/>
                    <a:pt x="15645" y="6300"/>
                  </a:cubicBezTo>
                  <a:cubicBezTo>
                    <a:pt x="17525" y="4500"/>
                    <a:pt x="19562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220765" y="295031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201715" y="305826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621372" y="2901802"/>
              <a:ext cx="151844" cy="194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49" fill="norm" stroke="1" extrusionOk="0">
                  <a:moveTo>
                    <a:pt x="821" y="1839"/>
                  </a:moveTo>
                  <a:cubicBezTo>
                    <a:pt x="821" y="7414"/>
                    <a:pt x="821" y="12988"/>
                    <a:pt x="671" y="16355"/>
                  </a:cubicBezTo>
                  <a:cubicBezTo>
                    <a:pt x="521" y="19723"/>
                    <a:pt x="221" y="20884"/>
                    <a:pt x="71" y="20884"/>
                  </a:cubicBezTo>
                  <a:cubicBezTo>
                    <a:pt x="-79" y="20884"/>
                    <a:pt x="-79" y="19723"/>
                    <a:pt x="971" y="16472"/>
                  </a:cubicBezTo>
                  <a:cubicBezTo>
                    <a:pt x="2021" y="13220"/>
                    <a:pt x="4121" y="7878"/>
                    <a:pt x="5771" y="4743"/>
                  </a:cubicBezTo>
                  <a:cubicBezTo>
                    <a:pt x="7421" y="1607"/>
                    <a:pt x="8621" y="678"/>
                    <a:pt x="10421" y="214"/>
                  </a:cubicBezTo>
                  <a:cubicBezTo>
                    <a:pt x="12221" y="-251"/>
                    <a:pt x="14621" y="-251"/>
                    <a:pt x="16571" y="3349"/>
                  </a:cubicBezTo>
                  <a:cubicBezTo>
                    <a:pt x="18521" y="6949"/>
                    <a:pt x="20021" y="14149"/>
                    <a:pt x="21521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109765" y="295031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094620" y="2869005"/>
              <a:ext cx="27846" cy="4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228" fill="norm" stroke="1" extrusionOk="0">
                  <a:moveTo>
                    <a:pt x="1782" y="20228"/>
                  </a:moveTo>
                  <a:cubicBezTo>
                    <a:pt x="239" y="12452"/>
                    <a:pt x="-1304" y="4676"/>
                    <a:pt x="1782" y="1652"/>
                  </a:cubicBezTo>
                  <a:cubicBezTo>
                    <a:pt x="4867" y="-1372"/>
                    <a:pt x="12582" y="356"/>
                    <a:pt x="20296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172449" y="2884694"/>
              <a:ext cx="78943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0" h="21600" fill="norm" stroke="1" extrusionOk="0">
                  <a:moveTo>
                    <a:pt x="16408" y="1094"/>
                  </a:moveTo>
                  <a:cubicBezTo>
                    <a:pt x="13708" y="547"/>
                    <a:pt x="11008" y="0"/>
                    <a:pt x="8308" y="0"/>
                  </a:cubicBezTo>
                  <a:cubicBezTo>
                    <a:pt x="5608" y="0"/>
                    <a:pt x="2908" y="547"/>
                    <a:pt x="1288" y="1641"/>
                  </a:cubicBezTo>
                  <a:cubicBezTo>
                    <a:pt x="-332" y="2734"/>
                    <a:pt x="-872" y="4375"/>
                    <a:pt x="2368" y="6699"/>
                  </a:cubicBezTo>
                  <a:cubicBezTo>
                    <a:pt x="5608" y="9023"/>
                    <a:pt x="12628" y="12030"/>
                    <a:pt x="16408" y="14218"/>
                  </a:cubicBezTo>
                  <a:cubicBezTo>
                    <a:pt x="20188" y="16405"/>
                    <a:pt x="20728" y="17772"/>
                    <a:pt x="19648" y="18866"/>
                  </a:cubicBezTo>
                  <a:cubicBezTo>
                    <a:pt x="18568" y="19959"/>
                    <a:pt x="15868" y="20780"/>
                    <a:pt x="12628" y="21190"/>
                  </a:cubicBezTo>
                  <a:cubicBezTo>
                    <a:pt x="9388" y="21600"/>
                    <a:pt x="5608" y="21600"/>
                    <a:pt x="1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537679" y="2888183"/>
              <a:ext cx="92787" cy="19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295" fill="norm" stroke="1" extrusionOk="0">
                  <a:moveTo>
                    <a:pt x="21041" y="2665"/>
                  </a:moveTo>
                  <a:cubicBezTo>
                    <a:pt x="19601" y="1726"/>
                    <a:pt x="18161" y="787"/>
                    <a:pt x="16241" y="318"/>
                  </a:cubicBezTo>
                  <a:cubicBezTo>
                    <a:pt x="14321" y="-152"/>
                    <a:pt x="11921" y="-152"/>
                    <a:pt x="9041" y="670"/>
                  </a:cubicBezTo>
                  <a:cubicBezTo>
                    <a:pt x="6161" y="1491"/>
                    <a:pt x="2801" y="3135"/>
                    <a:pt x="1121" y="4661"/>
                  </a:cubicBezTo>
                  <a:cubicBezTo>
                    <a:pt x="-559" y="6187"/>
                    <a:pt x="-559" y="7596"/>
                    <a:pt x="2561" y="9357"/>
                  </a:cubicBezTo>
                  <a:cubicBezTo>
                    <a:pt x="5681" y="11118"/>
                    <a:pt x="11921" y="13231"/>
                    <a:pt x="15761" y="14991"/>
                  </a:cubicBezTo>
                  <a:cubicBezTo>
                    <a:pt x="19601" y="16752"/>
                    <a:pt x="21041" y="18161"/>
                    <a:pt x="20561" y="19218"/>
                  </a:cubicBezTo>
                  <a:cubicBezTo>
                    <a:pt x="20081" y="20274"/>
                    <a:pt x="17681" y="20978"/>
                    <a:pt x="15041" y="21213"/>
                  </a:cubicBezTo>
                  <a:cubicBezTo>
                    <a:pt x="12401" y="21448"/>
                    <a:pt x="9521" y="21213"/>
                    <a:pt x="7121" y="20039"/>
                  </a:cubicBezTo>
                  <a:cubicBezTo>
                    <a:pt x="4721" y="18865"/>
                    <a:pt x="2801" y="16752"/>
                    <a:pt x="881" y="14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735446" y="2945680"/>
              <a:ext cx="149020" cy="10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069" fill="norm" stroke="1" extrusionOk="0">
                  <a:moveTo>
                    <a:pt x="3164" y="2154"/>
                  </a:moveTo>
                  <a:cubicBezTo>
                    <a:pt x="2860" y="6724"/>
                    <a:pt x="2556" y="11293"/>
                    <a:pt x="2100" y="14824"/>
                  </a:cubicBezTo>
                  <a:cubicBezTo>
                    <a:pt x="1643" y="18354"/>
                    <a:pt x="1035" y="20847"/>
                    <a:pt x="579" y="21054"/>
                  </a:cubicBezTo>
                  <a:cubicBezTo>
                    <a:pt x="122" y="21262"/>
                    <a:pt x="-182" y="19185"/>
                    <a:pt x="122" y="16277"/>
                  </a:cubicBezTo>
                  <a:cubicBezTo>
                    <a:pt x="426" y="13370"/>
                    <a:pt x="1339" y="9631"/>
                    <a:pt x="2100" y="6724"/>
                  </a:cubicBezTo>
                  <a:cubicBezTo>
                    <a:pt x="2860" y="3816"/>
                    <a:pt x="3469" y="1739"/>
                    <a:pt x="4381" y="1324"/>
                  </a:cubicBezTo>
                  <a:cubicBezTo>
                    <a:pt x="5294" y="908"/>
                    <a:pt x="6511" y="2154"/>
                    <a:pt x="7424" y="4854"/>
                  </a:cubicBezTo>
                  <a:cubicBezTo>
                    <a:pt x="8336" y="7554"/>
                    <a:pt x="8945" y="11708"/>
                    <a:pt x="9705" y="11500"/>
                  </a:cubicBezTo>
                  <a:cubicBezTo>
                    <a:pt x="10466" y="11293"/>
                    <a:pt x="11379" y="6724"/>
                    <a:pt x="12443" y="3816"/>
                  </a:cubicBezTo>
                  <a:cubicBezTo>
                    <a:pt x="13508" y="908"/>
                    <a:pt x="14725" y="-338"/>
                    <a:pt x="15638" y="77"/>
                  </a:cubicBezTo>
                  <a:cubicBezTo>
                    <a:pt x="16550" y="493"/>
                    <a:pt x="17159" y="2570"/>
                    <a:pt x="18072" y="6308"/>
                  </a:cubicBezTo>
                  <a:cubicBezTo>
                    <a:pt x="18984" y="10047"/>
                    <a:pt x="20201" y="15447"/>
                    <a:pt x="21418" y="20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3911419" y="2842869"/>
              <a:ext cx="315947" cy="211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39" fill="norm" stroke="1" extrusionOk="0">
                  <a:moveTo>
                    <a:pt x="5078" y="18372"/>
                  </a:moveTo>
                  <a:cubicBezTo>
                    <a:pt x="5222" y="17313"/>
                    <a:pt x="5366" y="16255"/>
                    <a:pt x="5366" y="15196"/>
                  </a:cubicBezTo>
                  <a:cubicBezTo>
                    <a:pt x="5366" y="14137"/>
                    <a:pt x="5222" y="13078"/>
                    <a:pt x="4790" y="12761"/>
                  </a:cubicBezTo>
                  <a:cubicBezTo>
                    <a:pt x="4358" y="12443"/>
                    <a:pt x="3638" y="12866"/>
                    <a:pt x="2774" y="13925"/>
                  </a:cubicBezTo>
                  <a:cubicBezTo>
                    <a:pt x="1910" y="14984"/>
                    <a:pt x="902" y="16678"/>
                    <a:pt x="398" y="18055"/>
                  </a:cubicBezTo>
                  <a:cubicBezTo>
                    <a:pt x="-106" y="19431"/>
                    <a:pt x="-106" y="20490"/>
                    <a:pt x="254" y="20913"/>
                  </a:cubicBezTo>
                  <a:cubicBezTo>
                    <a:pt x="614" y="21337"/>
                    <a:pt x="1334" y="21125"/>
                    <a:pt x="1982" y="20596"/>
                  </a:cubicBezTo>
                  <a:cubicBezTo>
                    <a:pt x="2630" y="20066"/>
                    <a:pt x="3206" y="19219"/>
                    <a:pt x="3710" y="18372"/>
                  </a:cubicBezTo>
                  <a:cubicBezTo>
                    <a:pt x="4214" y="17525"/>
                    <a:pt x="4646" y="16678"/>
                    <a:pt x="5006" y="16996"/>
                  </a:cubicBezTo>
                  <a:cubicBezTo>
                    <a:pt x="5366" y="17313"/>
                    <a:pt x="5654" y="18796"/>
                    <a:pt x="6158" y="19643"/>
                  </a:cubicBezTo>
                  <a:cubicBezTo>
                    <a:pt x="6662" y="20490"/>
                    <a:pt x="7382" y="20702"/>
                    <a:pt x="8102" y="19537"/>
                  </a:cubicBezTo>
                  <a:cubicBezTo>
                    <a:pt x="8822" y="18372"/>
                    <a:pt x="9542" y="15831"/>
                    <a:pt x="10262" y="12655"/>
                  </a:cubicBezTo>
                  <a:cubicBezTo>
                    <a:pt x="10982" y="9478"/>
                    <a:pt x="11702" y="5666"/>
                    <a:pt x="12062" y="3231"/>
                  </a:cubicBezTo>
                  <a:cubicBezTo>
                    <a:pt x="12422" y="796"/>
                    <a:pt x="12422" y="-263"/>
                    <a:pt x="12134" y="55"/>
                  </a:cubicBezTo>
                  <a:cubicBezTo>
                    <a:pt x="11846" y="372"/>
                    <a:pt x="11270" y="2066"/>
                    <a:pt x="10910" y="4713"/>
                  </a:cubicBezTo>
                  <a:cubicBezTo>
                    <a:pt x="10550" y="7361"/>
                    <a:pt x="10406" y="10961"/>
                    <a:pt x="10406" y="13713"/>
                  </a:cubicBezTo>
                  <a:cubicBezTo>
                    <a:pt x="10406" y="16466"/>
                    <a:pt x="10550" y="18372"/>
                    <a:pt x="10982" y="19113"/>
                  </a:cubicBezTo>
                  <a:cubicBezTo>
                    <a:pt x="11414" y="19855"/>
                    <a:pt x="12134" y="19431"/>
                    <a:pt x="13214" y="17525"/>
                  </a:cubicBezTo>
                  <a:cubicBezTo>
                    <a:pt x="14294" y="15619"/>
                    <a:pt x="15734" y="12231"/>
                    <a:pt x="16598" y="9902"/>
                  </a:cubicBezTo>
                  <a:cubicBezTo>
                    <a:pt x="17462" y="7572"/>
                    <a:pt x="17750" y="6302"/>
                    <a:pt x="18110" y="5031"/>
                  </a:cubicBezTo>
                  <a:cubicBezTo>
                    <a:pt x="18470" y="3761"/>
                    <a:pt x="18902" y="2490"/>
                    <a:pt x="18902" y="2384"/>
                  </a:cubicBezTo>
                  <a:cubicBezTo>
                    <a:pt x="18902" y="2278"/>
                    <a:pt x="18470" y="3337"/>
                    <a:pt x="18110" y="5984"/>
                  </a:cubicBezTo>
                  <a:cubicBezTo>
                    <a:pt x="17750" y="8631"/>
                    <a:pt x="17462" y="12866"/>
                    <a:pt x="17534" y="15408"/>
                  </a:cubicBezTo>
                  <a:cubicBezTo>
                    <a:pt x="17606" y="17949"/>
                    <a:pt x="18038" y="18796"/>
                    <a:pt x="18758" y="19325"/>
                  </a:cubicBezTo>
                  <a:cubicBezTo>
                    <a:pt x="19478" y="19855"/>
                    <a:pt x="20486" y="20066"/>
                    <a:pt x="21494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4610180" y="2840419"/>
              <a:ext cx="131536" cy="23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87" fill="norm" stroke="1" extrusionOk="0">
                  <a:moveTo>
                    <a:pt x="21306" y="14907"/>
                  </a:moveTo>
                  <a:cubicBezTo>
                    <a:pt x="18220" y="13925"/>
                    <a:pt x="15135" y="12943"/>
                    <a:pt x="12735" y="10980"/>
                  </a:cubicBezTo>
                  <a:cubicBezTo>
                    <a:pt x="10335" y="9016"/>
                    <a:pt x="8620" y="6071"/>
                    <a:pt x="8106" y="4009"/>
                  </a:cubicBezTo>
                  <a:cubicBezTo>
                    <a:pt x="7592" y="1947"/>
                    <a:pt x="8277" y="769"/>
                    <a:pt x="9649" y="278"/>
                  </a:cubicBezTo>
                  <a:cubicBezTo>
                    <a:pt x="11020" y="-213"/>
                    <a:pt x="13077" y="-17"/>
                    <a:pt x="14277" y="572"/>
                  </a:cubicBezTo>
                  <a:cubicBezTo>
                    <a:pt x="15477" y="1162"/>
                    <a:pt x="15820" y="2143"/>
                    <a:pt x="14963" y="4107"/>
                  </a:cubicBezTo>
                  <a:cubicBezTo>
                    <a:pt x="14106" y="6071"/>
                    <a:pt x="12049" y="9016"/>
                    <a:pt x="9306" y="11471"/>
                  </a:cubicBezTo>
                  <a:cubicBezTo>
                    <a:pt x="6563" y="13925"/>
                    <a:pt x="3135" y="15889"/>
                    <a:pt x="1420" y="17362"/>
                  </a:cubicBezTo>
                  <a:cubicBezTo>
                    <a:pt x="-294" y="18834"/>
                    <a:pt x="-294" y="19816"/>
                    <a:pt x="563" y="20307"/>
                  </a:cubicBezTo>
                  <a:cubicBezTo>
                    <a:pt x="1420" y="20798"/>
                    <a:pt x="3135" y="20798"/>
                    <a:pt x="5877" y="20896"/>
                  </a:cubicBezTo>
                  <a:cubicBezTo>
                    <a:pt x="8620" y="20994"/>
                    <a:pt x="12392" y="21191"/>
                    <a:pt x="1616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107193" y="2961878"/>
              <a:ext cx="269523" cy="14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26" fill="norm" stroke="1" extrusionOk="0">
                  <a:moveTo>
                    <a:pt x="3768" y="1989"/>
                  </a:moveTo>
                  <a:cubicBezTo>
                    <a:pt x="4275" y="3205"/>
                    <a:pt x="4781" y="4422"/>
                    <a:pt x="4781" y="7465"/>
                  </a:cubicBezTo>
                  <a:cubicBezTo>
                    <a:pt x="4781" y="10507"/>
                    <a:pt x="4275" y="15374"/>
                    <a:pt x="3600" y="18113"/>
                  </a:cubicBezTo>
                  <a:cubicBezTo>
                    <a:pt x="2924" y="20851"/>
                    <a:pt x="2081" y="21459"/>
                    <a:pt x="1406" y="21155"/>
                  </a:cubicBezTo>
                  <a:cubicBezTo>
                    <a:pt x="731" y="20851"/>
                    <a:pt x="224" y="19634"/>
                    <a:pt x="56" y="16591"/>
                  </a:cubicBezTo>
                  <a:cubicBezTo>
                    <a:pt x="-113" y="13549"/>
                    <a:pt x="56" y="8682"/>
                    <a:pt x="1153" y="5335"/>
                  </a:cubicBezTo>
                  <a:cubicBezTo>
                    <a:pt x="2249" y="1989"/>
                    <a:pt x="4275" y="163"/>
                    <a:pt x="6974" y="11"/>
                  </a:cubicBezTo>
                  <a:cubicBezTo>
                    <a:pt x="9674" y="-141"/>
                    <a:pt x="13049" y="1380"/>
                    <a:pt x="15581" y="1836"/>
                  </a:cubicBezTo>
                  <a:cubicBezTo>
                    <a:pt x="18112" y="2293"/>
                    <a:pt x="19800" y="1684"/>
                    <a:pt x="21487" y="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364015" y="2817969"/>
              <a:ext cx="101601" cy="11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3409"/>
                  </a:moveTo>
                  <a:cubicBezTo>
                    <a:pt x="1800" y="2209"/>
                    <a:pt x="3600" y="1009"/>
                    <a:pt x="5625" y="409"/>
                  </a:cubicBezTo>
                  <a:cubicBezTo>
                    <a:pt x="7650" y="-191"/>
                    <a:pt x="9900" y="-191"/>
                    <a:pt x="11475" y="809"/>
                  </a:cubicBezTo>
                  <a:cubicBezTo>
                    <a:pt x="13050" y="1809"/>
                    <a:pt x="13950" y="3809"/>
                    <a:pt x="14175" y="5809"/>
                  </a:cubicBezTo>
                  <a:cubicBezTo>
                    <a:pt x="14400" y="7809"/>
                    <a:pt x="13950" y="9809"/>
                    <a:pt x="12150" y="12209"/>
                  </a:cubicBezTo>
                  <a:cubicBezTo>
                    <a:pt x="10350" y="14609"/>
                    <a:pt x="7200" y="17409"/>
                    <a:pt x="6750" y="18809"/>
                  </a:cubicBezTo>
                  <a:cubicBezTo>
                    <a:pt x="6300" y="20209"/>
                    <a:pt x="8550" y="20209"/>
                    <a:pt x="11475" y="20409"/>
                  </a:cubicBezTo>
                  <a:cubicBezTo>
                    <a:pt x="14400" y="20609"/>
                    <a:pt x="18000" y="21009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5725965" y="300746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5719615" y="2913912"/>
              <a:ext cx="31751" cy="99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0" y="15838"/>
                    <a:pt x="0" y="10438"/>
                    <a:pt x="0" y="6613"/>
                  </a:cubicBezTo>
                  <a:cubicBezTo>
                    <a:pt x="0" y="2788"/>
                    <a:pt x="0" y="538"/>
                    <a:pt x="3600" y="88"/>
                  </a:cubicBezTo>
                  <a:cubicBezTo>
                    <a:pt x="7200" y="-362"/>
                    <a:pt x="14400" y="988"/>
                    <a:pt x="21600" y="2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5787942" y="2935240"/>
              <a:ext cx="71374" cy="199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00" fill="norm" stroke="1" extrusionOk="0">
                  <a:moveTo>
                    <a:pt x="20810" y="1619"/>
                  </a:moveTo>
                  <a:cubicBezTo>
                    <a:pt x="17107" y="1164"/>
                    <a:pt x="13404" y="709"/>
                    <a:pt x="10010" y="368"/>
                  </a:cubicBezTo>
                  <a:cubicBezTo>
                    <a:pt x="6616" y="27"/>
                    <a:pt x="3530" y="-200"/>
                    <a:pt x="1679" y="255"/>
                  </a:cubicBezTo>
                  <a:cubicBezTo>
                    <a:pt x="-173" y="709"/>
                    <a:pt x="-790" y="1846"/>
                    <a:pt x="1370" y="3438"/>
                  </a:cubicBezTo>
                  <a:cubicBezTo>
                    <a:pt x="3530" y="5029"/>
                    <a:pt x="8467" y="7076"/>
                    <a:pt x="12479" y="9691"/>
                  </a:cubicBezTo>
                  <a:cubicBezTo>
                    <a:pt x="16490" y="12305"/>
                    <a:pt x="19576" y="15488"/>
                    <a:pt x="19884" y="17535"/>
                  </a:cubicBezTo>
                  <a:cubicBezTo>
                    <a:pt x="20193" y="19581"/>
                    <a:pt x="17724" y="20491"/>
                    <a:pt x="14021" y="20945"/>
                  </a:cubicBezTo>
                  <a:cubicBezTo>
                    <a:pt x="10319" y="21400"/>
                    <a:pt x="5381" y="21400"/>
                    <a:pt x="444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132870" y="2963010"/>
              <a:ext cx="120146" cy="13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0" fill="norm" stroke="1" extrusionOk="0">
                  <a:moveTo>
                    <a:pt x="1047" y="0"/>
                  </a:moveTo>
                  <a:cubicBezTo>
                    <a:pt x="668" y="5143"/>
                    <a:pt x="289" y="10286"/>
                    <a:pt x="99" y="13886"/>
                  </a:cubicBezTo>
                  <a:cubicBezTo>
                    <a:pt x="-90" y="17486"/>
                    <a:pt x="-90" y="19543"/>
                    <a:pt x="857" y="20571"/>
                  </a:cubicBezTo>
                  <a:cubicBezTo>
                    <a:pt x="1805" y="21600"/>
                    <a:pt x="3699" y="21600"/>
                    <a:pt x="5784" y="19714"/>
                  </a:cubicBezTo>
                  <a:cubicBezTo>
                    <a:pt x="7868" y="17829"/>
                    <a:pt x="10142" y="14057"/>
                    <a:pt x="11468" y="11314"/>
                  </a:cubicBezTo>
                  <a:cubicBezTo>
                    <a:pt x="12794" y="8571"/>
                    <a:pt x="13173" y="6857"/>
                    <a:pt x="13931" y="7371"/>
                  </a:cubicBezTo>
                  <a:cubicBezTo>
                    <a:pt x="14689" y="7886"/>
                    <a:pt x="15826" y="10629"/>
                    <a:pt x="17152" y="12514"/>
                  </a:cubicBezTo>
                  <a:cubicBezTo>
                    <a:pt x="18478" y="14400"/>
                    <a:pt x="19994" y="15429"/>
                    <a:pt x="21510" y="16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281771" y="2970949"/>
              <a:ext cx="87661" cy="11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13" fill="norm" stroke="1" extrusionOk="0">
                  <a:moveTo>
                    <a:pt x="728" y="2061"/>
                  </a:moveTo>
                  <a:cubicBezTo>
                    <a:pt x="1242" y="5989"/>
                    <a:pt x="1756" y="9916"/>
                    <a:pt x="1756" y="13450"/>
                  </a:cubicBezTo>
                  <a:cubicBezTo>
                    <a:pt x="1756" y="16985"/>
                    <a:pt x="1242" y="20127"/>
                    <a:pt x="728" y="20716"/>
                  </a:cubicBezTo>
                  <a:cubicBezTo>
                    <a:pt x="213" y="21305"/>
                    <a:pt x="-301" y="19341"/>
                    <a:pt x="213" y="16200"/>
                  </a:cubicBezTo>
                  <a:cubicBezTo>
                    <a:pt x="728" y="13058"/>
                    <a:pt x="2270" y="8738"/>
                    <a:pt x="3813" y="5792"/>
                  </a:cubicBezTo>
                  <a:cubicBezTo>
                    <a:pt x="5356" y="2847"/>
                    <a:pt x="6899" y="1276"/>
                    <a:pt x="9470" y="490"/>
                  </a:cubicBezTo>
                  <a:cubicBezTo>
                    <a:pt x="12042" y="-295"/>
                    <a:pt x="15642" y="-295"/>
                    <a:pt x="17956" y="1669"/>
                  </a:cubicBezTo>
                  <a:cubicBezTo>
                    <a:pt x="20270" y="3632"/>
                    <a:pt x="21299" y="7560"/>
                    <a:pt x="21299" y="11094"/>
                  </a:cubicBezTo>
                  <a:cubicBezTo>
                    <a:pt x="21299" y="14629"/>
                    <a:pt x="20270" y="17770"/>
                    <a:pt x="19242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451981" y="2816960"/>
              <a:ext cx="61385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0"/>
                  </a:moveTo>
                  <a:cubicBezTo>
                    <a:pt x="2234" y="5073"/>
                    <a:pt x="2979" y="10145"/>
                    <a:pt x="3352" y="13091"/>
                  </a:cubicBezTo>
                  <a:cubicBezTo>
                    <a:pt x="3724" y="16036"/>
                    <a:pt x="3724" y="16855"/>
                    <a:pt x="3352" y="17673"/>
                  </a:cubicBezTo>
                  <a:cubicBezTo>
                    <a:pt x="2979" y="18491"/>
                    <a:pt x="2234" y="19309"/>
                    <a:pt x="1490" y="19227"/>
                  </a:cubicBezTo>
                  <a:cubicBezTo>
                    <a:pt x="745" y="19145"/>
                    <a:pt x="0" y="18164"/>
                    <a:pt x="1490" y="16445"/>
                  </a:cubicBezTo>
                  <a:cubicBezTo>
                    <a:pt x="2979" y="14727"/>
                    <a:pt x="6703" y="12273"/>
                    <a:pt x="10428" y="10800"/>
                  </a:cubicBezTo>
                  <a:cubicBezTo>
                    <a:pt x="14152" y="9327"/>
                    <a:pt x="17876" y="8836"/>
                    <a:pt x="19738" y="9082"/>
                  </a:cubicBezTo>
                  <a:cubicBezTo>
                    <a:pt x="21600" y="9327"/>
                    <a:pt x="21600" y="10309"/>
                    <a:pt x="20483" y="11127"/>
                  </a:cubicBezTo>
                  <a:cubicBezTo>
                    <a:pt x="19366" y="11945"/>
                    <a:pt x="17131" y="12600"/>
                    <a:pt x="14524" y="13173"/>
                  </a:cubicBezTo>
                  <a:cubicBezTo>
                    <a:pt x="11917" y="13745"/>
                    <a:pt x="8938" y="14236"/>
                    <a:pt x="5959" y="14891"/>
                  </a:cubicBezTo>
                  <a:cubicBezTo>
                    <a:pt x="2979" y="15545"/>
                    <a:pt x="0" y="16364"/>
                    <a:pt x="0" y="17018"/>
                  </a:cubicBezTo>
                  <a:cubicBezTo>
                    <a:pt x="0" y="17673"/>
                    <a:pt x="2979" y="18164"/>
                    <a:pt x="7076" y="18900"/>
                  </a:cubicBezTo>
                  <a:cubicBezTo>
                    <a:pt x="11172" y="19636"/>
                    <a:pt x="16386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552259" y="2924910"/>
              <a:ext cx="8746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5978" y="0"/>
                  </a:moveTo>
                  <a:cubicBezTo>
                    <a:pt x="4950" y="4985"/>
                    <a:pt x="3921" y="9969"/>
                    <a:pt x="2893" y="13708"/>
                  </a:cubicBezTo>
                  <a:cubicBezTo>
                    <a:pt x="1864" y="17446"/>
                    <a:pt x="836" y="19938"/>
                    <a:pt x="321" y="20354"/>
                  </a:cubicBezTo>
                  <a:cubicBezTo>
                    <a:pt x="-193" y="20769"/>
                    <a:pt x="-193" y="19108"/>
                    <a:pt x="1093" y="16615"/>
                  </a:cubicBezTo>
                  <a:cubicBezTo>
                    <a:pt x="2378" y="14123"/>
                    <a:pt x="4950" y="10800"/>
                    <a:pt x="6750" y="8446"/>
                  </a:cubicBezTo>
                  <a:cubicBezTo>
                    <a:pt x="8550" y="6092"/>
                    <a:pt x="9578" y="4708"/>
                    <a:pt x="11378" y="3877"/>
                  </a:cubicBezTo>
                  <a:cubicBezTo>
                    <a:pt x="13178" y="3046"/>
                    <a:pt x="15750" y="2769"/>
                    <a:pt x="17550" y="3462"/>
                  </a:cubicBezTo>
                  <a:cubicBezTo>
                    <a:pt x="19350" y="4154"/>
                    <a:pt x="20378" y="5815"/>
                    <a:pt x="20893" y="8169"/>
                  </a:cubicBezTo>
                  <a:cubicBezTo>
                    <a:pt x="21407" y="10523"/>
                    <a:pt x="21407" y="13569"/>
                    <a:pt x="20636" y="15923"/>
                  </a:cubicBezTo>
                  <a:cubicBezTo>
                    <a:pt x="19864" y="18277"/>
                    <a:pt x="18321" y="19938"/>
                    <a:pt x="167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659415" y="2956660"/>
              <a:ext cx="68149" cy="127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38" fill="norm" stroke="1" extrusionOk="0">
                  <a:moveTo>
                    <a:pt x="13745" y="0"/>
                  </a:moveTo>
                  <a:cubicBezTo>
                    <a:pt x="9164" y="3135"/>
                    <a:pt x="4582" y="6271"/>
                    <a:pt x="2291" y="8884"/>
                  </a:cubicBezTo>
                  <a:cubicBezTo>
                    <a:pt x="0" y="11497"/>
                    <a:pt x="0" y="13587"/>
                    <a:pt x="0" y="15503"/>
                  </a:cubicBezTo>
                  <a:cubicBezTo>
                    <a:pt x="0" y="17419"/>
                    <a:pt x="0" y="19161"/>
                    <a:pt x="2291" y="20206"/>
                  </a:cubicBezTo>
                  <a:cubicBezTo>
                    <a:pt x="4582" y="21252"/>
                    <a:pt x="9164" y="21600"/>
                    <a:pt x="13091" y="19510"/>
                  </a:cubicBezTo>
                  <a:cubicBezTo>
                    <a:pt x="17018" y="17419"/>
                    <a:pt x="20291" y="12890"/>
                    <a:pt x="20945" y="9755"/>
                  </a:cubicBezTo>
                  <a:cubicBezTo>
                    <a:pt x="21600" y="6619"/>
                    <a:pt x="19636" y="4877"/>
                    <a:pt x="17673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767365" y="2969360"/>
              <a:ext cx="115520" cy="93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88" fill="norm" stroke="1" extrusionOk="0">
                  <a:moveTo>
                    <a:pt x="0" y="0"/>
                  </a:moveTo>
                  <a:cubicBezTo>
                    <a:pt x="393" y="4800"/>
                    <a:pt x="785" y="9600"/>
                    <a:pt x="982" y="13200"/>
                  </a:cubicBezTo>
                  <a:cubicBezTo>
                    <a:pt x="1178" y="16800"/>
                    <a:pt x="1178" y="19200"/>
                    <a:pt x="2160" y="20400"/>
                  </a:cubicBezTo>
                  <a:cubicBezTo>
                    <a:pt x="3142" y="21600"/>
                    <a:pt x="5105" y="21600"/>
                    <a:pt x="7069" y="19200"/>
                  </a:cubicBezTo>
                  <a:cubicBezTo>
                    <a:pt x="9033" y="16800"/>
                    <a:pt x="10996" y="12000"/>
                    <a:pt x="12175" y="10800"/>
                  </a:cubicBezTo>
                  <a:cubicBezTo>
                    <a:pt x="13353" y="9600"/>
                    <a:pt x="13745" y="12000"/>
                    <a:pt x="14924" y="13440"/>
                  </a:cubicBezTo>
                  <a:cubicBezTo>
                    <a:pt x="16102" y="14880"/>
                    <a:pt x="18065" y="15360"/>
                    <a:pt x="19440" y="14160"/>
                  </a:cubicBezTo>
                  <a:cubicBezTo>
                    <a:pt x="20815" y="12960"/>
                    <a:pt x="21600" y="10080"/>
                    <a:pt x="21404" y="7680"/>
                  </a:cubicBezTo>
                  <a:cubicBezTo>
                    <a:pt x="21207" y="5280"/>
                    <a:pt x="20029" y="3360"/>
                    <a:pt x="18851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906495" y="2955541"/>
              <a:ext cx="98850" cy="115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033" fill="norm" stroke="1" extrusionOk="0">
                  <a:moveTo>
                    <a:pt x="2764" y="204"/>
                  </a:moveTo>
                  <a:cubicBezTo>
                    <a:pt x="2323" y="4447"/>
                    <a:pt x="1882" y="8690"/>
                    <a:pt x="1221" y="11776"/>
                  </a:cubicBezTo>
                  <a:cubicBezTo>
                    <a:pt x="560" y="14862"/>
                    <a:pt x="-322" y="16790"/>
                    <a:pt x="119" y="16019"/>
                  </a:cubicBezTo>
                  <a:cubicBezTo>
                    <a:pt x="560" y="15247"/>
                    <a:pt x="2323" y="11776"/>
                    <a:pt x="3866" y="9076"/>
                  </a:cubicBezTo>
                  <a:cubicBezTo>
                    <a:pt x="5409" y="6376"/>
                    <a:pt x="6731" y="4447"/>
                    <a:pt x="8054" y="2712"/>
                  </a:cubicBezTo>
                  <a:cubicBezTo>
                    <a:pt x="9376" y="976"/>
                    <a:pt x="10698" y="-567"/>
                    <a:pt x="13123" y="204"/>
                  </a:cubicBezTo>
                  <a:cubicBezTo>
                    <a:pt x="15547" y="976"/>
                    <a:pt x="19074" y="4062"/>
                    <a:pt x="20176" y="7919"/>
                  </a:cubicBezTo>
                  <a:cubicBezTo>
                    <a:pt x="21278" y="11776"/>
                    <a:pt x="19956" y="16404"/>
                    <a:pt x="18633" y="21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7" name="Drawing"/>
          <p:cNvGrpSpPr/>
          <p:nvPr/>
        </p:nvGrpSpPr>
        <p:grpSpPr>
          <a:xfrm>
            <a:off x="1292722" y="1752600"/>
            <a:ext cx="10937378" cy="7048501"/>
            <a:chOff x="0" y="0"/>
            <a:chExt cx="10937377" cy="7048499"/>
          </a:xfrm>
        </p:grpSpPr>
        <p:sp>
          <p:nvSpPr>
            <p:cNvPr id="893" name="Line"/>
            <p:cNvSpPr/>
            <p:nvPr/>
          </p:nvSpPr>
          <p:spPr>
            <a:xfrm>
              <a:off x="1096614" y="63592"/>
              <a:ext cx="341164" cy="45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21" fill="norm" stroke="1" extrusionOk="0">
                  <a:moveTo>
                    <a:pt x="2291" y="4475"/>
                  </a:moveTo>
                  <a:cubicBezTo>
                    <a:pt x="2158" y="3977"/>
                    <a:pt x="2024" y="3479"/>
                    <a:pt x="2558" y="2932"/>
                  </a:cubicBezTo>
                  <a:cubicBezTo>
                    <a:pt x="3091" y="2384"/>
                    <a:pt x="4291" y="1787"/>
                    <a:pt x="5958" y="1240"/>
                  </a:cubicBezTo>
                  <a:cubicBezTo>
                    <a:pt x="7624" y="692"/>
                    <a:pt x="9758" y="195"/>
                    <a:pt x="11224" y="45"/>
                  </a:cubicBezTo>
                  <a:cubicBezTo>
                    <a:pt x="12691" y="-104"/>
                    <a:pt x="13491" y="95"/>
                    <a:pt x="14091" y="941"/>
                  </a:cubicBezTo>
                  <a:cubicBezTo>
                    <a:pt x="14691" y="1787"/>
                    <a:pt x="15091" y="3280"/>
                    <a:pt x="14158" y="5570"/>
                  </a:cubicBezTo>
                  <a:cubicBezTo>
                    <a:pt x="13224" y="7859"/>
                    <a:pt x="10958" y="10945"/>
                    <a:pt x="8491" y="13433"/>
                  </a:cubicBezTo>
                  <a:cubicBezTo>
                    <a:pt x="6024" y="15922"/>
                    <a:pt x="3358" y="17813"/>
                    <a:pt x="1824" y="19057"/>
                  </a:cubicBezTo>
                  <a:cubicBezTo>
                    <a:pt x="291" y="20302"/>
                    <a:pt x="-109" y="20899"/>
                    <a:pt x="24" y="21197"/>
                  </a:cubicBezTo>
                  <a:cubicBezTo>
                    <a:pt x="158" y="21496"/>
                    <a:pt x="824" y="21496"/>
                    <a:pt x="3291" y="21197"/>
                  </a:cubicBezTo>
                  <a:cubicBezTo>
                    <a:pt x="5758" y="20899"/>
                    <a:pt x="10024" y="20302"/>
                    <a:pt x="12958" y="19903"/>
                  </a:cubicBezTo>
                  <a:cubicBezTo>
                    <a:pt x="15891" y="19505"/>
                    <a:pt x="17491" y="19306"/>
                    <a:pt x="18691" y="19256"/>
                  </a:cubicBezTo>
                  <a:cubicBezTo>
                    <a:pt x="19891" y="19207"/>
                    <a:pt x="20691" y="19306"/>
                    <a:pt x="21491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231527" y="2095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391071" y="38805"/>
              <a:ext cx="30957" cy="51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82" fill="norm" stroke="1" extrusionOk="0">
                  <a:moveTo>
                    <a:pt x="21060" y="236"/>
                  </a:moveTo>
                  <a:cubicBezTo>
                    <a:pt x="13860" y="59"/>
                    <a:pt x="6660" y="-118"/>
                    <a:pt x="3060" y="103"/>
                  </a:cubicBezTo>
                  <a:cubicBezTo>
                    <a:pt x="-540" y="325"/>
                    <a:pt x="-540" y="944"/>
                    <a:pt x="900" y="2980"/>
                  </a:cubicBezTo>
                  <a:cubicBezTo>
                    <a:pt x="2340" y="5016"/>
                    <a:pt x="5220" y="8469"/>
                    <a:pt x="6660" y="11523"/>
                  </a:cubicBezTo>
                  <a:cubicBezTo>
                    <a:pt x="8100" y="14577"/>
                    <a:pt x="8100" y="17233"/>
                    <a:pt x="10260" y="18826"/>
                  </a:cubicBezTo>
                  <a:cubicBezTo>
                    <a:pt x="12420" y="20420"/>
                    <a:pt x="16740" y="20951"/>
                    <a:pt x="2106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231527" y="476250"/>
              <a:ext cx="393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3600" y="17280"/>
                    <a:pt x="7200" y="21600"/>
                    <a:pt x="10800" y="19440"/>
                  </a:cubicBezTo>
                  <a:cubicBezTo>
                    <a:pt x="14400" y="17280"/>
                    <a:pt x="1800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3189154" y="237331"/>
              <a:ext cx="128464" cy="467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491" fill="norm" stroke="1" extrusionOk="0">
                  <a:moveTo>
                    <a:pt x="1226" y="3102"/>
                  </a:moveTo>
                  <a:cubicBezTo>
                    <a:pt x="541" y="4561"/>
                    <a:pt x="-145" y="6021"/>
                    <a:pt x="26" y="8356"/>
                  </a:cubicBezTo>
                  <a:cubicBezTo>
                    <a:pt x="198" y="10691"/>
                    <a:pt x="1226" y="13902"/>
                    <a:pt x="1741" y="16042"/>
                  </a:cubicBezTo>
                  <a:cubicBezTo>
                    <a:pt x="2255" y="18183"/>
                    <a:pt x="2255" y="19253"/>
                    <a:pt x="2255" y="20080"/>
                  </a:cubicBezTo>
                  <a:cubicBezTo>
                    <a:pt x="2255" y="20907"/>
                    <a:pt x="2255" y="21491"/>
                    <a:pt x="2084" y="21491"/>
                  </a:cubicBezTo>
                  <a:cubicBezTo>
                    <a:pt x="1912" y="21491"/>
                    <a:pt x="1569" y="20907"/>
                    <a:pt x="1226" y="18718"/>
                  </a:cubicBezTo>
                  <a:cubicBezTo>
                    <a:pt x="884" y="16529"/>
                    <a:pt x="541" y="12734"/>
                    <a:pt x="369" y="9669"/>
                  </a:cubicBezTo>
                  <a:cubicBezTo>
                    <a:pt x="198" y="6605"/>
                    <a:pt x="198" y="4269"/>
                    <a:pt x="884" y="2761"/>
                  </a:cubicBezTo>
                  <a:cubicBezTo>
                    <a:pt x="1569" y="1253"/>
                    <a:pt x="2941" y="572"/>
                    <a:pt x="4484" y="232"/>
                  </a:cubicBezTo>
                  <a:cubicBezTo>
                    <a:pt x="6026" y="-109"/>
                    <a:pt x="7741" y="-109"/>
                    <a:pt x="10484" y="475"/>
                  </a:cubicBezTo>
                  <a:cubicBezTo>
                    <a:pt x="13226" y="1059"/>
                    <a:pt x="16998" y="2226"/>
                    <a:pt x="19055" y="3345"/>
                  </a:cubicBezTo>
                  <a:cubicBezTo>
                    <a:pt x="21112" y="4464"/>
                    <a:pt x="21455" y="5534"/>
                    <a:pt x="19569" y="6410"/>
                  </a:cubicBezTo>
                  <a:cubicBezTo>
                    <a:pt x="17684" y="7286"/>
                    <a:pt x="13569" y="7967"/>
                    <a:pt x="10655" y="8307"/>
                  </a:cubicBezTo>
                  <a:cubicBezTo>
                    <a:pt x="7741" y="8648"/>
                    <a:pt x="6026" y="8648"/>
                    <a:pt x="4826" y="8405"/>
                  </a:cubicBezTo>
                  <a:cubicBezTo>
                    <a:pt x="3626" y="8161"/>
                    <a:pt x="2941" y="7675"/>
                    <a:pt x="2255" y="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361827" y="297886"/>
              <a:ext cx="95251" cy="16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3" fill="norm" stroke="1" extrusionOk="0">
                  <a:moveTo>
                    <a:pt x="21600" y="905"/>
                  </a:moveTo>
                  <a:cubicBezTo>
                    <a:pt x="19200" y="351"/>
                    <a:pt x="16800" y="-203"/>
                    <a:pt x="13680" y="74"/>
                  </a:cubicBezTo>
                  <a:cubicBezTo>
                    <a:pt x="10560" y="351"/>
                    <a:pt x="6720" y="1459"/>
                    <a:pt x="4080" y="4366"/>
                  </a:cubicBezTo>
                  <a:cubicBezTo>
                    <a:pt x="1440" y="7274"/>
                    <a:pt x="0" y="11982"/>
                    <a:pt x="0" y="15166"/>
                  </a:cubicBezTo>
                  <a:cubicBezTo>
                    <a:pt x="0" y="18351"/>
                    <a:pt x="1440" y="20012"/>
                    <a:pt x="4560" y="20705"/>
                  </a:cubicBezTo>
                  <a:cubicBezTo>
                    <a:pt x="7680" y="21397"/>
                    <a:pt x="12480" y="21120"/>
                    <a:pt x="15600" y="19320"/>
                  </a:cubicBezTo>
                  <a:cubicBezTo>
                    <a:pt x="18720" y="17520"/>
                    <a:pt x="20160" y="14197"/>
                    <a:pt x="20400" y="11428"/>
                  </a:cubicBezTo>
                  <a:cubicBezTo>
                    <a:pt x="20640" y="8659"/>
                    <a:pt x="19680" y="6443"/>
                    <a:pt x="18000" y="4920"/>
                  </a:cubicBezTo>
                  <a:cubicBezTo>
                    <a:pt x="16320" y="3397"/>
                    <a:pt x="13920" y="2566"/>
                    <a:pt x="12480" y="2289"/>
                  </a:cubicBezTo>
                  <a:cubicBezTo>
                    <a:pt x="11040" y="2012"/>
                    <a:pt x="10560" y="2289"/>
                    <a:pt x="10080" y="2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483118" y="277147"/>
              <a:ext cx="137611" cy="46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24" fill="norm" stroke="1" extrusionOk="0">
                  <a:moveTo>
                    <a:pt x="3828" y="2731"/>
                  </a:moveTo>
                  <a:cubicBezTo>
                    <a:pt x="3828" y="6914"/>
                    <a:pt x="3828" y="11098"/>
                    <a:pt x="3501" y="14066"/>
                  </a:cubicBezTo>
                  <a:cubicBezTo>
                    <a:pt x="3174" y="17033"/>
                    <a:pt x="2519" y="18785"/>
                    <a:pt x="1865" y="19904"/>
                  </a:cubicBezTo>
                  <a:cubicBezTo>
                    <a:pt x="1210" y="21023"/>
                    <a:pt x="556" y="21509"/>
                    <a:pt x="228" y="21412"/>
                  </a:cubicBezTo>
                  <a:cubicBezTo>
                    <a:pt x="-99" y="21314"/>
                    <a:pt x="-99" y="20633"/>
                    <a:pt x="392" y="18444"/>
                  </a:cubicBezTo>
                  <a:cubicBezTo>
                    <a:pt x="883" y="16255"/>
                    <a:pt x="1865" y="12558"/>
                    <a:pt x="3337" y="9444"/>
                  </a:cubicBezTo>
                  <a:cubicBezTo>
                    <a:pt x="4810" y="6331"/>
                    <a:pt x="6774" y="3801"/>
                    <a:pt x="8410" y="2341"/>
                  </a:cubicBezTo>
                  <a:cubicBezTo>
                    <a:pt x="10046" y="882"/>
                    <a:pt x="11356" y="493"/>
                    <a:pt x="12992" y="250"/>
                  </a:cubicBezTo>
                  <a:cubicBezTo>
                    <a:pt x="14628" y="6"/>
                    <a:pt x="16592" y="-91"/>
                    <a:pt x="18065" y="104"/>
                  </a:cubicBezTo>
                  <a:cubicBezTo>
                    <a:pt x="19537" y="298"/>
                    <a:pt x="20519" y="785"/>
                    <a:pt x="21010" y="1514"/>
                  </a:cubicBezTo>
                  <a:cubicBezTo>
                    <a:pt x="21501" y="2244"/>
                    <a:pt x="21501" y="3217"/>
                    <a:pt x="19374" y="4239"/>
                  </a:cubicBezTo>
                  <a:cubicBezTo>
                    <a:pt x="17246" y="5260"/>
                    <a:pt x="12992" y="6331"/>
                    <a:pt x="9719" y="6866"/>
                  </a:cubicBezTo>
                  <a:cubicBezTo>
                    <a:pt x="6446" y="7401"/>
                    <a:pt x="4156" y="7401"/>
                    <a:pt x="1865" y="7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677210" y="73999"/>
              <a:ext cx="267535" cy="37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08" fill="norm" stroke="1" extrusionOk="0">
                  <a:moveTo>
                    <a:pt x="170" y="13370"/>
                  </a:moveTo>
                  <a:cubicBezTo>
                    <a:pt x="680" y="12654"/>
                    <a:pt x="1191" y="11938"/>
                    <a:pt x="1276" y="11938"/>
                  </a:cubicBezTo>
                  <a:cubicBezTo>
                    <a:pt x="1361" y="11938"/>
                    <a:pt x="1020" y="12654"/>
                    <a:pt x="680" y="13967"/>
                  </a:cubicBezTo>
                  <a:cubicBezTo>
                    <a:pt x="340" y="15280"/>
                    <a:pt x="0" y="17189"/>
                    <a:pt x="0" y="18442"/>
                  </a:cubicBezTo>
                  <a:cubicBezTo>
                    <a:pt x="0" y="19695"/>
                    <a:pt x="340" y="20292"/>
                    <a:pt x="935" y="20710"/>
                  </a:cubicBezTo>
                  <a:cubicBezTo>
                    <a:pt x="1531" y="21127"/>
                    <a:pt x="2381" y="21366"/>
                    <a:pt x="3402" y="20650"/>
                  </a:cubicBezTo>
                  <a:cubicBezTo>
                    <a:pt x="4422" y="19934"/>
                    <a:pt x="5613" y="18263"/>
                    <a:pt x="6378" y="16891"/>
                  </a:cubicBezTo>
                  <a:cubicBezTo>
                    <a:pt x="7143" y="15518"/>
                    <a:pt x="7483" y="14444"/>
                    <a:pt x="7569" y="14206"/>
                  </a:cubicBezTo>
                  <a:cubicBezTo>
                    <a:pt x="7654" y="13967"/>
                    <a:pt x="7483" y="14564"/>
                    <a:pt x="7398" y="15339"/>
                  </a:cubicBezTo>
                  <a:cubicBezTo>
                    <a:pt x="7313" y="16115"/>
                    <a:pt x="7313" y="17070"/>
                    <a:pt x="7739" y="17726"/>
                  </a:cubicBezTo>
                  <a:cubicBezTo>
                    <a:pt x="8164" y="18383"/>
                    <a:pt x="9014" y="18741"/>
                    <a:pt x="9865" y="18800"/>
                  </a:cubicBezTo>
                  <a:cubicBezTo>
                    <a:pt x="10715" y="18860"/>
                    <a:pt x="11565" y="18621"/>
                    <a:pt x="13011" y="17130"/>
                  </a:cubicBezTo>
                  <a:cubicBezTo>
                    <a:pt x="14457" y="15638"/>
                    <a:pt x="16498" y="12893"/>
                    <a:pt x="18028" y="10268"/>
                  </a:cubicBezTo>
                  <a:cubicBezTo>
                    <a:pt x="19559" y="7642"/>
                    <a:pt x="20580" y="5136"/>
                    <a:pt x="21090" y="3346"/>
                  </a:cubicBezTo>
                  <a:cubicBezTo>
                    <a:pt x="21600" y="1556"/>
                    <a:pt x="21600" y="482"/>
                    <a:pt x="21260" y="124"/>
                  </a:cubicBezTo>
                  <a:cubicBezTo>
                    <a:pt x="20920" y="-234"/>
                    <a:pt x="20239" y="124"/>
                    <a:pt x="19304" y="1974"/>
                  </a:cubicBezTo>
                  <a:cubicBezTo>
                    <a:pt x="18369" y="3823"/>
                    <a:pt x="17178" y="7165"/>
                    <a:pt x="16583" y="9969"/>
                  </a:cubicBezTo>
                  <a:cubicBezTo>
                    <a:pt x="15987" y="12774"/>
                    <a:pt x="15987" y="15041"/>
                    <a:pt x="16498" y="16414"/>
                  </a:cubicBezTo>
                  <a:cubicBezTo>
                    <a:pt x="17008" y="17786"/>
                    <a:pt x="18028" y="18263"/>
                    <a:pt x="19049" y="18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924066" y="61072"/>
              <a:ext cx="237862" cy="34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42" fill="norm" stroke="1" extrusionOk="0">
                  <a:moveTo>
                    <a:pt x="7145" y="15956"/>
                  </a:moveTo>
                  <a:cubicBezTo>
                    <a:pt x="6954" y="15298"/>
                    <a:pt x="6762" y="14639"/>
                    <a:pt x="6189" y="14244"/>
                  </a:cubicBezTo>
                  <a:cubicBezTo>
                    <a:pt x="5616" y="13849"/>
                    <a:pt x="4660" y="13717"/>
                    <a:pt x="3800" y="13915"/>
                  </a:cubicBezTo>
                  <a:cubicBezTo>
                    <a:pt x="2939" y="14112"/>
                    <a:pt x="2175" y="14639"/>
                    <a:pt x="1506" y="15429"/>
                  </a:cubicBezTo>
                  <a:cubicBezTo>
                    <a:pt x="837" y="16220"/>
                    <a:pt x="263" y="17273"/>
                    <a:pt x="72" y="18129"/>
                  </a:cubicBezTo>
                  <a:cubicBezTo>
                    <a:pt x="-119" y="18986"/>
                    <a:pt x="72" y="19644"/>
                    <a:pt x="646" y="19908"/>
                  </a:cubicBezTo>
                  <a:cubicBezTo>
                    <a:pt x="1219" y="20171"/>
                    <a:pt x="2175" y="20039"/>
                    <a:pt x="2939" y="19710"/>
                  </a:cubicBezTo>
                  <a:cubicBezTo>
                    <a:pt x="3704" y="19381"/>
                    <a:pt x="4277" y="18854"/>
                    <a:pt x="4851" y="18327"/>
                  </a:cubicBezTo>
                  <a:cubicBezTo>
                    <a:pt x="5424" y="17800"/>
                    <a:pt x="5998" y="17273"/>
                    <a:pt x="6380" y="17339"/>
                  </a:cubicBezTo>
                  <a:cubicBezTo>
                    <a:pt x="6762" y="17405"/>
                    <a:pt x="6954" y="18064"/>
                    <a:pt x="7431" y="18195"/>
                  </a:cubicBezTo>
                  <a:cubicBezTo>
                    <a:pt x="7909" y="18327"/>
                    <a:pt x="8674" y="17932"/>
                    <a:pt x="10394" y="15890"/>
                  </a:cubicBezTo>
                  <a:cubicBezTo>
                    <a:pt x="12115" y="13849"/>
                    <a:pt x="14791" y="10161"/>
                    <a:pt x="16607" y="7527"/>
                  </a:cubicBezTo>
                  <a:cubicBezTo>
                    <a:pt x="18423" y="4893"/>
                    <a:pt x="19378" y="3312"/>
                    <a:pt x="19952" y="2127"/>
                  </a:cubicBezTo>
                  <a:cubicBezTo>
                    <a:pt x="20525" y="942"/>
                    <a:pt x="20716" y="151"/>
                    <a:pt x="20430" y="20"/>
                  </a:cubicBezTo>
                  <a:cubicBezTo>
                    <a:pt x="20143" y="-112"/>
                    <a:pt x="19378" y="415"/>
                    <a:pt x="18327" y="2061"/>
                  </a:cubicBezTo>
                  <a:cubicBezTo>
                    <a:pt x="17276" y="3708"/>
                    <a:pt x="15938" y="6473"/>
                    <a:pt x="15077" y="9437"/>
                  </a:cubicBezTo>
                  <a:cubicBezTo>
                    <a:pt x="14217" y="12400"/>
                    <a:pt x="13835" y="15561"/>
                    <a:pt x="13644" y="17471"/>
                  </a:cubicBezTo>
                  <a:cubicBezTo>
                    <a:pt x="13453" y="19381"/>
                    <a:pt x="13453" y="20039"/>
                    <a:pt x="13835" y="20566"/>
                  </a:cubicBezTo>
                  <a:cubicBezTo>
                    <a:pt x="14217" y="21093"/>
                    <a:pt x="14982" y="21488"/>
                    <a:pt x="15460" y="21290"/>
                  </a:cubicBezTo>
                  <a:cubicBezTo>
                    <a:pt x="15938" y="21093"/>
                    <a:pt x="16129" y="20303"/>
                    <a:pt x="15651" y="18722"/>
                  </a:cubicBezTo>
                  <a:cubicBezTo>
                    <a:pt x="15173" y="17142"/>
                    <a:pt x="14026" y="14771"/>
                    <a:pt x="13166" y="13322"/>
                  </a:cubicBezTo>
                  <a:cubicBezTo>
                    <a:pt x="12306" y="11873"/>
                    <a:pt x="11732" y="11347"/>
                    <a:pt x="12210" y="11347"/>
                  </a:cubicBezTo>
                  <a:cubicBezTo>
                    <a:pt x="12688" y="11347"/>
                    <a:pt x="14217" y="11873"/>
                    <a:pt x="15364" y="12334"/>
                  </a:cubicBezTo>
                  <a:cubicBezTo>
                    <a:pt x="16511" y="12795"/>
                    <a:pt x="17276" y="13190"/>
                    <a:pt x="17849" y="14837"/>
                  </a:cubicBezTo>
                  <a:cubicBezTo>
                    <a:pt x="18423" y="16483"/>
                    <a:pt x="18805" y="19381"/>
                    <a:pt x="19092" y="18986"/>
                  </a:cubicBezTo>
                  <a:cubicBezTo>
                    <a:pt x="19378" y="18590"/>
                    <a:pt x="19569" y="14903"/>
                    <a:pt x="19952" y="12795"/>
                  </a:cubicBezTo>
                  <a:cubicBezTo>
                    <a:pt x="20334" y="10688"/>
                    <a:pt x="20908" y="10161"/>
                    <a:pt x="21194" y="9832"/>
                  </a:cubicBezTo>
                  <a:cubicBezTo>
                    <a:pt x="21481" y="9503"/>
                    <a:pt x="21481" y="9371"/>
                    <a:pt x="21481" y="9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171362" y="263435"/>
              <a:ext cx="99031" cy="12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0907" fill="norm" stroke="1" extrusionOk="0">
                  <a:moveTo>
                    <a:pt x="10144" y="2586"/>
                  </a:moveTo>
                  <a:cubicBezTo>
                    <a:pt x="7894" y="2929"/>
                    <a:pt x="5644" y="3272"/>
                    <a:pt x="3619" y="5157"/>
                  </a:cubicBezTo>
                  <a:cubicBezTo>
                    <a:pt x="1594" y="7043"/>
                    <a:pt x="-206" y="10472"/>
                    <a:pt x="19" y="13729"/>
                  </a:cubicBezTo>
                  <a:cubicBezTo>
                    <a:pt x="244" y="16986"/>
                    <a:pt x="2494" y="20072"/>
                    <a:pt x="6094" y="20757"/>
                  </a:cubicBezTo>
                  <a:cubicBezTo>
                    <a:pt x="9694" y="21443"/>
                    <a:pt x="14644" y="19729"/>
                    <a:pt x="17569" y="16472"/>
                  </a:cubicBezTo>
                  <a:cubicBezTo>
                    <a:pt x="20494" y="13214"/>
                    <a:pt x="21394" y="8414"/>
                    <a:pt x="20944" y="5157"/>
                  </a:cubicBezTo>
                  <a:cubicBezTo>
                    <a:pt x="20494" y="1900"/>
                    <a:pt x="18694" y="186"/>
                    <a:pt x="15994" y="14"/>
                  </a:cubicBezTo>
                  <a:cubicBezTo>
                    <a:pt x="13294" y="-157"/>
                    <a:pt x="9694" y="1214"/>
                    <a:pt x="6094" y="2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4301990" y="245196"/>
              <a:ext cx="145325" cy="19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727" fill="norm" stroke="1" extrusionOk="0">
                  <a:moveTo>
                    <a:pt x="873" y="2310"/>
                  </a:moveTo>
                  <a:cubicBezTo>
                    <a:pt x="564" y="4811"/>
                    <a:pt x="256" y="7312"/>
                    <a:pt x="101" y="9700"/>
                  </a:cubicBezTo>
                  <a:cubicBezTo>
                    <a:pt x="-53" y="12087"/>
                    <a:pt x="-53" y="14361"/>
                    <a:pt x="256" y="14588"/>
                  </a:cubicBezTo>
                  <a:cubicBezTo>
                    <a:pt x="564" y="14815"/>
                    <a:pt x="1181" y="12996"/>
                    <a:pt x="2724" y="10382"/>
                  </a:cubicBezTo>
                  <a:cubicBezTo>
                    <a:pt x="4267" y="7767"/>
                    <a:pt x="6736" y="4356"/>
                    <a:pt x="9204" y="2196"/>
                  </a:cubicBezTo>
                  <a:cubicBezTo>
                    <a:pt x="11673" y="36"/>
                    <a:pt x="14141" y="-873"/>
                    <a:pt x="16301" y="1060"/>
                  </a:cubicBezTo>
                  <a:cubicBezTo>
                    <a:pt x="18461" y="2992"/>
                    <a:pt x="20313" y="7767"/>
                    <a:pt x="20930" y="11519"/>
                  </a:cubicBezTo>
                  <a:cubicBezTo>
                    <a:pt x="21547" y="15270"/>
                    <a:pt x="20930" y="17999"/>
                    <a:pt x="20313" y="20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4688977" y="25400"/>
              <a:ext cx="10795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5" y="2976"/>
                    <a:pt x="15671" y="5952"/>
                    <a:pt x="12494" y="9024"/>
                  </a:cubicBezTo>
                  <a:cubicBezTo>
                    <a:pt x="9318" y="12096"/>
                    <a:pt x="5929" y="15264"/>
                    <a:pt x="3812" y="17376"/>
                  </a:cubicBezTo>
                  <a:cubicBezTo>
                    <a:pt x="1694" y="19488"/>
                    <a:pt x="847" y="205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803774" y="221710"/>
              <a:ext cx="113854" cy="21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362" fill="norm" stroke="1" extrusionOk="0">
                  <a:moveTo>
                    <a:pt x="19581" y="4501"/>
                  </a:moveTo>
                  <a:cubicBezTo>
                    <a:pt x="20353" y="3230"/>
                    <a:pt x="21124" y="1960"/>
                    <a:pt x="20545" y="1113"/>
                  </a:cubicBezTo>
                  <a:cubicBezTo>
                    <a:pt x="19967" y="266"/>
                    <a:pt x="18038" y="-158"/>
                    <a:pt x="14953" y="54"/>
                  </a:cubicBezTo>
                  <a:cubicBezTo>
                    <a:pt x="11867" y="266"/>
                    <a:pt x="7624" y="1113"/>
                    <a:pt x="4538" y="2701"/>
                  </a:cubicBezTo>
                  <a:cubicBezTo>
                    <a:pt x="1453" y="4289"/>
                    <a:pt x="-476" y="6618"/>
                    <a:pt x="103" y="8418"/>
                  </a:cubicBezTo>
                  <a:cubicBezTo>
                    <a:pt x="681" y="10218"/>
                    <a:pt x="3767" y="11489"/>
                    <a:pt x="7238" y="12866"/>
                  </a:cubicBezTo>
                  <a:cubicBezTo>
                    <a:pt x="10710" y="14242"/>
                    <a:pt x="14567" y="15724"/>
                    <a:pt x="16303" y="16995"/>
                  </a:cubicBezTo>
                  <a:cubicBezTo>
                    <a:pt x="18038" y="18266"/>
                    <a:pt x="17653" y="19324"/>
                    <a:pt x="16303" y="20066"/>
                  </a:cubicBezTo>
                  <a:cubicBezTo>
                    <a:pt x="14953" y="20807"/>
                    <a:pt x="12638" y="21230"/>
                    <a:pt x="10517" y="21336"/>
                  </a:cubicBezTo>
                  <a:cubicBezTo>
                    <a:pt x="8395" y="21442"/>
                    <a:pt x="6467" y="21230"/>
                    <a:pt x="6467" y="20489"/>
                  </a:cubicBezTo>
                  <a:cubicBezTo>
                    <a:pt x="6467" y="19748"/>
                    <a:pt x="8395" y="18477"/>
                    <a:pt x="10324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943955" y="253560"/>
              <a:ext cx="100623" cy="17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50" fill="norm" stroke="1" extrusionOk="0">
                  <a:moveTo>
                    <a:pt x="17342" y="7587"/>
                  </a:moveTo>
                  <a:cubicBezTo>
                    <a:pt x="18692" y="6583"/>
                    <a:pt x="20042" y="5578"/>
                    <a:pt x="20492" y="4322"/>
                  </a:cubicBezTo>
                  <a:cubicBezTo>
                    <a:pt x="20942" y="3066"/>
                    <a:pt x="20492" y="1559"/>
                    <a:pt x="18917" y="680"/>
                  </a:cubicBezTo>
                  <a:cubicBezTo>
                    <a:pt x="17342" y="-199"/>
                    <a:pt x="14642" y="-450"/>
                    <a:pt x="11267" y="1308"/>
                  </a:cubicBezTo>
                  <a:cubicBezTo>
                    <a:pt x="7892" y="3066"/>
                    <a:pt x="3842" y="6834"/>
                    <a:pt x="1817" y="9471"/>
                  </a:cubicBezTo>
                  <a:cubicBezTo>
                    <a:pt x="-208" y="12108"/>
                    <a:pt x="-208" y="13615"/>
                    <a:pt x="242" y="14997"/>
                  </a:cubicBezTo>
                  <a:cubicBezTo>
                    <a:pt x="692" y="16378"/>
                    <a:pt x="1592" y="17634"/>
                    <a:pt x="4067" y="17634"/>
                  </a:cubicBezTo>
                  <a:cubicBezTo>
                    <a:pt x="6542" y="17634"/>
                    <a:pt x="10592" y="16378"/>
                    <a:pt x="13292" y="14871"/>
                  </a:cubicBezTo>
                  <a:cubicBezTo>
                    <a:pt x="15992" y="13364"/>
                    <a:pt x="17342" y="11606"/>
                    <a:pt x="18242" y="9973"/>
                  </a:cubicBezTo>
                  <a:cubicBezTo>
                    <a:pt x="19142" y="8341"/>
                    <a:pt x="19592" y="6834"/>
                    <a:pt x="19817" y="6834"/>
                  </a:cubicBezTo>
                  <a:cubicBezTo>
                    <a:pt x="20042" y="6834"/>
                    <a:pt x="20042" y="8341"/>
                    <a:pt x="20267" y="10978"/>
                  </a:cubicBezTo>
                  <a:cubicBezTo>
                    <a:pt x="20492" y="13615"/>
                    <a:pt x="20942" y="17383"/>
                    <a:pt x="21392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5118513" y="286379"/>
              <a:ext cx="158121" cy="17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70" fill="norm" stroke="1" extrusionOk="0">
                  <a:moveTo>
                    <a:pt x="1157" y="4498"/>
                  </a:moveTo>
                  <a:cubicBezTo>
                    <a:pt x="873" y="7294"/>
                    <a:pt x="589" y="10089"/>
                    <a:pt x="447" y="12376"/>
                  </a:cubicBezTo>
                  <a:cubicBezTo>
                    <a:pt x="304" y="14663"/>
                    <a:pt x="304" y="16442"/>
                    <a:pt x="162" y="16569"/>
                  </a:cubicBezTo>
                  <a:cubicBezTo>
                    <a:pt x="20" y="16696"/>
                    <a:pt x="-264" y="15171"/>
                    <a:pt x="589" y="12249"/>
                  </a:cubicBezTo>
                  <a:cubicBezTo>
                    <a:pt x="1441" y="9326"/>
                    <a:pt x="3431" y="5006"/>
                    <a:pt x="5136" y="2592"/>
                  </a:cubicBezTo>
                  <a:cubicBezTo>
                    <a:pt x="6841" y="178"/>
                    <a:pt x="8262" y="-330"/>
                    <a:pt x="9257" y="178"/>
                  </a:cubicBezTo>
                  <a:cubicBezTo>
                    <a:pt x="10252" y="686"/>
                    <a:pt x="10820" y="2211"/>
                    <a:pt x="11247" y="3736"/>
                  </a:cubicBezTo>
                  <a:cubicBezTo>
                    <a:pt x="11673" y="5261"/>
                    <a:pt x="11957" y="6785"/>
                    <a:pt x="12099" y="8691"/>
                  </a:cubicBezTo>
                  <a:cubicBezTo>
                    <a:pt x="12241" y="10597"/>
                    <a:pt x="12241" y="12884"/>
                    <a:pt x="12241" y="13392"/>
                  </a:cubicBezTo>
                  <a:cubicBezTo>
                    <a:pt x="12241" y="13901"/>
                    <a:pt x="12241" y="12630"/>
                    <a:pt x="12810" y="10597"/>
                  </a:cubicBezTo>
                  <a:cubicBezTo>
                    <a:pt x="13378" y="8564"/>
                    <a:pt x="14515" y="5769"/>
                    <a:pt x="15794" y="3736"/>
                  </a:cubicBezTo>
                  <a:cubicBezTo>
                    <a:pt x="17073" y="1703"/>
                    <a:pt x="18494" y="432"/>
                    <a:pt x="19489" y="814"/>
                  </a:cubicBezTo>
                  <a:cubicBezTo>
                    <a:pt x="20483" y="1195"/>
                    <a:pt x="21052" y="3228"/>
                    <a:pt x="21194" y="6912"/>
                  </a:cubicBezTo>
                  <a:cubicBezTo>
                    <a:pt x="21336" y="10597"/>
                    <a:pt x="21052" y="15934"/>
                    <a:pt x="20768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321606" y="236673"/>
              <a:ext cx="137245" cy="45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72" fill="norm" stroke="1" extrusionOk="0">
                  <a:moveTo>
                    <a:pt x="10032" y="3801"/>
                  </a:moveTo>
                  <a:cubicBezTo>
                    <a:pt x="8420" y="6588"/>
                    <a:pt x="6809" y="9375"/>
                    <a:pt x="5519" y="12113"/>
                  </a:cubicBezTo>
                  <a:cubicBezTo>
                    <a:pt x="4229" y="14850"/>
                    <a:pt x="3262" y="17537"/>
                    <a:pt x="2456" y="19180"/>
                  </a:cubicBezTo>
                  <a:cubicBezTo>
                    <a:pt x="1650" y="20822"/>
                    <a:pt x="1006" y="21419"/>
                    <a:pt x="522" y="21469"/>
                  </a:cubicBezTo>
                  <a:cubicBezTo>
                    <a:pt x="38" y="21519"/>
                    <a:pt x="-284" y="21021"/>
                    <a:pt x="361" y="19279"/>
                  </a:cubicBezTo>
                  <a:cubicBezTo>
                    <a:pt x="1006" y="17537"/>
                    <a:pt x="2617" y="14551"/>
                    <a:pt x="4391" y="11565"/>
                  </a:cubicBezTo>
                  <a:cubicBezTo>
                    <a:pt x="6164" y="8579"/>
                    <a:pt x="8098" y="5593"/>
                    <a:pt x="9388" y="3851"/>
                  </a:cubicBezTo>
                  <a:cubicBezTo>
                    <a:pt x="10677" y="2109"/>
                    <a:pt x="11322" y="1611"/>
                    <a:pt x="12289" y="1113"/>
                  </a:cubicBezTo>
                  <a:cubicBezTo>
                    <a:pt x="13256" y="616"/>
                    <a:pt x="14546" y="118"/>
                    <a:pt x="15997" y="19"/>
                  </a:cubicBezTo>
                  <a:cubicBezTo>
                    <a:pt x="17447" y="-81"/>
                    <a:pt x="19059" y="218"/>
                    <a:pt x="20026" y="1014"/>
                  </a:cubicBezTo>
                  <a:cubicBezTo>
                    <a:pt x="20994" y="1810"/>
                    <a:pt x="21316" y="3104"/>
                    <a:pt x="20188" y="4398"/>
                  </a:cubicBezTo>
                  <a:cubicBezTo>
                    <a:pt x="19059" y="5692"/>
                    <a:pt x="16480" y="6986"/>
                    <a:pt x="14062" y="7832"/>
                  </a:cubicBezTo>
                  <a:cubicBezTo>
                    <a:pt x="11644" y="8678"/>
                    <a:pt x="9388" y="9077"/>
                    <a:pt x="8259" y="8977"/>
                  </a:cubicBezTo>
                  <a:cubicBezTo>
                    <a:pt x="7131" y="8878"/>
                    <a:pt x="7131" y="8280"/>
                    <a:pt x="7131" y="7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515656" y="2330"/>
              <a:ext cx="240122" cy="43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15" fill="norm" stroke="1" extrusionOk="0">
                  <a:moveTo>
                    <a:pt x="4441" y="514"/>
                  </a:moveTo>
                  <a:cubicBezTo>
                    <a:pt x="5389" y="200"/>
                    <a:pt x="6336" y="-115"/>
                    <a:pt x="6810" y="42"/>
                  </a:cubicBezTo>
                  <a:cubicBezTo>
                    <a:pt x="7283" y="200"/>
                    <a:pt x="7283" y="829"/>
                    <a:pt x="6431" y="2821"/>
                  </a:cubicBezTo>
                  <a:cubicBezTo>
                    <a:pt x="5578" y="4813"/>
                    <a:pt x="3873" y="8168"/>
                    <a:pt x="2641" y="11209"/>
                  </a:cubicBezTo>
                  <a:cubicBezTo>
                    <a:pt x="1410" y="14250"/>
                    <a:pt x="652" y="16976"/>
                    <a:pt x="273" y="18602"/>
                  </a:cubicBezTo>
                  <a:cubicBezTo>
                    <a:pt x="-106" y="20227"/>
                    <a:pt x="-106" y="20751"/>
                    <a:pt x="368" y="21066"/>
                  </a:cubicBezTo>
                  <a:cubicBezTo>
                    <a:pt x="841" y="21380"/>
                    <a:pt x="1789" y="21485"/>
                    <a:pt x="3399" y="20856"/>
                  </a:cubicBezTo>
                  <a:cubicBezTo>
                    <a:pt x="5010" y="20227"/>
                    <a:pt x="7283" y="18864"/>
                    <a:pt x="8799" y="17658"/>
                  </a:cubicBezTo>
                  <a:cubicBezTo>
                    <a:pt x="10315" y="16452"/>
                    <a:pt x="11073" y="15403"/>
                    <a:pt x="11452" y="14617"/>
                  </a:cubicBezTo>
                  <a:cubicBezTo>
                    <a:pt x="11831" y="13831"/>
                    <a:pt x="11831" y="13306"/>
                    <a:pt x="11357" y="13149"/>
                  </a:cubicBezTo>
                  <a:cubicBezTo>
                    <a:pt x="10883" y="12992"/>
                    <a:pt x="9936" y="13202"/>
                    <a:pt x="8894" y="13831"/>
                  </a:cubicBezTo>
                  <a:cubicBezTo>
                    <a:pt x="7852" y="14460"/>
                    <a:pt x="6715" y="15508"/>
                    <a:pt x="6147" y="16295"/>
                  </a:cubicBezTo>
                  <a:cubicBezTo>
                    <a:pt x="5578" y="17081"/>
                    <a:pt x="5578" y="17605"/>
                    <a:pt x="5673" y="18130"/>
                  </a:cubicBezTo>
                  <a:cubicBezTo>
                    <a:pt x="5768" y="18654"/>
                    <a:pt x="5957" y="19178"/>
                    <a:pt x="7947" y="19598"/>
                  </a:cubicBezTo>
                  <a:cubicBezTo>
                    <a:pt x="9936" y="20017"/>
                    <a:pt x="13726" y="20332"/>
                    <a:pt x="16283" y="20384"/>
                  </a:cubicBezTo>
                  <a:cubicBezTo>
                    <a:pt x="18841" y="20436"/>
                    <a:pt x="20168" y="20227"/>
                    <a:pt x="21494" y="20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510864" y="76200"/>
              <a:ext cx="19614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72"/>
                    <a:pt x="2735" y="7945"/>
                    <a:pt x="575" y="11545"/>
                  </a:cubicBezTo>
                  <a:cubicBezTo>
                    <a:pt x="-1585" y="15145"/>
                    <a:pt x="2735" y="1837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332404" y="50800"/>
              <a:ext cx="41397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394" y="21600"/>
                  </a:moveTo>
                  <a:cubicBezTo>
                    <a:pt x="173" y="19722"/>
                    <a:pt x="-47" y="17843"/>
                    <a:pt x="8" y="16278"/>
                  </a:cubicBezTo>
                  <a:cubicBezTo>
                    <a:pt x="63" y="14713"/>
                    <a:pt x="394" y="13461"/>
                    <a:pt x="2322" y="11270"/>
                  </a:cubicBezTo>
                  <a:cubicBezTo>
                    <a:pt x="4251" y="9078"/>
                    <a:pt x="7777" y="5948"/>
                    <a:pt x="11249" y="3913"/>
                  </a:cubicBezTo>
                  <a:cubicBezTo>
                    <a:pt x="14720" y="1878"/>
                    <a:pt x="18137" y="939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657477" y="292100"/>
              <a:ext cx="165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6457"/>
                    <a:pt x="4985" y="11314"/>
                    <a:pt x="8585" y="7714"/>
                  </a:cubicBezTo>
                  <a:cubicBezTo>
                    <a:pt x="12185" y="4114"/>
                    <a:pt x="1689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7004284" y="25400"/>
              <a:ext cx="78644" cy="339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510" fill="norm" stroke="1" extrusionOk="0">
                  <a:moveTo>
                    <a:pt x="21119" y="0"/>
                  </a:moveTo>
                  <a:cubicBezTo>
                    <a:pt x="16572" y="1744"/>
                    <a:pt x="12024" y="3488"/>
                    <a:pt x="8045" y="6171"/>
                  </a:cubicBezTo>
                  <a:cubicBezTo>
                    <a:pt x="4066" y="8855"/>
                    <a:pt x="656" y="12477"/>
                    <a:pt x="87" y="15160"/>
                  </a:cubicBezTo>
                  <a:cubicBezTo>
                    <a:pt x="-481" y="17843"/>
                    <a:pt x="1793" y="19588"/>
                    <a:pt x="4635" y="20527"/>
                  </a:cubicBezTo>
                  <a:cubicBezTo>
                    <a:pt x="7477" y="21466"/>
                    <a:pt x="10887" y="21600"/>
                    <a:pt x="13730" y="21466"/>
                  </a:cubicBezTo>
                  <a:cubicBezTo>
                    <a:pt x="16572" y="21332"/>
                    <a:pt x="18845" y="20929"/>
                    <a:pt x="21119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987677" y="219339"/>
              <a:ext cx="361157" cy="161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25" fill="norm" stroke="1" extrusionOk="0">
                  <a:moveTo>
                    <a:pt x="0" y="3752"/>
                  </a:moveTo>
                  <a:cubicBezTo>
                    <a:pt x="1137" y="2911"/>
                    <a:pt x="2274" y="2069"/>
                    <a:pt x="3853" y="1648"/>
                  </a:cubicBezTo>
                  <a:cubicBezTo>
                    <a:pt x="5432" y="1228"/>
                    <a:pt x="7453" y="1228"/>
                    <a:pt x="8779" y="1228"/>
                  </a:cubicBezTo>
                  <a:cubicBezTo>
                    <a:pt x="10105" y="1228"/>
                    <a:pt x="10737" y="1228"/>
                    <a:pt x="10737" y="1087"/>
                  </a:cubicBezTo>
                  <a:cubicBezTo>
                    <a:pt x="10737" y="947"/>
                    <a:pt x="10105" y="667"/>
                    <a:pt x="9600" y="1087"/>
                  </a:cubicBezTo>
                  <a:cubicBezTo>
                    <a:pt x="9095" y="1508"/>
                    <a:pt x="8716" y="2630"/>
                    <a:pt x="8400" y="4173"/>
                  </a:cubicBezTo>
                  <a:cubicBezTo>
                    <a:pt x="8084" y="5716"/>
                    <a:pt x="7832" y="7680"/>
                    <a:pt x="7705" y="9363"/>
                  </a:cubicBezTo>
                  <a:cubicBezTo>
                    <a:pt x="7579" y="11046"/>
                    <a:pt x="7579" y="12448"/>
                    <a:pt x="7832" y="13570"/>
                  </a:cubicBezTo>
                  <a:cubicBezTo>
                    <a:pt x="8084" y="14693"/>
                    <a:pt x="8589" y="15534"/>
                    <a:pt x="9916" y="15674"/>
                  </a:cubicBezTo>
                  <a:cubicBezTo>
                    <a:pt x="11242" y="15815"/>
                    <a:pt x="13389" y="15254"/>
                    <a:pt x="15284" y="13570"/>
                  </a:cubicBezTo>
                  <a:cubicBezTo>
                    <a:pt x="17179" y="11887"/>
                    <a:pt x="18821" y="9082"/>
                    <a:pt x="19768" y="6978"/>
                  </a:cubicBezTo>
                  <a:cubicBezTo>
                    <a:pt x="20716" y="4874"/>
                    <a:pt x="20968" y="3472"/>
                    <a:pt x="20842" y="2350"/>
                  </a:cubicBezTo>
                  <a:cubicBezTo>
                    <a:pt x="20716" y="1228"/>
                    <a:pt x="20211" y="386"/>
                    <a:pt x="19579" y="106"/>
                  </a:cubicBezTo>
                  <a:cubicBezTo>
                    <a:pt x="18947" y="-175"/>
                    <a:pt x="18189" y="106"/>
                    <a:pt x="17874" y="947"/>
                  </a:cubicBezTo>
                  <a:cubicBezTo>
                    <a:pt x="17558" y="1789"/>
                    <a:pt x="17684" y="3191"/>
                    <a:pt x="18253" y="5015"/>
                  </a:cubicBezTo>
                  <a:cubicBezTo>
                    <a:pt x="18821" y="6838"/>
                    <a:pt x="19832" y="9082"/>
                    <a:pt x="20463" y="10906"/>
                  </a:cubicBezTo>
                  <a:cubicBezTo>
                    <a:pt x="21095" y="12729"/>
                    <a:pt x="21347" y="14131"/>
                    <a:pt x="21474" y="15534"/>
                  </a:cubicBezTo>
                  <a:cubicBezTo>
                    <a:pt x="21600" y="16937"/>
                    <a:pt x="21600" y="18339"/>
                    <a:pt x="21284" y="19461"/>
                  </a:cubicBezTo>
                  <a:cubicBezTo>
                    <a:pt x="20968" y="20583"/>
                    <a:pt x="20337" y="21425"/>
                    <a:pt x="19768" y="21425"/>
                  </a:cubicBezTo>
                  <a:cubicBezTo>
                    <a:pt x="19200" y="21425"/>
                    <a:pt x="18695" y="20583"/>
                    <a:pt x="18189" y="1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445966" y="0"/>
              <a:ext cx="100512" cy="38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0" fill="norm" stroke="1" extrusionOk="0">
                  <a:moveTo>
                    <a:pt x="11918" y="0"/>
                  </a:moveTo>
                  <a:cubicBezTo>
                    <a:pt x="13268" y="1424"/>
                    <a:pt x="14618" y="2848"/>
                    <a:pt x="13268" y="5341"/>
                  </a:cubicBezTo>
                  <a:cubicBezTo>
                    <a:pt x="11918" y="7833"/>
                    <a:pt x="7868" y="11393"/>
                    <a:pt x="5168" y="13826"/>
                  </a:cubicBezTo>
                  <a:cubicBezTo>
                    <a:pt x="2468" y="16259"/>
                    <a:pt x="1118" y="17565"/>
                    <a:pt x="443" y="18692"/>
                  </a:cubicBezTo>
                  <a:cubicBezTo>
                    <a:pt x="-232" y="19820"/>
                    <a:pt x="-232" y="20769"/>
                    <a:pt x="1118" y="21185"/>
                  </a:cubicBezTo>
                  <a:cubicBezTo>
                    <a:pt x="2468" y="21600"/>
                    <a:pt x="5168" y="21481"/>
                    <a:pt x="8768" y="20710"/>
                  </a:cubicBezTo>
                  <a:cubicBezTo>
                    <a:pt x="12368" y="19938"/>
                    <a:pt x="16868" y="18514"/>
                    <a:pt x="21368" y="17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7482977" y="2095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523377" y="647700"/>
              <a:ext cx="65913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7" y="19800"/>
                    <a:pt x="375" y="18000"/>
                    <a:pt x="603" y="16800"/>
                  </a:cubicBezTo>
                  <a:cubicBezTo>
                    <a:pt x="832" y="15600"/>
                    <a:pt x="1103" y="15000"/>
                    <a:pt x="1353" y="14400"/>
                  </a:cubicBezTo>
                  <a:cubicBezTo>
                    <a:pt x="1602" y="13800"/>
                    <a:pt x="1831" y="13200"/>
                    <a:pt x="2129" y="12500"/>
                  </a:cubicBezTo>
                  <a:cubicBezTo>
                    <a:pt x="2428" y="11800"/>
                    <a:pt x="2795" y="11000"/>
                    <a:pt x="3080" y="10500"/>
                  </a:cubicBezTo>
                  <a:cubicBezTo>
                    <a:pt x="3364" y="10000"/>
                    <a:pt x="3565" y="9800"/>
                    <a:pt x="3773" y="9500"/>
                  </a:cubicBezTo>
                  <a:cubicBezTo>
                    <a:pt x="3982" y="9200"/>
                    <a:pt x="4197" y="8800"/>
                    <a:pt x="4425" y="8500"/>
                  </a:cubicBezTo>
                  <a:cubicBezTo>
                    <a:pt x="4654" y="8200"/>
                    <a:pt x="4897" y="8000"/>
                    <a:pt x="5140" y="7700"/>
                  </a:cubicBezTo>
                  <a:cubicBezTo>
                    <a:pt x="5383" y="7400"/>
                    <a:pt x="5625" y="7000"/>
                    <a:pt x="5868" y="6700"/>
                  </a:cubicBezTo>
                  <a:cubicBezTo>
                    <a:pt x="6111" y="6400"/>
                    <a:pt x="6354" y="6200"/>
                    <a:pt x="6614" y="6000"/>
                  </a:cubicBezTo>
                  <a:cubicBezTo>
                    <a:pt x="6874" y="5800"/>
                    <a:pt x="7151" y="5600"/>
                    <a:pt x="7432" y="5300"/>
                  </a:cubicBezTo>
                  <a:cubicBezTo>
                    <a:pt x="7713" y="5000"/>
                    <a:pt x="7998" y="4600"/>
                    <a:pt x="8289" y="4300"/>
                  </a:cubicBezTo>
                  <a:cubicBezTo>
                    <a:pt x="8580" y="4000"/>
                    <a:pt x="8879" y="3800"/>
                    <a:pt x="9101" y="3700"/>
                  </a:cubicBezTo>
                  <a:cubicBezTo>
                    <a:pt x="9323" y="3600"/>
                    <a:pt x="9468" y="3600"/>
                    <a:pt x="9624" y="3500"/>
                  </a:cubicBezTo>
                  <a:cubicBezTo>
                    <a:pt x="9780" y="3400"/>
                    <a:pt x="9947" y="3200"/>
                    <a:pt x="10103" y="3100"/>
                  </a:cubicBezTo>
                  <a:cubicBezTo>
                    <a:pt x="10259" y="3000"/>
                    <a:pt x="10405" y="3000"/>
                    <a:pt x="10571" y="3000"/>
                  </a:cubicBezTo>
                  <a:cubicBezTo>
                    <a:pt x="10738" y="3000"/>
                    <a:pt x="10925" y="3000"/>
                    <a:pt x="11091" y="3000"/>
                  </a:cubicBezTo>
                  <a:cubicBezTo>
                    <a:pt x="11258" y="3000"/>
                    <a:pt x="11403" y="3000"/>
                    <a:pt x="11560" y="3000"/>
                  </a:cubicBezTo>
                  <a:cubicBezTo>
                    <a:pt x="11716" y="3000"/>
                    <a:pt x="11882" y="3000"/>
                    <a:pt x="12052" y="3000"/>
                  </a:cubicBezTo>
                  <a:cubicBezTo>
                    <a:pt x="12222" y="3000"/>
                    <a:pt x="12395" y="3000"/>
                    <a:pt x="12562" y="2900"/>
                  </a:cubicBezTo>
                  <a:cubicBezTo>
                    <a:pt x="12728" y="2800"/>
                    <a:pt x="12888" y="2600"/>
                    <a:pt x="13047" y="2500"/>
                  </a:cubicBezTo>
                  <a:cubicBezTo>
                    <a:pt x="13207" y="2400"/>
                    <a:pt x="13366" y="2400"/>
                    <a:pt x="13540" y="2400"/>
                  </a:cubicBezTo>
                  <a:cubicBezTo>
                    <a:pt x="13713" y="2400"/>
                    <a:pt x="13901" y="2400"/>
                    <a:pt x="14064" y="2400"/>
                  </a:cubicBezTo>
                  <a:cubicBezTo>
                    <a:pt x="14227" y="2400"/>
                    <a:pt x="14365" y="2400"/>
                    <a:pt x="14525" y="2300"/>
                  </a:cubicBezTo>
                  <a:cubicBezTo>
                    <a:pt x="14684" y="2200"/>
                    <a:pt x="14865" y="2000"/>
                    <a:pt x="15035" y="1900"/>
                  </a:cubicBezTo>
                  <a:cubicBezTo>
                    <a:pt x="15205" y="1800"/>
                    <a:pt x="15364" y="1800"/>
                    <a:pt x="15531" y="1800"/>
                  </a:cubicBezTo>
                  <a:cubicBezTo>
                    <a:pt x="15697" y="1800"/>
                    <a:pt x="15871" y="1800"/>
                    <a:pt x="16030" y="1700"/>
                  </a:cubicBezTo>
                  <a:cubicBezTo>
                    <a:pt x="16190" y="1600"/>
                    <a:pt x="16335" y="1400"/>
                    <a:pt x="16502" y="1300"/>
                  </a:cubicBezTo>
                  <a:cubicBezTo>
                    <a:pt x="16668" y="1200"/>
                    <a:pt x="16855" y="1200"/>
                    <a:pt x="17095" y="1200"/>
                  </a:cubicBezTo>
                  <a:cubicBezTo>
                    <a:pt x="17334" y="1200"/>
                    <a:pt x="17625" y="1200"/>
                    <a:pt x="17913" y="1100"/>
                  </a:cubicBezTo>
                  <a:cubicBezTo>
                    <a:pt x="18201" y="1000"/>
                    <a:pt x="18486" y="800"/>
                    <a:pt x="18760" y="700"/>
                  </a:cubicBezTo>
                  <a:cubicBezTo>
                    <a:pt x="19034" y="600"/>
                    <a:pt x="19297" y="600"/>
                    <a:pt x="19592" y="600"/>
                  </a:cubicBezTo>
                  <a:cubicBezTo>
                    <a:pt x="19887" y="600"/>
                    <a:pt x="20213" y="600"/>
                    <a:pt x="20553" y="500"/>
                  </a:cubicBezTo>
                  <a:cubicBezTo>
                    <a:pt x="20892" y="400"/>
                    <a:pt x="21246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40827" y="762000"/>
              <a:ext cx="61976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" y="21073"/>
                    <a:pt x="502" y="20546"/>
                    <a:pt x="771" y="20020"/>
                  </a:cubicBezTo>
                  <a:cubicBezTo>
                    <a:pt x="1040" y="19493"/>
                    <a:pt x="1328" y="18966"/>
                    <a:pt x="1619" y="18439"/>
                  </a:cubicBezTo>
                  <a:cubicBezTo>
                    <a:pt x="1911" y="17912"/>
                    <a:pt x="2206" y="17385"/>
                    <a:pt x="2460" y="16859"/>
                  </a:cubicBezTo>
                  <a:cubicBezTo>
                    <a:pt x="2715" y="16332"/>
                    <a:pt x="2929" y="15805"/>
                    <a:pt x="3161" y="15190"/>
                  </a:cubicBezTo>
                  <a:cubicBezTo>
                    <a:pt x="3393" y="14576"/>
                    <a:pt x="3644" y="13873"/>
                    <a:pt x="3902" y="13171"/>
                  </a:cubicBezTo>
                  <a:cubicBezTo>
                    <a:pt x="4161" y="12468"/>
                    <a:pt x="4426" y="11766"/>
                    <a:pt x="4699" y="11063"/>
                  </a:cubicBezTo>
                  <a:cubicBezTo>
                    <a:pt x="4972" y="10361"/>
                    <a:pt x="5252" y="9659"/>
                    <a:pt x="5551" y="8956"/>
                  </a:cubicBezTo>
                  <a:cubicBezTo>
                    <a:pt x="5850" y="8254"/>
                    <a:pt x="6167" y="7551"/>
                    <a:pt x="6411" y="7024"/>
                  </a:cubicBezTo>
                  <a:cubicBezTo>
                    <a:pt x="6654" y="6498"/>
                    <a:pt x="6824" y="6146"/>
                    <a:pt x="6986" y="5883"/>
                  </a:cubicBezTo>
                  <a:cubicBezTo>
                    <a:pt x="7148" y="5620"/>
                    <a:pt x="7303" y="5444"/>
                    <a:pt x="7484" y="5180"/>
                  </a:cubicBezTo>
                  <a:cubicBezTo>
                    <a:pt x="7665" y="4917"/>
                    <a:pt x="7871" y="4566"/>
                    <a:pt x="8052" y="4302"/>
                  </a:cubicBezTo>
                  <a:cubicBezTo>
                    <a:pt x="8233" y="4039"/>
                    <a:pt x="8388" y="3863"/>
                    <a:pt x="8561" y="3600"/>
                  </a:cubicBezTo>
                  <a:cubicBezTo>
                    <a:pt x="8734" y="3337"/>
                    <a:pt x="8926" y="2985"/>
                    <a:pt x="9118" y="2722"/>
                  </a:cubicBezTo>
                  <a:cubicBezTo>
                    <a:pt x="9310" y="2459"/>
                    <a:pt x="9502" y="2283"/>
                    <a:pt x="9690" y="2107"/>
                  </a:cubicBezTo>
                  <a:cubicBezTo>
                    <a:pt x="9878" y="1932"/>
                    <a:pt x="10062" y="1756"/>
                    <a:pt x="10265" y="1580"/>
                  </a:cubicBezTo>
                  <a:cubicBezTo>
                    <a:pt x="10468" y="1405"/>
                    <a:pt x="10689" y="1229"/>
                    <a:pt x="10903" y="1054"/>
                  </a:cubicBezTo>
                  <a:cubicBezTo>
                    <a:pt x="11117" y="878"/>
                    <a:pt x="11324" y="702"/>
                    <a:pt x="11619" y="615"/>
                  </a:cubicBezTo>
                  <a:cubicBezTo>
                    <a:pt x="11914" y="527"/>
                    <a:pt x="12298" y="527"/>
                    <a:pt x="12604" y="439"/>
                  </a:cubicBezTo>
                  <a:cubicBezTo>
                    <a:pt x="12910" y="351"/>
                    <a:pt x="13139" y="176"/>
                    <a:pt x="13360" y="88"/>
                  </a:cubicBezTo>
                  <a:cubicBezTo>
                    <a:pt x="13581" y="0"/>
                    <a:pt x="13795" y="0"/>
                    <a:pt x="14109" y="0"/>
                  </a:cubicBezTo>
                  <a:cubicBezTo>
                    <a:pt x="14422" y="0"/>
                    <a:pt x="14835" y="0"/>
                    <a:pt x="15145" y="0"/>
                  </a:cubicBezTo>
                  <a:cubicBezTo>
                    <a:pt x="15455" y="0"/>
                    <a:pt x="15661" y="0"/>
                    <a:pt x="15964" y="88"/>
                  </a:cubicBezTo>
                  <a:cubicBezTo>
                    <a:pt x="16266" y="176"/>
                    <a:pt x="16665" y="351"/>
                    <a:pt x="17070" y="527"/>
                  </a:cubicBezTo>
                  <a:cubicBezTo>
                    <a:pt x="17476" y="702"/>
                    <a:pt x="17889" y="878"/>
                    <a:pt x="18277" y="1141"/>
                  </a:cubicBezTo>
                  <a:cubicBezTo>
                    <a:pt x="18664" y="1405"/>
                    <a:pt x="19025" y="1756"/>
                    <a:pt x="19306" y="2107"/>
                  </a:cubicBezTo>
                  <a:cubicBezTo>
                    <a:pt x="19586" y="2459"/>
                    <a:pt x="19785" y="2810"/>
                    <a:pt x="20154" y="3337"/>
                  </a:cubicBezTo>
                  <a:cubicBezTo>
                    <a:pt x="20523" y="3863"/>
                    <a:pt x="21061" y="4566"/>
                    <a:pt x="21600" y="5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8270" y="1497468"/>
              <a:ext cx="47908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43" fill="norm" stroke="1" extrusionOk="0">
                  <a:moveTo>
                    <a:pt x="4351" y="1177"/>
                  </a:moveTo>
                  <a:cubicBezTo>
                    <a:pt x="3412" y="560"/>
                    <a:pt x="2472" y="-57"/>
                    <a:pt x="1533" y="5"/>
                  </a:cubicBezTo>
                  <a:cubicBezTo>
                    <a:pt x="594" y="66"/>
                    <a:pt x="-345" y="807"/>
                    <a:pt x="125" y="3152"/>
                  </a:cubicBezTo>
                  <a:cubicBezTo>
                    <a:pt x="594" y="5497"/>
                    <a:pt x="2472" y="9447"/>
                    <a:pt x="4351" y="12594"/>
                  </a:cubicBezTo>
                  <a:cubicBezTo>
                    <a:pt x="6229" y="15742"/>
                    <a:pt x="8107" y="18087"/>
                    <a:pt x="10925" y="19445"/>
                  </a:cubicBezTo>
                  <a:cubicBezTo>
                    <a:pt x="13742" y="20802"/>
                    <a:pt x="17498" y="21173"/>
                    <a:pt x="21255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3831" y="1454149"/>
              <a:ext cx="271625" cy="37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66" fill="norm" stroke="1" extrusionOk="0">
                  <a:moveTo>
                    <a:pt x="121" y="3682"/>
                  </a:moveTo>
                  <a:cubicBezTo>
                    <a:pt x="-44" y="2945"/>
                    <a:pt x="-209" y="2209"/>
                    <a:pt x="863" y="1473"/>
                  </a:cubicBezTo>
                  <a:cubicBezTo>
                    <a:pt x="1935" y="736"/>
                    <a:pt x="4243" y="0"/>
                    <a:pt x="7376" y="0"/>
                  </a:cubicBezTo>
                  <a:cubicBezTo>
                    <a:pt x="10509" y="0"/>
                    <a:pt x="14466" y="736"/>
                    <a:pt x="17022" y="2393"/>
                  </a:cubicBezTo>
                  <a:cubicBezTo>
                    <a:pt x="19577" y="4050"/>
                    <a:pt x="20731" y="6627"/>
                    <a:pt x="21061" y="9143"/>
                  </a:cubicBezTo>
                  <a:cubicBezTo>
                    <a:pt x="21391" y="11659"/>
                    <a:pt x="20896" y="14114"/>
                    <a:pt x="19495" y="16139"/>
                  </a:cubicBezTo>
                  <a:cubicBezTo>
                    <a:pt x="18093" y="18164"/>
                    <a:pt x="15785" y="19759"/>
                    <a:pt x="13806" y="20618"/>
                  </a:cubicBezTo>
                  <a:cubicBezTo>
                    <a:pt x="11828" y="21477"/>
                    <a:pt x="10179" y="21600"/>
                    <a:pt x="9107" y="21355"/>
                  </a:cubicBezTo>
                  <a:cubicBezTo>
                    <a:pt x="8035" y="21109"/>
                    <a:pt x="7541" y="20495"/>
                    <a:pt x="7046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66177" y="1816100"/>
              <a:ext cx="1079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09077" y="1765300"/>
              <a:ext cx="127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694827" y="16129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13877" y="17208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251548" y="1369635"/>
              <a:ext cx="154480" cy="46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2" fill="norm" stroke="1" extrusionOk="0">
                  <a:moveTo>
                    <a:pt x="21303" y="383"/>
                  </a:moveTo>
                  <a:cubicBezTo>
                    <a:pt x="17800" y="90"/>
                    <a:pt x="14298" y="-203"/>
                    <a:pt x="11379" y="188"/>
                  </a:cubicBezTo>
                  <a:cubicBezTo>
                    <a:pt x="8460" y="579"/>
                    <a:pt x="6125" y="1654"/>
                    <a:pt x="4811" y="2680"/>
                  </a:cubicBezTo>
                  <a:cubicBezTo>
                    <a:pt x="3498" y="3707"/>
                    <a:pt x="3206" y="4684"/>
                    <a:pt x="3789" y="5612"/>
                  </a:cubicBezTo>
                  <a:cubicBezTo>
                    <a:pt x="4373" y="6541"/>
                    <a:pt x="5833" y="7421"/>
                    <a:pt x="6708" y="8105"/>
                  </a:cubicBezTo>
                  <a:cubicBezTo>
                    <a:pt x="7584" y="8789"/>
                    <a:pt x="7876" y="9278"/>
                    <a:pt x="8022" y="9766"/>
                  </a:cubicBezTo>
                  <a:cubicBezTo>
                    <a:pt x="8168" y="10255"/>
                    <a:pt x="8168" y="10744"/>
                    <a:pt x="7438" y="11135"/>
                  </a:cubicBezTo>
                  <a:cubicBezTo>
                    <a:pt x="6708" y="11526"/>
                    <a:pt x="5249" y="11819"/>
                    <a:pt x="4081" y="11770"/>
                  </a:cubicBezTo>
                  <a:cubicBezTo>
                    <a:pt x="2914" y="11721"/>
                    <a:pt x="2038" y="11330"/>
                    <a:pt x="2330" y="11135"/>
                  </a:cubicBezTo>
                  <a:cubicBezTo>
                    <a:pt x="2622" y="10939"/>
                    <a:pt x="4081" y="10939"/>
                    <a:pt x="5249" y="11135"/>
                  </a:cubicBezTo>
                  <a:cubicBezTo>
                    <a:pt x="6417" y="11330"/>
                    <a:pt x="7292" y="11721"/>
                    <a:pt x="7584" y="12503"/>
                  </a:cubicBezTo>
                  <a:cubicBezTo>
                    <a:pt x="7876" y="13285"/>
                    <a:pt x="7584" y="14458"/>
                    <a:pt x="6271" y="15728"/>
                  </a:cubicBezTo>
                  <a:cubicBezTo>
                    <a:pt x="4957" y="16999"/>
                    <a:pt x="2622" y="18367"/>
                    <a:pt x="1308" y="19296"/>
                  </a:cubicBezTo>
                  <a:cubicBezTo>
                    <a:pt x="-5" y="20224"/>
                    <a:pt x="-297" y="20713"/>
                    <a:pt x="287" y="21006"/>
                  </a:cubicBezTo>
                  <a:cubicBezTo>
                    <a:pt x="871" y="21299"/>
                    <a:pt x="2330" y="21397"/>
                    <a:pt x="5395" y="21153"/>
                  </a:cubicBezTo>
                  <a:cubicBezTo>
                    <a:pt x="8460" y="20908"/>
                    <a:pt x="13130" y="20322"/>
                    <a:pt x="17800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520327" y="146685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2077"/>
                    <a:pt x="3716" y="4154"/>
                    <a:pt x="6387" y="6992"/>
                  </a:cubicBezTo>
                  <a:cubicBezTo>
                    <a:pt x="9058" y="9831"/>
                    <a:pt x="12542" y="13431"/>
                    <a:pt x="15213" y="15992"/>
                  </a:cubicBezTo>
                  <a:cubicBezTo>
                    <a:pt x="17884" y="18554"/>
                    <a:pt x="19742" y="200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558427" y="1450885"/>
              <a:ext cx="146051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958"/>
                  </a:moveTo>
                  <a:cubicBezTo>
                    <a:pt x="20661" y="450"/>
                    <a:pt x="19722" y="-58"/>
                    <a:pt x="18626" y="6"/>
                  </a:cubicBezTo>
                  <a:cubicBezTo>
                    <a:pt x="17530" y="69"/>
                    <a:pt x="16278" y="704"/>
                    <a:pt x="13930" y="2928"/>
                  </a:cubicBezTo>
                  <a:cubicBezTo>
                    <a:pt x="11583" y="5151"/>
                    <a:pt x="8139" y="8963"/>
                    <a:pt x="5635" y="12330"/>
                  </a:cubicBezTo>
                  <a:cubicBezTo>
                    <a:pt x="3130" y="15697"/>
                    <a:pt x="1565" y="18620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764983" y="1714500"/>
              <a:ext cx="1569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015627" y="17526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358527" y="17208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752227" y="1466850"/>
              <a:ext cx="2032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492"/>
                    <a:pt x="6300" y="4985"/>
                    <a:pt x="9788" y="8238"/>
                  </a:cubicBezTo>
                  <a:cubicBezTo>
                    <a:pt x="13275" y="11492"/>
                    <a:pt x="17100" y="15508"/>
                    <a:pt x="19125" y="17862"/>
                  </a:cubicBezTo>
                  <a:cubicBezTo>
                    <a:pt x="21150" y="20215"/>
                    <a:pt x="21375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809377" y="1442392"/>
              <a:ext cx="203201" cy="39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645"/>
                  </a:moveTo>
                  <a:cubicBezTo>
                    <a:pt x="20700" y="296"/>
                    <a:pt x="19800" y="-52"/>
                    <a:pt x="19012" y="6"/>
                  </a:cubicBezTo>
                  <a:cubicBezTo>
                    <a:pt x="18225" y="64"/>
                    <a:pt x="17550" y="529"/>
                    <a:pt x="15637" y="2445"/>
                  </a:cubicBezTo>
                  <a:cubicBezTo>
                    <a:pt x="13725" y="4361"/>
                    <a:pt x="10575" y="7729"/>
                    <a:pt x="7762" y="10806"/>
                  </a:cubicBezTo>
                  <a:cubicBezTo>
                    <a:pt x="4950" y="13883"/>
                    <a:pt x="2475" y="16671"/>
                    <a:pt x="1238" y="18413"/>
                  </a:cubicBezTo>
                  <a:cubicBezTo>
                    <a:pt x="0" y="20154"/>
                    <a:pt x="0" y="20851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044327" y="1719965"/>
              <a:ext cx="95251" cy="15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6008"/>
                  </a:moveTo>
                  <a:cubicBezTo>
                    <a:pt x="1440" y="7411"/>
                    <a:pt x="2880" y="8813"/>
                    <a:pt x="3120" y="10777"/>
                  </a:cubicBezTo>
                  <a:cubicBezTo>
                    <a:pt x="3360" y="12740"/>
                    <a:pt x="2400" y="15265"/>
                    <a:pt x="1920" y="15826"/>
                  </a:cubicBezTo>
                  <a:cubicBezTo>
                    <a:pt x="1440" y="16387"/>
                    <a:pt x="1440" y="14985"/>
                    <a:pt x="2400" y="12600"/>
                  </a:cubicBezTo>
                  <a:cubicBezTo>
                    <a:pt x="3360" y="10216"/>
                    <a:pt x="5280" y="6850"/>
                    <a:pt x="6960" y="4605"/>
                  </a:cubicBezTo>
                  <a:cubicBezTo>
                    <a:pt x="8640" y="2361"/>
                    <a:pt x="10080" y="1239"/>
                    <a:pt x="12000" y="538"/>
                  </a:cubicBezTo>
                  <a:cubicBezTo>
                    <a:pt x="13920" y="-163"/>
                    <a:pt x="16320" y="-444"/>
                    <a:pt x="18240" y="1379"/>
                  </a:cubicBezTo>
                  <a:cubicBezTo>
                    <a:pt x="20160" y="3203"/>
                    <a:pt x="21600" y="7130"/>
                    <a:pt x="21600" y="10777"/>
                  </a:cubicBezTo>
                  <a:cubicBezTo>
                    <a:pt x="21600" y="14424"/>
                    <a:pt x="20160" y="17790"/>
                    <a:pt x="18720" y="21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266577" y="1366197"/>
              <a:ext cx="110270" cy="53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62" fill="norm" stroke="1" extrusionOk="0">
                  <a:moveTo>
                    <a:pt x="0" y="733"/>
                  </a:moveTo>
                  <a:cubicBezTo>
                    <a:pt x="1223" y="391"/>
                    <a:pt x="2445" y="48"/>
                    <a:pt x="4075" y="5"/>
                  </a:cubicBezTo>
                  <a:cubicBezTo>
                    <a:pt x="5706" y="-38"/>
                    <a:pt x="7743" y="219"/>
                    <a:pt x="9781" y="1033"/>
                  </a:cubicBezTo>
                  <a:cubicBezTo>
                    <a:pt x="11819" y="1848"/>
                    <a:pt x="13857" y="3219"/>
                    <a:pt x="13653" y="4548"/>
                  </a:cubicBezTo>
                  <a:cubicBezTo>
                    <a:pt x="13449" y="5876"/>
                    <a:pt x="11004" y="7162"/>
                    <a:pt x="9374" y="8191"/>
                  </a:cubicBezTo>
                  <a:cubicBezTo>
                    <a:pt x="7743" y="9219"/>
                    <a:pt x="6928" y="9991"/>
                    <a:pt x="8151" y="10719"/>
                  </a:cubicBezTo>
                  <a:cubicBezTo>
                    <a:pt x="9374" y="11448"/>
                    <a:pt x="12634" y="12133"/>
                    <a:pt x="15691" y="13291"/>
                  </a:cubicBezTo>
                  <a:cubicBezTo>
                    <a:pt x="18747" y="14448"/>
                    <a:pt x="21600" y="16076"/>
                    <a:pt x="21192" y="17491"/>
                  </a:cubicBezTo>
                  <a:cubicBezTo>
                    <a:pt x="20785" y="18905"/>
                    <a:pt x="17117" y="20105"/>
                    <a:pt x="13857" y="20748"/>
                  </a:cubicBezTo>
                  <a:cubicBezTo>
                    <a:pt x="10596" y="21391"/>
                    <a:pt x="7743" y="21476"/>
                    <a:pt x="4891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695114" y="1568450"/>
              <a:ext cx="33346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27" fill="norm" stroke="1" extrusionOk="0">
                  <a:moveTo>
                    <a:pt x="1441" y="21327"/>
                  </a:moveTo>
                  <a:cubicBezTo>
                    <a:pt x="757" y="20233"/>
                    <a:pt x="74" y="19139"/>
                    <a:pt x="5" y="17225"/>
                  </a:cubicBezTo>
                  <a:cubicBezTo>
                    <a:pt x="-63" y="15311"/>
                    <a:pt x="484" y="12577"/>
                    <a:pt x="1783" y="10527"/>
                  </a:cubicBezTo>
                  <a:cubicBezTo>
                    <a:pt x="3081" y="8476"/>
                    <a:pt x="5132" y="7109"/>
                    <a:pt x="7114" y="8066"/>
                  </a:cubicBezTo>
                  <a:cubicBezTo>
                    <a:pt x="9096" y="9023"/>
                    <a:pt x="11010" y="12304"/>
                    <a:pt x="12241" y="15038"/>
                  </a:cubicBezTo>
                  <a:cubicBezTo>
                    <a:pt x="13471" y="17772"/>
                    <a:pt x="14018" y="19959"/>
                    <a:pt x="14633" y="20780"/>
                  </a:cubicBezTo>
                  <a:cubicBezTo>
                    <a:pt x="15248" y="21600"/>
                    <a:pt x="15932" y="21053"/>
                    <a:pt x="16615" y="18729"/>
                  </a:cubicBezTo>
                  <a:cubicBezTo>
                    <a:pt x="17299" y="16405"/>
                    <a:pt x="17983" y="12304"/>
                    <a:pt x="18803" y="8886"/>
                  </a:cubicBezTo>
                  <a:cubicBezTo>
                    <a:pt x="19623" y="5468"/>
                    <a:pt x="20580" y="2734"/>
                    <a:pt x="215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4223310" y="1396999"/>
              <a:ext cx="236705" cy="373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42" fill="norm" stroke="1" extrusionOk="0">
                  <a:moveTo>
                    <a:pt x="4243" y="5125"/>
                  </a:moveTo>
                  <a:cubicBezTo>
                    <a:pt x="3857" y="8786"/>
                    <a:pt x="3471" y="12447"/>
                    <a:pt x="3182" y="14888"/>
                  </a:cubicBezTo>
                  <a:cubicBezTo>
                    <a:pt x="2893" y="17329"/>
                    <a:pt x="2700" y="18549"/>
                    <a:pt x="2314" y="19586"/>
                  </a:cubicBezTo>
                  <a:cubicBezTo>
                    <a:pt x="1929" y="20624"/>
                    <a:pt x="1350" y="21478"/>
                    <a:pt x="868" y="21539"/>
                  </a:cubicBezTo>
                  <a:cubicBezTo>
                    <a:pt x="386" y="21600"/>
                    <a:pt x="0" y="20868"/>
                    <a:pt x="0" y="18366"/>
                  </a:cubicBezTo>
                  <a:cubicBezTo>
                    <a:pt x="0" y="15864"/>
                    <a:pt x="386" y="11593"/>
                    <a:pt x="868" y="8664"/>
                  </a:cubicBezTo>
                  <a:cubicBezTo>
                    <a:pt x="1350" y="5736"/>
                    <a:pt x="1929" y="4149"/>
                    <a:pt x="2604" y="3112"/>
                  </a:cubicBezTo>
                  <a:cubicBezTo>
                    <a:pt x="3279" y="2075"/>
                    <a:pt x="4050" y="1586"/>
                    <a:pt x="4725" y="1647"/>
                  </a:cubicBezTo>
                  <a:cubicBezTo>
                    <a:pt x="5400" y="1708"/>
                    <a:pt x="5979" y="2319"/>
                    <a:pt x="7039" y="4332"/>
                  </a:cubicBezTo>
                  <a:cubicBezTo>
                    <a:pt x="8100" y="6346"/>
                    <a:pt x="9643" y="9763"/>
                    <a:pt x="10704" y="12264"/>
                  </a:cubicBezTo>
                  <a:cubicBezTo>
                    <a:pt x="11764" y="14766"/>
                    <a:pt x="12343" y="16353"/>
                    <a:pt x="12921" y="17512"/>
                  </a:cubicBezTo>
                  <a:cubicBezTo>
                    <a:pt x="13500" y="18671"/>
                    <a:pt x="14079" y="19403"/>
                    <a:pt x="14754" y="19586"/>
                  </a:cubicBezTo>
                  <a:cubicBezTo>
                    <a:pt x="15429" y="19769"/>
                    <a:pt x="16200" y="19403"/>
                    <a:pt x="17164" y="17573"/>
                  </a:cubicBezTo>
                  <a:cubicBezTo>
                    <a:pt x="18129" y="15742"/>
                    <a:pt x="19286" y="12447"/>
                    <a:pt x="20057" y="9519"/>
                  </a:cubicBezTo>
                  <a:cubicBezTo>
                    <a:pt x="20829" y="6590"/>
                    <a:pt x="21214" y="4027"/>
                    <a:pt x="21407" y="2380"/>
                  </a:cubicBezTo>
                  <a:cubicBezTo>
                    <a:pt x="21600" y="732"/>
                    <a:pt x="21600" y="0"/>
                    <a:pt x="21504" y="0"/>
                  </a:cubicBezTo>
                  <a:cubicBezTo>
                    <a:pt x="21407" y="0"/>
                    <a:pt x="21214" y="732"/>
                    <a:pt x="21021" y="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4483260" y="1572410"/>
              <a:ext cx="66018" cy="13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777" fill="norm" stroke="1" extrusionOk="0">
                  <a:moveTo>
                    <a:pt x="21053" y="3418"/>
                  </a:moveTo>
                  <a:cubicBezTo>
                    <a:pt x="17678" y="2068"/>
                    <a:pt x="14303" y="718"/>
                    <a:pt x="10928" y="212"/>
                  </a:cubicBezTo>
                  <a:cubicBezTo>
                    <a:pt x="7553" y="-294"/>
                    <a:pt x="4178" y="43"/>
                    <a:pt x="2153" y="1900"/>
                  </a:cubicBezTo>
                  <a:cubicBezTo>
                    <a:pt x="128" y="3756"/>
                    <a:pt x="-547" y="7131"/>
                    <a:pt x="465" y="10506"/>
                  </a:cubicBezTo>
                  <a:cubicBezTo>
                    <a:pt x="1478" y="13881"/>
                    <a:pt x="4178" y="17256"/>
                    <a:pt x="7215" y="19112"/>
                  </a:cubicBezTo>
                  <a:cubicBezTo>
                    <a:pt x="10253" y="20968"/>
                    <a:pt x="13628" y="21306"/>
                    <a:pt x="15315" y="19956"/>
                  </a:cubicBezTo>
                  <a:cubicBezTo>
                    <a:pt x="17003" y="18606"/>
                    <a:pt x="17003" y="15568"/>
                    <a:pt x="15991" y="12194"/>
                  </a:cubicBezTo>
                  <a:cubicBezTo>
                    <a:pt x="14978" y="8818"/>
                    <a:pt x="12953" y="5106"/>
                    <a:pt x="10928" y="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4549277" y="1517650"/>
              <a:ext cx="152401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5290"/>
                  </a:moveTo>
                  <a:cubicBezTo>
                    <a:pt x="2400" y="5290"/>
                    <a:pt x="4800" y="5290"/>
                    <a:pt x="7050" y="7163"/>
                  </a:cubicBezTo>
                  <a:cubicBezTo>
                    <a:pt x="9300" y="9037"/>
                    <a:pt x="11400" y="12784"/>
                    <a:pt x="12450" y="15208"/>
                  </a:cubicBezTo>
                  <a:cubicBezTo>
                    <a:pt x="13500" y="17633"/>
                    <a:pt x="13500" y="18735"/>
                    <a:pt x="13050" y="19727"/>
                  </a:cubicBezTo>
                  <a:cubicBezTo>
                    <a:pt x="12600" y="20718"/>
                    <a:pt x="11700" y="21600"/>
                    <a:pt x="10950" y="21380"/>
                  </a:cubicBezTo>
                  <a:cubicBezTo>
                    <a:pt x="10200" y="21159"/>
                    <a:pt x="9600" y="19837"/>
                    <a:pt x="10200" y="16641"/>
                  </a:cubicBezTo>
                  <a:cubicBezTo>
                    <a:pt x="10800" y="13445"/>
                    <a:pt x="12600" y="8376"/>
                    <a:pt x="14700" y="5290"/>
                  </a:cubicBezTo>
                  <a:cubicBezTo>
                    <a:pt x="16800" y="2204"/>
                    <a:pt x="19200" y="11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4960381" y="1390650"/>
              <a:ext cx="10324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20659" y="0"/>
                  </a:moveTo>
                  <a:cubicBezTo>
                    <a:pt x="15153" y="2687"/>
                    <a:pt x="9647" y="5373"/>
                    <a:pt x="5624" y="7899"/>
                  </a:cubicBezTo>
                  <a:cubicBezTo>
                    <a:pt x="1600" y="10424"/>
                    <a:pt x="-941" y="12788"/>
                    <a:pt x="330" y="15045"/>
                  </a:cubicBezTo>
                  <a:cubicBezTo>
                    <a:pt x="1600" y="17301"/>
                    <a:pt x="6683" y="19451"/>
                    <a:pt x="10494" y="20525"/>
                  </a:cubicBezTo>
                  <a:cubicBezTo>
                    <a:pt x="14306" y="21600"/>
                    <a:pt x="16847" y="21600"/>
                    <a:pt x="19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5152527" y="1508039"/>
              <a:ext cx="222251" cy="25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20457"/>
                  </a:moveTo>
                  <a:cubicBezTo>
                    <a:pt x="1029" y="18686"/>
                    <a:pt x="2057" y="16916"/>
                    <a:pt x="3086" y="14437"/>
                  </a:cubicBezTo>
                  <a:cubicBezTo>
                    <a:pt x="4114" y="11958"/>
                    <a:pt x="5143" y="8771"/>
                    <a:pt x="5966" y="6558"/>
                  </a:cubicBezTo>
                  <a:cubicBezTo>
                    <a:pt x="6789" y="4345"/>
                    <a:pt x="7406" y="3106"/>
                    <a:pt x="7817" y="2044"/>
                  </a:cubicBezTo>
                  <a:cubicBezTo>
                    <a:pt x="8229" y="981"/>
                    <a:pt x="8434" y="96"/>
                    <a:pt x="8229" y="8"/>
                  </a:cubicBezTo>
                  <a:cubicBezTo>
                    <a:pt x="8023" y="-81"/>
                    <a:pt x="7406" y="627"/>
                    <a:pt x="6686" y="3283"/>
                  </a:cubicBezTo>
                  <a:cubicBezTo>
                    <a:pt x="5966" y="5939"/>
                    <a:pt x="5143" y="10542"/>
                    <a:pt x="4731" y="13375"/>
                  </a:cubicBezTo>
                  <a:cubicBezTo>
                    <a:pt x="4320" y="16208"/>
                    <a:pt x="4320" y="17270"/>
                    <a:pt x="4526" y="18332"/>
                  </a:cubicBezTo>
                  <a:cubicBezTo>
                    <a:pt x="4731" y="19394"/>
                    <a:pt x="5143" y="20457"/>
                    <a:pt x="6069" y="20988"/>
                  </a:cubicBezTo>
                  <a:cubicBezTo>
                    <a:pt x="6994" y="21519"/>
                    <a:pt x="8434" y="21519"/>
                    <a:pt x="10491" y="20103"/>
                  </a:cubicBezTo>
                  <a:cubicBezTo>
                    <a:pt x="12549" y="18686"/>
                    <a:pt x="15223" y="15853"/>
                    <a:pt x="17074" y="13463"/>
                  </a:cubicBezTo>
                  <a:cubicBezTo>
                    <a:pt x="18926" y="11073"/>
                    <a:pt x="19954" y="9126"/>
                    <a:pt x="20571" y="7621"/>
                  </a:cubicBezTo>
                  <a:cubicBezTo>
                    <a:pt x="21189" y="6116"/>
                    <a:pt x="21394" y="5053"/>
                    <a:pt x="21394" y="4965"/>
                  </a:cubicBezTo>
                  <a:cubicBezTo>
                    <a:pt x="21394" y="4876"/>
                    <a:pt x="21189" y="5762"/>
                    <a:pt x="20983" y="7886"/>
                  </a:cubicBezTo>
                  <a:cubicBezTo>
                    <a:pt x="20777" y="10011"/>
                    <a:pt x="20571" y="13375"/>
                    <a:pt x="20674" y="15499"/>
                  </a:cubicBezTo>
                  <a:cubicBezTo>
                    <a:pt x="20777" y="17624"/>
                    <a:pt x="21189" y="18509"/>
                    <a:pt x="21600" y="19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5470027" y="1765300"/>
              <a:ext cx="38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5783294" y="1568450"/>
              <a:ext cx="302684" cy="16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7099" y="0"/>
                  </a:moveTo>
                  <a:cubicBezTo>
                    <a:pt x="6042" y="5333"/>
                    <a:pt x="4985" y="10667"/>
                    <a:pt x="4229" y="14000"/>
                  </a:cubicBezTo>
                  <a:cubicBezTo>
                    <a:pt x="3474" y="17333"/>
                    <a:pt x="3021" y="18667"/>
                    <a:pt x="2417" y="19733"/>
                  </a:cubicBezTo>
                  <a:cubicBezTo>
                    <a:pt x="1813" y="20800"/>
                    <a:pt x="1057" y="21600"/>
                    <a:pt x="604" y="21200"/>
                  </a:cubicBezTo>
                  <a:cubicBezTo>
                    <a:pt x="151" y="20800"/>
                    <a:pt x="0" y="19200"/>
                    <a:pt x="0" y="16933"/>
                  </a:cubicBezTo>
                  <a:cubicBezTo>
                    <a:pt x="0" y="14667"/>
                    <a:pt x="151" y="11733"/>
                    <a:pt x="906" y="9467"/>
                  </a:cubicBezTo>
                  <a:cubicBezTo>
                    <a:pt x="1662" y="7200"/>
                    <a:pt x="3021" y="5600"/>
                    <a:pt x="6193" y="4667"/>
                  </a:cubicBezTo>
                  <a:cubicBezTo>
                    <a:pt x="9365" y="3733"/>
                    <a:pt x="14350" y="3467"/>
                    <a:pt x="17220" y="3200"/>
                  </a:cubicBezTo>
                  <a:cubicBezTo>
                    <a:pt x="20090" y="2933"/>
                    <a:pt x="20845" y="2667"/>
                    <a:pt x="21600" y="2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6034614" y="1733550"/>
              <a:ext cx="1961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215"/>
                    <a:pt x="2735" y="4431"/>
                    <a:pt x="575" y="8031"/>
                  </a:cubicBezTo>
                  <a:cubicBezTo>
                    <a:pt x="-1585" y="11631"/>
                    <a:pt x="2735" y="1661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6111377" y="1434536"/>
              <a:ext cx="120651" cy="7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0" fill="norm" stroke="1" extrusionOk="0">
                  <a:moveTo>
                    <a:pt x="0" y="1808"/>
                  </a:moveTo>
                  <a:cubicBezTo>
                    <a:pt x="1895" y="701"/>
                    <a:pt x="3789" y="-407"/>
                    <a:pt x="5305" y="147"/>
                  </a:cubicBezTo>
                  <a:cubicBezTo>
                    <a:pt x="6821" y="701"/>
                    <a:pt x="7958" y="2916"/>
                    <a:pt x="8147" y="5408"/>
                  </a:cubicBezTo>
                  <a:cubicBezTo>
                    <a:pt x="8337" y="7901"/>
                    <a:pt x="7579" y="10670"/>
                    <a:pt x="6063" y="13439"/>
                  </a:cubicBezTo>
                  <a:cubicBezTo>
                    <a:pt x="4547" y="16208"/>
                    <a:pt x="2274" y="18978"/>
                    <a:pt x="2084" y="20085"/>
                  </a:cubicBezTo>
                  <a:cubicBezTo>
                    <a:pt x="1895" y="21193"/>
                    <a:pt x="3789" y="20639"/>
                    <a:pt x="7389" y="19531"/>
                  </a:cubicBezTo>
                  <a:cubicBezTo>
                    <a:pt x="10989" y="18424"/>
                    <a:pt x="16295" y="16762"/>
                    <a:pt x="21600" y="15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6263777" y="1396999"/>
              <a:ext cx="9035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9" h="21600" fill="norm" stroke="1" extrusionOk="0">
                  <a:moveTo>
                    <a:pt x="5760" y="0"/>
                  </a:moveTo>
                  <a:cubicBezTo>
                    <a:pt x="11520" y="3176"/>
                    <a:pt x="17280" y="6353"/>
                    <a:pt x="19440" y="9371"/>
                  </a:cubicBezTo>
                  <a:cubicBezTo>
                    <a:pt x="21600" y="12388"/>
                    <a:pt x="20160" y="15247"/>
                    <a:pt x="17520" y="17259"/>
                  </a:cubicBezTo>
                  <a:cubicBezTo>
                    <a:pt x="14880" y="19271"/>
                    <a:pt x="11040" y="20435"/>
                    <a:pt x="7920" y="21018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5377" y="2622550"/>
              <a:ext cx="317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000"/>
                    <a:pt x="5760" y="6000"/>
                    <a:pt x="9360" y="9600"/>
                  </a:cubicBezTo>
                  <a:cubicBezTo>
                    <a:pt x="12960" y="13200"/>
                    <a:pt x="17280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-1" y="2558253"/>
              <a:ext cx="219173" cy="42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44" fill="norm" stroke="1" extrusionOk="0">
                  <a:moveTo>
                    <a:pt x="256" y="4828"/>
                  </a:moveTo>
                  <a:cubicBezTo>
                    <a:pt x="54" y="3658"/>
                    <a:pt x="-148" y="2487"/>
                    <a:pt x="155" y="1689"/>
                  </a:cubicBezTo>
                  <a:cubicBezTo>
                    <a:pt x="458" y="891"/>
                    <a:pt x="1265" y="465"/>
                    <a:pt x="3284" y="199"/>
                  </a:cubicBezTo>
                  <a:cubicBezTo>
                    <a:pt x="5302" y="-67"/>
                    <a:pt x="8532" y="-173"/>
                    <a:pt x="11560" y="572"/>
                  </a:cubicBezTo>
                  <a:cubicBezTo>
                    <a:pt x="14588" y="1317"/>
                    <a:pt x="17415" y="2913"/>
                    <a:pt x="19131" y="5094"/>
                  </a:cubicBezTo>
                  <a:cubicBezTo>
                    <a:pt x="20846" y="7275"/>
                    <a:pt x="21452" y="10042"/>
                    <a:pt x="20342" y="12436"/>
                  </a:cubicBezTo>
                  <a:cubicBezTo>
                    <a:pt x="19231" y="14830"/>
                    <a:pt x="16405" y="16852"/>
                    <a:pt x="13882" y="18288"/>
                  </a:cubicBezTo>
                  <a:cubicBezTo>
                    <a:pt x="11359" y="19725"/>
                    <a:pt x="9138" y="20576"/>
                    <a:pt x="7523" y="21001"/>
                  </a:cubicBezTo>
                  <a:cubicBezTo>
                    <a:pt x="5908" y="21427"/>
                    <a:pt x="4899" y="21427"/>
                    <a:pt x="4798" y="21161"/>
                  </a:cubicBezTo>
                  <a:cubicBezTo>
                    <a:pt x="4697" y="20895"/>
                    <a:pt x="5504" y="20363"/>
                    <a:pt x="6312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86310" y="2879989"/>
              <a:ext cx="110068" cy="15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183" fill="norm" stroke="1" extrusionOk="0">
                  <a:moveTo>
                    <a:pt x="407" y="4780"/>
                  </a:moveTo>
                  <a:cubicBezTo>
                    <a:pt x="0" y="3321"/>
                    <a:pt x="-408" y="1861"/>
                    <a:pt x="815" y="986"/>
                  </a:cubicBezTo>
                  <a:cubicBezTo>
                    <a:pt x="2037" y="110"/>
                    <a:pt x="4890" y="-182"/>
                    <a:pt x="7132" y="110"/>
                  </a:cubicBezTo>
                  <a:cubicBezTo>
                    <a:pt x="9373" y="402"/>
                    <a:pt x="11003" y="1277"/>
                    <a:pt x="12022" y="3467"/>
                  </a:cubicBezTo>
                  <a:cubicBezTo>
                    <a:pt x="13041" y="5656"/>
                    <a:pt x="13449" y="9159"/>
                    <a:pt x="12837" y="11786"/>
                  </a:cubicBezTo>
                  <a:cubicBezTo>
                    <a:pt x="12226" y="14413"/>
                    <a:pt x="10596" y="16164"/>
                    <a:pt x="8558" y="17769"/>
                  </a:cubicBezTo>
                  <a:cubicBezTo>
                    <a:pt x="6520" y="19375"/>
                    <a:pt x="4075" y="20834"/>
                    <a:pt x="4890" y="21126"/>
                  </a:cubicBezTo>
                  <a:cubicBezTo>
                    <a:pt x="5705" y="21418"/>
                    <a:pt x="9781" y="20542"/>
                    <a:pt x="13041" y="19667"/>
                  </a:cubicBezTo>
                  <a:cubicBezTo>
                    <a:pt x="16301" y="18791"/>
                    <a:pt x="18747" y="17915"/>
                    <a:pt x="21192" y="17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517027" y="27241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542427" y="28194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1100508" y="2431109"/>
              <a:ext cx="134070" cy="48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64" fill="norm" stroke="1" extrusionOk="0">
                  <a:moveTo>
                    <a:pt x="21048" y="2256"/>
                  </a:moveTo>
                  <a:cubicBezTo>
                    <a:pt x="20383" y="1610"/>
                    <a:pt x="19719" y="964"/>
                    <a:pt x="17559" y="502"/>
                  </a:cubicBezTo>
                  <a:cubicBezTo>
                    <a:pt x="15399" y="41"/>
                    <a:pt x="11743" y="-236"/>
                    <a:pt x="8420" y="272"/>
                  </a:cubicBezTo>
                  <a:cubicBezTo>
                    <a:pt x="5097" y="779"/>
                    <a:pt x="2106" y="2072"/>
                    <a:pt x="777" y="3226"/>
                  </a:cubicBezTo>
                  <a:cubicBezTo>
                    <a:pt x="-552" y="4379"/>
                    <a:pt x="-220" y="5395"/>
                    <a:pt x="2106" y="6272"/>
                  </a:cubicBezTo>
                  <a:cubicBezTo>
                    <a:pt x="4433" y="7149"/>
                    <a:pt x="8753" y="7887"/>
                    <a:pt x="11577" y="8441"/>
                  </a:cubicBezTo>
                  <a:cubicBezTo>
                    <a:pt x="14402" y="8995"/>
                    <a:pt x="15731" y="9364"/>
                    <a:pt x="16396" y="9779"/>
                  </a:cubicBezTo>
                  <a:cubicBezTo>
                    <a:pt x="17060" y="10195"/>
                    <a:pt x="17060" y="10656"/>
                    <a:pt x="15565" y="11210"/>
                  </a:cubicBezTo>
                  <a:cubicBezTo>
                    <a:pt x="14070" y="11764"/>
                    <a:pt x="11079" y="12410"/>
                    <a:pt x="8753" y="12826"/>
                  </a:cubicBezTo>
                  <a:cubicBezTo>
                    <a:pt x="6426" y="13241"/>
                    <a:pt x="4765" y="13426"/>
                    <a:pt x="3436" y="13702"/>
                  </a:cubicBezTo>
                  <a:cubicBezTo>
                    <a:pt x="2106" y="13979"/>
                    <a:pt x="1110" y="14349"/>
                    <a:pt x="777" y="15133"/>
                  </a:cubicBezTo>
                  <a:cubicBezTo>
                    <a:pt x="445" y="15918"/>
                    <a:pt x="777" y="17118"/>
                    <a:pt x="1276" y="18179"/>
                  </a:cubicBezTo>
                  <a:cubicBezTo>
                    <a:pt x="1774" y="19241"/>
                    <a:pt x="2439" y="20164"/>
                    <a:pt x="3436" y="20672"/>
                  </a:cubicBezTo>
                  <a:cubicBezTo>
                    <a:pt x="4433" y="21179"/>
                    <a:pt x="5762" y="21272"/>
                    <a:pt x="7091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1348877" y="2520950"/>
              <a:ext cx="146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985"/>
                    <a:pt x="10643" y="9969"/>
                    <a:pt x="14243" y="13569"/>
                  </a:cubicBezTo>
                  <a:cubicBezTo>
                    <a:pt x="17843" y="17169"/>
                    <a:pt x="19722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1450477" y="2533650"/>
              <a:ext cx="1143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450"/>
                    <a:pt x="17600" y="900"/>
                    <a:pt x="15000" y="3000"/>
                  </a:cubicBezTo>
                  <a:cubicBezTo>
                    <a:pt x="12400" y="5100"/>
                    <a:pt x="9200" y="8850"/>
                    <a:pt x="6600" y="12225"/>
                  </a:cubicBezTo>
                  <a:cubicBezTo>
                    <a:pt x="4000" y="15600"/>
                    <a:pt x="20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1571127" y="28194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691777" y="287020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2047377" y="28257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2409327" y="281305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2783977" y="2530388"/>
              <a:ext cx="139701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475"/>
                  </a:moveTo>
                  <a:cubicBezTo>
                    <a:pt x="0" y="1301"/>
                    <a:pt x="0" y="127"/>
                    <a:pt x="491" y="9"/>
                  </a:cubicBezTo>
                  <a:cubicBezTo>
                    <a:pt x="982" y="-108"/>
                    <a:pt x="1964" y="831"/>
                    <a:pt x="4418" y="3766"/>
                  </a:cubicBezTo>
                  <a:cubicBezTo>
                    <a:pt x="6873" y="6701"/>
                    <a:pt x="10800" y="11631"/>
                    <a:pt x="13909" y="14918"/>
                  </a:cubicBezTo>
                  <a:cubicBezTo>
                    <a:pt x="17018" y="18205"/>
                    <a:pt x="19309" y="19849"/>
                    <a:pt x="2160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2885577" y="2532518"/>
              <a:ext cx="97368" cy="42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9722" y="1034"/>
                  </a:moveTo>
                  <a:cubicBezTo>
                    <a:pt x="20661" y="492"/>
                    <a:pt x="21600" y="-51"/>
                    <a:pt x="21600" y="3"/>
                  </a:cubicBezTo>
                  <a:cubicBezTo>
                    <a:pt x="21600" y="58"/>
                    <a:pt x="20661" y="709"/>
                    <a:pt x="18078" y="2934"/>
                  </a:cubicBezTo>
                  <a:cubicBezTo>
                    <a:pt x="15496" y="5159"/>
                    <a:pt x="11270" y="8958"/>
                    <a:pt x="7983" y="12323"/>
                  </a:cubicBezTo>
                  <a:cubicBezTo>
                    <a:pt x="4696" y="15688"/>
                    <a:pt x="2348" y="18618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999877" y="2815393"/>
              <a:ext cx="171451" cy="9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2" fill="norm" stroke="1" extrusionOk="0">
                  <a:moveTo>
                    <a:pt x="0" y="4902"/>
                  </a:moveTo>
                  <a:cubicBezTo>
                    <a:pt x="800" y="6702"/>
                    <a:pt x="1600" y="8502"/>
                    <a:pt x="1867" y="10527"/>
                  </a:cubicBezTo>
                  <a:cubicBezTo>
                    <a:pt x="2133" y="12552"/>
                    <a:pt x="1867" y="14802"/>
                    <a:pt x="2133" y="14802"/>
                  </a:cubicBezTo>
                  <a:cubicBezTo>
                    <a:pt x="2400" y="14802"/>
                    <a:pt x="3200" y="12552"/>
                    <a:pt x="4000" y="10527"/>
                  </a:cubicBezTo>
                  <a:cubicBezTo>
                    <a:pt x="4800" y="8502"/>
                    <a:pt x="5600" y="6702"/>
                    <a:pt x="6533" y="5127"/>
                  </a:cubicBezTo>
                  <a:cubicBezTo>
                    <a:pt x="7467" y="3552"/>
                    <a:pt x="8533" y="2202"/>
                    <a:pt x="9333" y="2652"/>
                  </a:cubicBezTo>
                  <a:cubicBezTo>
                    <a:pt x="10133" y="3102"/>
                    <a:pt x="10667" y="5352"/>
                    <a:pt x="11067" y="8052"/>
                  </a:cubicBezTo>
                  <a:cubicBezTo>
                    <a:pt x="11467" y="10752"/>
                    <a:pt x="11733" y="13902"/>
                    <a:pt x="12000" y="14127"/>
                  </a:cubicBezTo>
                  <a:cubicBezTo>
                    <a:pt x="12267" y="14352"/>
                    <a:pt x="12533" y="11652"/>
                    <a:pt x="13067" y="9177"/>
                  </a:cubicBezTo>
                  <a:cubicBezTo>
                    <a:pt x="13600" y="6702"/>
                    <a:pt x="14400" y="4452"/>
                    <a:pt x="15600" y="2652"/>
                  </a:cubicBezTo>
                  <a:cubicBezTo>
                    <a:pt x="16800" y="852"/>
                    <a:pt x="18400" y="-498"/>
                    <a:pt x="19333" y="177"/>
                  </a:cubicBezTo>
                  <a:cubicBezTo>
                    <a:pt x="20267" y="852"/>
                    <a:pt x="20533" y="3552"/>
                    <a:pt x="20800" y="7377"/>
                  </a:cubicBezTo>
                  <a:cubicBezTo>
                    <a:pt x="21067" y="11202"/>
                    <a:pt x="21333" y="16152"/>
                    <a:pt x="21600" y="2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298327" y="2471092"/>
              <a:ext cx="80962" cy="437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54" fill="norm" stroke="1" extrusionOk="0">
                  <a:moveTo>
                    <a:pt x="0" y="580"/>
                  </a:moveTo>
                  <a:cubicBezTo>
                    <a:pt x="2215" y="267"/>
                    <a:pt x="4431" y="-46"/>
                    <a:pt x="6646" y="6"/>
                  </a:cubicBezTo>
                  <a:cubicBezTo>
                    <a:pt x="8862" y="58"/>
                    <a:pt x="11077" y="476"/>
                    <a:pt x="12462" y="1415"/>
                  </a:cubicBezTo>
                  <a:cubicBezTo>
                    <a:pt x="13846" y="2354"/>
                    <a:pt x="14400" y="3815"/>
                    <a:pt x="13292" y="5171"/>
                  </a:cubicBezTo>
                  <a:cubicBezTo>
                    <a:pt x="12185" y="6528"/>
                    <a:pt x="9415" y="7780"/>
                    <a:pt x="9415" y="9450"/>
                  </a:cubicBezTo>
                  <a:cubicBezTo>
                    <a:pt x="9415" y="11119"/>
                    <a:pt x="12185" y="13206"/>
                    <a:pt x="14677" y="14876"/>
                  </a:cubicBezTo>
                  <a:cubicBezTo>
                    <a:pt x="17169" y="16545"/>
                    <a:pt x="19385" y="17797"/>
                    <a:pt x="20492" y="18684"/>
                  </a:cubicBezTo>
                  <a:cubicBezTo>
                    <a:pt x="21600" y="19571"/>
                    <a:pt x="21600" y="20093"/>
                    <a:pt x="18831" y="20511"/>
                  </a:cubicBezTo>
                  <a:cubicBezTo>
                    <a:pt x="16062" y="20928"/>
                    <a:pt x="10523" y="21241"/>
                    <a:pt x="4985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3764207" y="2654299"/>
              <a:ext cx="27707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21600"/>
                  </a:moveTo>
                  <a:cubicBezTo>
                    <a:pt x="311" y="18327"/>
                    <a:pt x="-180" y="15055"/>
                    <a:pt x="65" y="11782"/>
                  </a:cubicBezTo>
                  <a:cubicBezTo>
                    <a:pt x="311" y="8509"/>
                    <a:pt x="1293" y="5236"/>
                    <a:pt x="2602" y="3927"/>
                  </a:cubicBezTo>
                  <a:cubicBezTo>
                    <a:pt x="3911" y="2618"/>
                    <a:pt x="5547" y="3273"/>
                    <a:pt x="7511" y="5564"/>
                  </a:cubicBezTo>
                  <a:cubicBezTo>
                    <a:pt x="9475" y="7855"/>
                    <a:pt x="11765" y="11782"/>
                    <a:pt x="13484" y="13745"/>
                  </a:cubicBezTo>
                  <a:cubicBezTo>
                    <a:pt x="15202" y="15709"/>
                    <a:pt x="16347" y="15709"/>
                    <a:pt x="17247" y="15055"/>
                  </a:cubicBezTo>
                  <a:cubicBezTo>
                    <a:pt x="18147" y="14400"/>
                    <a:pt x="18802" y="13091"/>
                    <a:pt x="19456" y="10473"/>
                  </a:cubicBezTo>
                  <a:cubicBezTo>
                    <a:pt x="20111" y="7855"/>
                    <a:pt x="20765" y="3927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3723777" y="1905000"/>
              <a:ext cx="914576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0" y="21600"/>
                  </a:moveTo>
                  <a:cubicBezTo>
                    <a:pt x="1397" y="19029"/>
                    <a:pt x="2794" y="16457"/>
                    <a:pt x="4340" y="14657"/>
                  </a:cubicBezTo>
                  <a:cubicBezTo>
                    <a:pt x="5886" y="12857"/>
                    <a:pt x="7582" y="11829"/>
                    <a:pt x="9478" y="10543"/>
                  </a:cubicBezTo>
                  <a:cubicBezTo>
                    <a:pt x="11374" y="9257"/>
                    <a:pt x="13469" y="7714"/>
                    <a:pt x="15389" y="6686"/>
                  </a:cubicBezTo>
                  <a:cubicBezTo>
                    <a:pt x="17310" y="5657"/>
                    <a:pt x="19056" y="5143"/>
                    <a:pt x="20128" y="4371"/>
                  </a:cubicBezTo>
                  <a:cubicBezTo>
                    <a:pt x="21201" y="3600"/>
                    <a:pt x="21600" y="2571"/>
                    <a:pt x="21550" y="1800"/>
                  </a:cubicBezTo>
                  <a:cubicBezTo>
                    <a:pt x="21500" y="1029"/>
                    <a:pt x="21001" y="514"/>
                    <a:pt x="20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851502" y="1981200"/>
              <a:ext cx="678726" cy="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64" fill="norm" stroke="1" extrusionOk="0">
                  <a:moveTo>
                    <a:pt x="1983" y="8640"/>
                  </a:moveTo>
                  <a:cubicBezTo>
                    <a:pt x="1114" y="12960"/>
                    <a:pt x="244" y="17280"/>
                    <a:pt x="44" y="19440"/>
                  </a:cubicBezTo>
                  <a:cubicBezTo>
                    <a:pt x="-157" y="21600"/>
                    <a:pt x="311" y="21600"/>
                    <a:pt x="1816" y="20160"/>
                  </a:cubicBezTo>
                  <a:cubicBezTo>
                    <a:pt x="3320" y="18720"/>
                    <a:pt x="5862" y="15840"/>
                    <a:pt x="8637" y="12960"/>
                  </a:cubicBezTo>
                  <a:cubicBezTo>
                    <a:pt x="11412" y="10080"/>
                    <a:pt x="14421" y="7200"/>
                    <a:pt x="16595" y="5040"/>
                  </a:cubicBezTo>
                  <a:cubicBezTo>
                    <a:pt x="18768" y="2880"/>
                    <a:pt x="20106" y="144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774577" y="3003550"/>
              <a:ext cx="730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9" y="16000"/>
                    <a:pt x="4758" y="10400"/>
                    <a:pt x="7137" y="6800"/>
                  </a:cubicBezTo>
                  <a:cubicBezTo>
                    <a:pt x="9517" y="3200"/>
                    <a:pt x="11896" y="1600"/>
                    <a:pt x="14306" y="800"/>
                  </a:cubicBezTo>
                  <a:cubicBezTo>
                    <a:pt x="16717" y="0"/>
                    <a:pt x="191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844427" y="3041650"/>
              <a:ext cx="438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9440"/>
                    <a:pt x="5635" y="17280"/>
                    <a:pt x="8974" y="14400"/>
                  </a:cubicBezTo>
                  <a:cubicBezTo>
                    <a:pt x="12313" y="11520"/>
                    <a:pt x="16174" y="7920"/>
                    <a:pt x="18365" y="5400"/>
                  </a:cubicBezTo>
                  <a:cubicBezTo>
                    <a:pt x="20557" y="2880"/>
                    <a:pt x="2107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4225956" y="2541723"/>
              <a:ext cx="234422" cy="32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317" fill="norm" stroke="1" extrusionOk="0">
                  <a:moveTo>
                    <a:pt x="2286" y="2777"/>
                  </a:moveTo>
                  <a:cubicBezTo>
                    <a:pt x="1702" y="3327"/>
                    <a:pt x="1119" y="3878"/>
                    <a:pt x="924" y="5529"/>
                  </a:cubicBezTo>
                  <a:cubicBezTo>
                    <a:pt x="729" y="7180"/>
                    <a:pt x="924" y="9931"/>
                    <a:pt x="1021" y="12545"/>
                  </a:cubicBezTo>
                  <a:cubicBezTo>
                    <a:pt x="1119" y="15159"/>
                    <a:pt x="1119" y="17636"/>
                    <a:pt x="924" y="19218"/>
                  </a:cubicBezTo>
                  <a:cubicBezTo>
                    <a:pt x="729" y="20800"/>
                    <a:pt x="340" y="21488"/>
                    <a:pt x="146" y="21282"/>
                  </a:cubicBezTo>
                  <a:cubicBezTo>
                    <a:pt x="-49" y="21075"/>
                    <a:pt x="-49" y="19975"/>
                    <a:pt x="146" y="17292"/>
                  </a:cubicBezTo>
                  <a:cubicBezTo>
                    <a:pt x="340" y="14609"/>
                    <a:pt x="729" y="10344"/>
                    <a:pt x="1313" y="7317"/>
                  </a:cubicBezTo>
                  <a:cubicBezTo>
                    <a:pt x="1897" y="4291"/>
                    <a:pt x="2675" y="2502"/>
                    <a:pt x="3454" y="1401"/>
                  </a:cubicBezTo>
                  <a:cubicBezTo>
                    <a:pt x="4232" y="301"/>
                    <a:pt x="5010" y="-112"/>
                    <a:pt x="5983" y="26"/>
                  </a:cubicBezTo>
                  <a:cubicBezTo>
                    <a:pt x="6956" y="163"/>
                    <a:pt x="8124" y="851"/>
                    <a:pt x="9681" y="2708"/>
                  </a:cubicBezTo>
                  <a:cubicBezTo>
                    <a:pt x="11237" y="4566"/>
                    <a:pt x="13183" y="7592"/>
                    <a:pt x="14546" y="10275"/>
                  </a:cubicBezTo>
                  <a:cubicBezTo>
                    <a:pt x="15908" y="12958"/>
                    <a:pt x="16686" y="15297"/>
                    <a:pt x="17367" y="16742"/>
                  </a:cubicBezTo>
                  <a:cubicBezTo>
                    <a:pt x="18048" y="18186"/>
                    <a:pt x="18632" y="18736"/>
                    <a:pt x="19119" y="18530"/>
                  </a:cubicBezTo>
                  <a:cubicBezTo>
                    <a:pt x="19605" y="18324"/>
                    <a:pt x="19994" y="17361"/>
                    <a:pt x="20286" y="14403"/>
                  </a:cubicBezTo>
                  <a:cubicBezTo>
                    <a:pt x="20578" y="11445"/>
                    <a:pt x="20773" y="6492"/>
                    <a:pt x="20967" y="4153"/>
                  </a:cubicBezTo>
                  <a:cubicBezTo>
                    <a:pt x="21162" y="1814"/>
                    <a:pt x="21356" y="2089"/>
                    <a:pt x="21551" y="2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492632" y="2721947"/>
              <a:ext cx="52413" cy="7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650" fill="norm" stroke="1" extrusionOk="0">
                  <a:moveTo>
                    <a:pt x="20530" y="8884"/>
                  </a:moveTo>
                  <a:cubicBezTo>
                    <a:pt x="17938" y="6115"/>
                    <a:pt x="15346" y="3346"/>
                    <a:pt x="11890" y="1684"/>
                  </a:cubicBezTo>
                  <a:cubicBezTo>
                    <a:pt x="8434" y="23"/>
                    <a:pt x="4114" y="-531"/>
                    <a:pt x="1954" y="577"/>
                  </a:cubicBezTo>
                  <a:cubicBezTo>
                    <a:pt x="-206" y="1684"/>
                    <a:pt x="-206" y="4454"/>
                    <a:pt x="226" y="7223"/>
                  </a:cubicBezTo>
                  <a:cubicBezTo>
                    <a:pt x="658" y="9992"/>
                    <a:pt x="1522" y="12761"/>
                    <a:pt x="3682" y="15254"/>
                  </a:cubicBezTo>
                  <a:cubicBezTo>
                    <a:pt x="5842" y="17746"/>
                    <a:pt x="9298" y="19961"/>
                    <a:pt x="13186" y="20515"/>
                  </a:cubicBezTo>
                  <a:cubicBezTo>
                    <a:pt x="17074" y="21069"/>
                    <a:pt x="21394" y="19961"/>
                    <a:pt x="21394" y="16361"/>
                  </a:cubicBezTo>
                  <a:cubicBezTo>
                    <a:pt x="21394" y="12761"/>
                    <a:pt x="17074" y="6669"/>
                    <a:pt x="12754" y="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593727" y="2635249"/>
              <a:ext cx="146051" cy="22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8400"/>
                  </a:moveTo>
                  <a:cubicBezTo>
                    <a:pt x="2817" y="10600"/>
                    <a:pt x="5635" y="12800"/>
                    <a:pt x="7043" y="14800"/>
                  </a:cubicBezTo>
                  <a:cubicBezTo>
                    <a:pt x="8452" y="16800"/>
                    <a:pt x="8452" y="18600"/>
                    <a:pt x="7826" y="19800"/>
                  </a:cubicBezTo>
                  <a:cubicBezTo>
                    <a:pt x="7200" y="21000"/>
                    <a:pt x="5948" y="21600"/>
                    <a:pt x="5322" y="21200"/>
                  </a:cubicBezTo>
                  <a:cubicBezTo>
                    <a:pt x="4696" y="20800"/>
                    <a:pt x="4696" y="19400"/>
                    <a:pt x="5791" y="16300"/>
                  </a:cubicBezTo>
                  <a:cubicBezTo>
                    <a:pt x="6887" y="13200"/>
                    <a:pt x="9078" y="8400"/>
                    <a:pt x="11896" y="5400"/>
                  </a:cubicBezTo>
                  <a:cubicBezTo>
                    <a:pt x="14713" y="2400"/>
                    <a:pt x="181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5470027" y="1778000"/>
              <a:ext cx="317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789"/>
                    <a:pt x="5760" y="7579"/>
                    <a:pt x="7920" y="11179"/>
                  </a:cubicBezTo>
                  <a:cubicBezTo>
                    <a:pt x="10080" y="14779"/>
                    <a:pt x="11520" y="18189"/>
                    <a:pt x="12240" y="18947"/>
                  </a:cubicBezTo>
                  <a:cubicBezTo>
                    <a:pt x="12960" y="19705"/>
                    <a:pt x="12960" y="17811"/>
                    <a:pt x="12960" y="15726"/>
                  </a:cubicBezTo>
                  <a:cubicBezTo>
                    <a:pt x="12960" y="13642"/>
                    <a:pt x="12960" y="11368"/>
                    <a:pt x="12960" y="11179"/>
                  </a:cubicBezTo>
                  <a:cubicBezTo>
                    <a:pt x="12960" y="10989"/>
                    <a:pt x="12960" y="12884"/>
                    <a:pt x="12960" y="12884"/>
                  </a:cubicBezTo>
                  <a:cubicBezTo>
                    <a:pt x="12960" y="12884"/>
                    <a:pt x="12960" y="10989"/>
                    <a:pt x="14400" y="8526"/>
                  </a:cubicBezTo>
                  <a:cubicBezTo>
                    <a:pt x="15840" y="6063"/>
                    <a:pt x="18720" y="3032"/>
                    <a:pt x="20160" y="3032"/>
                  </a:cubicBezTo>
                  <a:cubicBezTo>
                    <a:pt x="21600" y="3032"/>
                    <a:pt x="21600" y="6063"/>
                    <a:pt x="21600" y="9663"/>
                  </a:cubicBezTo>
                  <a:cubicBezTo>
                    <a:pt x="21600" y="13263"/>
                    <a:pt x="216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5546227" y="1924050"/>
              <a:ext cx="889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983320" y="2527300"/>
              <a:ext cx="9935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600" fill="norm" stroke="1" extrusionOk="0">
                  <a:moveTo>
                    <a:pt x="21123" y="1571"/>
                  </a:moveTo>
                  <a:cubicBezTo>
                    <a:pt x="19773" y="785"/>
                    <a:pt x="18423" y="0"/>
                    <a:pt x="16848" y="0"/>
                  </a:cubicBezTo>
                  <a:cubicBezTo>
                    <a:pt x="15273" y="0"/>
                    <a:pt x="13473" y="785"/>
                    <a:pt x="10548" y="3338"/>
                  </a:cubicBezTo>
                  <a:cubicBezTo>
                    <a:pt x="7623" y="5891"/>
                    <a:pt x="3573" y="10211"/>
                    <a:pt x="1548" y="13156"/>
                  </a:cubicBezTo>
                  <a:cubicBezTo>
                    <a:pt x="-477" y="16102"/>
                    <a:pt x="-477" y="17673"/>
                    <a:pt x="1323" y="18851"/>
                  </a:cubicBezTo>
                  <a:cubicBezTo>
                    <a:pt x="3123" y="20029"/>
                    <a:pt x="6723" y="20815"/>
                    <a:pt x="10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133477" y="2643491"/>
              <a:ext cx="234951" cy="233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21426"/>
                  </a:moveTo>
                  <a:cubicBezTo>
                    <a:pt x="2141" y="16756"/>
                    <a:pt x="4281" y="12085"/>
                    <a:pt x="5449" y="9069"/>
                  </a:cubicBezTo>
                  <a:cubicBezTo>
                    <a:pt x="6616" y="6053"/>
                    <a:pt x="6811" y="4691"/>
                    <a:pt x="7103" y="3231"/>
                  </a:cubicBezTo>
                  <a:cubicBezTo>
                    <a:pt x="7395" y="1772"/>
                    <a:pt x="7784" y="215"/>
                    <a:pt x="7784" y="21"/>
                  </a:cubicBezTo>
                  <a:cubicBezTo>
                    <a:pt x="7784" y="-174"/>
                    <a:pt x="7395" y="994"/>
                    <a:pt x="7005" y="3815"/>
                  </a:cubicBezTo>
                  <a:cubicBezTo>
                    <a:pt x="6616" y="6637"/>
                    <a:pt x="6227" y="11112"/>
                    <a:pt x="6130" y="13837"/>
                  </a:cubicBezTo>
                  <a:cubicBezTo>
                    <a:pt x="6032" y="16561"/>
                    <a:pt x="6227" y="17534"/>
                    <a:pt x="6714" y="18312"/>
                  </a:cubicBezTo>
                  <a:cubicBezTo>
                    <a:pt x="7200" y="19091"/>
                    <a:pt x="7978" y="19675"/>
                    <a:pt x="8951" y="19675"/>
                  </a:cubicBezTo>
                  <a:cubicBezTo>
                    <a:pt x="9924" y="19675"/>
                    <a:pt x="11092" y="19091"/>
                    <a:pt x="12941" y="16658"/>
                  </a:cubicBezTo>
                  <a:cubicBezTo>
                    <a:pt x="14789" y="14226"/>
                    <a:pt x="17319" y="9945"/>
                    <a:pt x="18778" y="7221"/>
                  </a:cubicBezTo>
                  <a:cubicBezTo>
                    <a:pt x="20238" y="4496"/>
                    <a:pt x="20627" y="3329"/>
                    <a:pt x="20724" y="4691"/>
                  </a:cubicBezTo>
                  <a:cubicBezTo>
                    <a:pt x="20822" y="6053"/>
                    <a:pt x="20627" y="9945"/>
                    <a:pt x="20724" y="12864"/>
                  </a:cubicBezTo>
                  <a:cubicBezTo>
                    <a:pt x="20822" y="15783"/>
                    <a:pt x="21211" y="17729"/>
                    <a:pt x="21600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444627" y="2788592"/>
              <a:ext cx="95251" cy="13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1904"/>
                  </a:moveTo>
                  <a:cubicBezTo>
                    <a:pt x="1920" y="876"/>
                    <a:pt x="3840" y="-153"/>
                    <a:pt x="7200" y="18"/>
                  </a:cubicBezTo>
                  <a:cubicBezTo>
                    <a:pt x="10560" y="190"/>
                    <a:pt x="15360" y="1561"/>
                    <a:pt x="16800" y="3961"/>
                  </a:cubicBezTo>
                  <a:cubicBezTo>
                    <a:pt x="18240" y="6361"/>
                    <a:pt x="16320" y="9790"/>
                    <a:pt x="14400" y="12190"/>
                  </a:cubicBezTo>
                  <a:cubicBezTo>
                    <a:pt x="12480" y="14590"/>
                    <a:pt x="10560" y="15961"/>
                    <a:pt x="8640" y="17333"/>
                  </a:cubicBezTo>
                  <a:cubicBezTo>
                    <a:pt x="6720" y="18704"/>
                    <a:pt x="4800" y="20076"/>
                    <a:pt x="5760" y="20761"/>
                  </a:cubicBezTo>
                  <a:cubicBezTo>
                    <a:pt x="6720" y="21447"/>
                    <a:pt x="10560" y="21447"/>
                    <a:pt x="13680" y="21104"/>
                  </a:cubicBezTo>
                  <a:cubicBezTo>
                    <a:pt x="16800" y="20761"/>
                    <a:pt x="19200" y="20076"/>
                    <a:pt x="21600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704977" y="288925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975910" y="2667000"/>
              <a:ext cx="294218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5283" y="5670"/>
                  </a:moveTo>
                  <a:cubicBezTo>
                    <a:pt x="5128" y="9720"/>
                    <a:pt x="4973" y="13770"/>
                    <a:pt x="4662" y="16335"/>
                  </a:cubicBezTo>
                  <a:cubicBezTo>
                    <a:pt x="4351" y="18900"/>
                    <a:pt x="3885" y="19980"/>
                    <a:pt x="3186" y="20655"/>
                  </a:cubicBezTo>
                  <a:cubicBezTo>
                    <a:pt x="2486" y="21330"/>
                    <a:pt x="1554" y="21600"/>
                    <a:pt x="932" y="21060"/>
                  </a:cubicBezTo>
                  <a:cubicBezTo>
                    <a:pt x="311" y="20520"/>
                    <a:pt x="0" y="19170"/>
                    <a:pt x="0" y="16875"/>
                  </a:cubicBezTo>
                  <a:cubicBezTo>
                    <a:pt x="0" y="14580"/>
                    <a:pt x="311" y="11340"/>
                    <a:pt x="2176" y="9045"/>
                  </a:cubicBezTo>
                  <a:cubicBezTo>
                    <a:pt x="4040" y="6750"/>
                    <a:pt x="7459" y="5400"/>
                    <a:pt x="10955" y="4050"/>
                  </a:cubicBezTo>
                  <a:cubicBezTo>
                    <a:pt x="14452" y="2700"/>
                    <a:pt x="18026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187577" y="2807879"/>
              <a:ext cx="120651" cy="94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5373"/>
                  </a:moveTo>
                  <a:cubicBezTo>
                    <a:pt x="1516" y="3495"/>
                    <a:pt x="3032" y="1616"/>
                    <a:pt x="4737" y="677"/>
                  </a:cubicBezTo>
                  <a:cubicBezTo>
                    <a:pt x="6442" y="-262"/>
                    <a:pt x="8337" y="-262"/>
                    <a:pt x="9663" y="912"/>
                  </a:cubicBezTo>
                  <a:cubicBezTo>
                    <a:pt x="10989" y="2086"/>
                    <a:pt x="11747" y="4434"/>
                    <a:pt x="11558" y="7016"/>
                  </a:cubicBezTo>
                  <a:cubicBezTo>
                    <a:pt x="11368" y="9599"/>
                    <a:pt x="10232" y="12416"/>
                    <a:pt x="8526" y="14999"/>
                  </a:cubicBezTo>
                  <a:cubicBezTo>
                    <a:pt x="6821" y="17581"/>
                    <a:pt x="4547" y="19929"/>
                    <a:pt x="4547" y="20634"/>
                  </a:cubicBezTo>
                  <a:cubicBezTo>
                    <a:pt x="4547" y="21338"/>
                    <a:pt x="6821" y="20399"/>
                    <a:pt x="10042" y="18990"/>
                  </a:cubicBezTo>
                  <a:cubicBezTo>
                    <a:pt x="13263" y="17581"/>
                    <a:pt x="17432" y="15703"/>
                    <a:pt x="21600" y="13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333627" y="2494087"/>
              <a:ext cx="139701" cy="10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4272"/>
                  </a:moveTo>
                  <a:cubicBezTo>
                    <a:pt x="1309" y="2950"/>
                    <a:pt x="2618" y="1627"/>
                    <a:pt x="4091" y="745"/>
                  </a:cubicBezTo>
                  <a:cubicBezTo>
                    <a:pt x="5564" y="-136"/>
                    <a:pt x="7200" y="-577"/>
                    <a:pt x="8836" y="1407"/>
                  </a:cubicBezTo>
                  <a:cubicBezTo>
                    <a:pt x="10473" y="3390"/>
                    <a:pt x="12109" y="7799"/>
                    <a:pt x="12273" y="10664"/>
                  </a:cubicBezTo>
                  <a:cubicBezTo>
                    <a:pt x="12436" y="13529"/>
                    <a:pt x="11127" y="14852"/>
                    <a:pt x="9818" y="16174"/>
                  </a:cubicBezTo>
                  <a:cubicBezTo>
                    <a:pt x="8509" y="17496"/>
                    <a:pt x="7200" y="18819"/>
                    <a:pt x="7364" y="19701"/>
                  </a:cubicBezTo>
                  <a:cubicBezTo>
                    <a:pt x="7527" y="20582"/>
                    <a:pt x="9164" y="21023"/>
                    <a:pt x="11782" y="21023"/>
                  </a:cubicBezTo>
                  <a:cubicBezTo>
                    <a:pt x="14400" y="21023"/>
                    <a:pt x="18000" y="20582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543177" y="2463800"/>
              <a:ext cx="13362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8100" y="0"/>
                  </a:moveTo>
                  <a:cubicBezTo>
                    <a:pt x="11475" y="1041"/>
                    <a:pt x="14850" y="2082"/>
                    <a:pt x="17381" y="4077"/>
                  </a:cubicBezTo>
                  <a:cubicBezTo>
                    <a:pt x="19912" y="6072"/>
                    <a:pt x="21600" y="9022"/>
                    <a:pt x="21262" y="11667"/>
                  </a:cubicBezTo>
                  <a:cubicBezTo>
                    <a:pt x="20925" y="14313"/>
                    <a:pt x="18563" y="16655"/>
                    <a:pt x="14681" y="18260"/>
                  </a:cubicBezTo>
                  <a:cubicBezTo>
                    <a:pt x="10800" y="19865"/>
                    <a:pt x="5400" y="20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737828" y="1452033"/>
              <a:ext cx="320883" cy="129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71" fill="norm" stroke="1" extrusionOk="0">
                  <a:moveTo>
                    <a:pt x="796" y="1198"/>
                  </a:moveTo>
                  <a:cubicBezTo>
                    <a:pt x="511" y="1022"/>
                    <a:pt x="227" y="846"/>
                    <a:pt x="85" y="669"/>
                  </a:cubicBezTo>
                  <a:cubicBezTo>
                    <a:pt x="-57" y="493"/>
                    <a:pt x="-57" y="317"/>
                    <a:pt x="369" y="194"/>
                  </a:cubicBezTo>
                  <a:cubicBezTo>
                    <a:pt x="796" y="70"/>
                    <a:pt x="1648" y="0"/>
                    <a:pt x="3354" y="0"/>
                  </a:cubicBezTo>
                  <a:cubicBezTo>
                    <a:pt x="5059" y="0"/>
                    <a:pt x="7617" y="70"/>
                    <a:pt x="10317" y="388"/>
                  </a:cubicBezTo>
                  <a:cubicBezTo>
                    <a:pt x="13017" y="705"/>
                    <a:pt x="15859" y="1269"/>
                    <a:pt x="16782" y="2026"/>
                  </a:cubicBezTo>
                  <a:cubicBezTo>
                    <a:pt x="17706" y="2784"/>
                    <a:pt x="16711" y="3735"/>
                    <a:pt x="14935" y="4581"/>
                  </a:cubicBezTo>
                  <a:cubicBezTo>
                    <a:pt x="13159" y="5426"/>
                    <a:pt x="10601" y="6166"/>
                    <a:pt x="9038" y="6942"/>
                  </a:cubicBezTo>
                  <a:cubicBezTo>
                    <a:pt x="7475" y="7717"/>
                    <a:pt x="6906" y="8527"/>
                    <a:pt x="7688" y="9391"/>
                  </a:cubicBezTo>
                  <a:cubicBezTo>
                    <a:pt x="8469" y="10254"/>
                    <a:pt x="10601" y="11170"/>
                    <a:pt x="12804" y="12069"/>
                  </a:cubicBezTo>
                  <a:cubicBezTo>
                    <a:pt x="15006" y="12967"/>
                    <a:pt x="17280" y="13848"/>
                    <a:pt x="18914" y="14870"/>
                  </a:cubicBezTo>
                  <a:cubicBezTo>
                    <a:pt x="20548" y="15892"/>
                    <a:pt x="21543" y="17054"/>
                    <a:pt x="21543" y="17953"/>
                  </a:cubicBezTo>
                  <a:cubicBezTo>
                    <a:pt x="21543" y="18852"/>
                    <a:pt x="20548" y="19486"/>
                    <a:pt x="19411" y="20014"/>
                  </a:cubicBezTo>
                  <a:cubicBezTo>
                    <a:pt x="18275" y="20543"/>
                    <a:pt x="16996" y="20966"/>
                    <a:pt x="16072" y="21230"/>
                  </a:cubicBezTo>
                  <a:cubicBezTo>
                    <a:pt x="15148" y="21494"/>
                    <a:pt x="14580" y="21600"/>
                    <a:pt x="14296" y="21565"/>
                  </a:cubicBezTo>
                  <a:cubicBezTo>
                    <a:pt x="14011" y="21530"/>
                    <a:pt x="14011" y="21353"/>
                    <a:pt x="14154" y="21089"/>
                  </a:cubicBezTo>
                  <a:cubicBezTo>
                    <a:pt x="14296" y="20825"/>
                    <a:pt x="14580" y="20472"/>
                    <a:pt x="14864" y="20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8377104" y="1847850"/>
              <a:ext cx="1056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71" h="21600" fill="norm" stroke="1" extrusionOk="0">
                  <a:moveTo>
                    <a:pt x="12880" y="0"/>
                  </a:moveTo>
                  <a:cubicBezTo>
                    <a:pt x="5680" y="2807"/>
                    <a:pt x="-1520" y="5614"/>
                    <a:pt x="280" y="8908"/>
                  </a:cubicBezTo>
                  <a:cubicBezTo>
                    <a:pt x="2080" y="12203"/>
                    <a:pt x="12880" y="15986"/>
                    <a:pt x="16480" y="18183"/>
                  </a:cubicBezTo>
                  <a:cubicBezTo>
                    <a:pt x="20080" y="20380"/>
                    <a:pt x="16480" y="20990"/>
                    <a:pt x="1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8352927" y="1770334"/>
              <a:ext cx="204788" cy="48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378" fill="norm" stroke="1" extrusionOk="0">
                  <a:moveTo>
                    <a:pt x="0" y="10157"/>
                  </a:moveTo>
                  <a:cubicBezTo>
                    <a:pt x="0" y="7633"/>
                    <a:pt x="0" y="5108"/>
                    <a:pt x="545" y="3331"/>
                  </a:cubicBezTo>
                  <a:cubicBezTo>
                    <a:pt x="1091" y="1555"/>
                    <a:pt x="2182" y="526"/>
                    <a:pt x="4145" y="152"/>
                  </a:cubicBezTo>
                  <a:cubicBezTo>
                    <a:pt x="6109" y="-222"/>
                    <a:pt x="8945" y="59"/>
                    <a:pt x="12000" y="1414"/>
                  </a:cubicBezTo>
                  <a:cubicBezTo>
                    <a:pt x="15055" y="2770"/>
                    <a:pt x="18327" y="5201"/>
                    <a:pt x="19964" y="7679"/>
                  </a:cubicBezTo>
                  <a:cubicBezTo>
                    <a:pt x="21600" y="10157"/>
                    <a:pt x="21600" y="12682"/>
                    <a:pt x="19200" y="14786"/>
                  </a:cubicBezTo>
                  <a:cubicBezTo>
                    <a:pt x="16800" y="16890"/>
                    <a:pt x="12000" y="18573"/>
                    <a:pt x="8727" y="19601"/>
                  </a:cubicBezTo>
                  <a:cubicBezTo>
                    <a:pt x="5455" y="20630"/>
                    <a:pt x="3709" y="21004"/>
                    <a:pt x="1964" y="2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8594227" y="215899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260977" y="1803400"/>
              <a:ext cx="2369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368"/>
                    <a:pt x="21600" y="6735"/>
                    <a:pt x="19800" y="10335"/>
                  </a:cubicBezTo>
                  <a:cubicBezTo>
                    <a:pt x="18000" y="13935"/>
                    <a:pt x="9000" y="17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9068214" y="2133600"/>
              <a:ext cx="440414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11" y="21600"/>
                  </a:moveTo>
                  <a:cubicBezTo>
                    <a:pt x="7" y="19200"/>
                    <a:pt x="-96" y="16800"/>
                    <a:pt x="162" y="15360"/>
                  </a:cubicBezTo>
                  <a:cubicBezTo>
                    <a:pt x="421" y="13920"/>
                    <a:pt x="1041" y="13440"/>
                    <a:pt x="3004" y="11760"/>
                  </a:cubicBezTo>
                  <a:cubicBezTo>
                    <a:pt x="4968" y="10080"/>
                    <a:pt x="8275" y="7200"/>
                    <a:pt x="11582" y="5040"/>
                  </a:cubicBezTo>
                  <a:cubicBezTo>
                    <a:pt x="14890" y="2880"/>
                    <a:pt x="18197" y="1440"/>
                    <a:pt x="215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9832477" y="1784350"/>
              <a:ext cx="254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674"/>
                    <a:pt x="10800" y="9347"/>
                    <a:pt x="14400" y="12947"/>
                  </a:cubicBezTo>
                  <a:cubicBezTo>
                    <a:pt x="18000" y="16547"/>
                    <a:pt x="19800" y="190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801213" y="1745079"/>
              <a:ext cx="255937" cy="41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283" fill="norm" stroke="1" extrusionOk="0">
                  <a:moveTo>
                    <a:pt x="1516" y="7474"/>
                  </a:moveTo>
                  <a:cubicBezTo>
                    <a:pt x="652" y="6077"/>
                    <a:pt x="-212" y="4680"/>
                    <a:pt x="47" y="3337"/>
                  </a:cubicBezTo>
                  <a:cubicBezTo>
                    <a:pt x="306" y="1994"/>
                    <a:pt x="1689" y="704"/>
                    <a:pt x="4108" y="221"/>
                  </a:cubicBezTo>
                  <a:cubicBezTo>
                    <a:pt x="6527" y="-263"/>
                    <a:pt x="9983" y="59"/>
                    <a:pt x="13094" y="1080"/>
                  </a:cubicBezTo>
                  <a:cubicBezTo>
                    <a:pt x="16204" y="2101"/>
                    <a:pt x="18969" y="3821"/>
                    <a:pt x="20178" y="6185"/>
                  </a:cubicBezTo>
                  <a:cubicBezTo>
                    <a:pt x="21388" y="8549"/>
                    <a:pt x="21042" y="11558"/>
                    <a:pt x="19314" y="13976"/>
                  </a:cubicBezTo>
                  <a:cubicBezTo>
                    <a:pt x="17586" y="16394"/>
                    <a:pt x="14476" y="18221"/>
                    <a:pt x="11798" y="19349"/>
                  </a:cubicBezTo>
                  <a:cubicBezTo>
                    <a:pt x="9119" y="20477"/>
                    <a:pt x="6873" y="20907"/>
                    <a:pt x="5318" y="21122"/>
                  </a:cubicBezTo>
                  <a:cubicBezTo>
                    <a:pt x="3762" y="21337"/>
                    <a:pt x="2898" y="21337"/>
                    <a:pt x="2294" y="21122"/>
                  </a:cubicBezTo>
                  <a:cubicBezTo>
                    <a:pt x="1689" y="20907"/>
                    <a:pt x="1343" y="20477"/>
                    <a:pt x="998" y="20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0022977" y="2121842"/>
              <a:ext cx="241301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818"/>
                  </a:moveTo>
                  <a:cubicBezTo>
                    <a:pt x="758" y="836"/>
                    <a:pt x="1516" y="-146"/>
                    <a:pt x="2747" y="18"/>
                  </a:cubicBezTo>
                  <a:cubicBezTo>
                    <a:pt x="3979" y="181"/>
                    <a:pt x="5684" y="1490"/>
                    <a:pt x="6537" y="3290"/>
                  </a:cubicBezTo>
                  <a:cubicBezTo>
                    <a:pt x="7389" y="5090"/>
                    <a:pt x="7389" y="7381"/>
                    <a:pt x="7011" y="9181"/>
                  </a:cubicBezTo>
                  <a:cubicBezTo>
                    <a:pt x="6632" y="10981"/>
                    <a:pt x="5874" y="12290"/>
                    <a:pt x="5116" y="13436"/>
                  </a:cubicBezTo>
                  <a:cubicBezTo>
                    <a:pt x="4358" y="14581"/>
                    <a:pt x="3600" y="15563"/>
                    <a:pt x="3600" y="16545"/>
                  </a:cubicBezTo>
                  <a:cubicBezTo>
                    <a:pt x="3600" y="17527"/>
                    <a:pt x="4358" y="18509"/>
                    <a:pt x="7484" y="19327"/>
                  </a:cubicBezTo>
                  <a:cubicBezTo>
                    <a:pt x="10611" y="20145"/>
                    <a:pt x="16105" y="20799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01697" y="3881617"/>
              <a:ext cx="24019" cy="4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422" fill="norm" stroke="1" extrusionOk="0">
                  <a:moveTo>
                    <a:pt x="5000" y="791"/>
                  </a:moveTo>
                  <a:cubicBezTo>
                    <a:pt x="3200" y="306"/>
                    <a:pt x="1400" y="-178"/>
                    <a:pt x="500" y="64"/>
                  </a:cubicBezTo>
                  <a:cubicBezTo>
                    <a:pt x="-400" y="306"/>
                    <a:pt x="-400" y="1275"/>
                    <a:pt x="3200" y="3551"/>
                  </a:cubicBezTo>
                  <a:cubicBezTo>
                    <a:pt x="6800" y="5827"/>
                    <a:pt x="14000" y="9411"/>
                    <a:pt x="17600" y="12414"/>
                  </a:cubicBezTo>
                  <a:cubicBezTo>
                    <a:pt x="21200" y="15417"/>
                    <a:pt x="21200" y="17838"/>
                    <a:pt x="18500" y="19243"/>
                  </a:cubicBezTo>
                  <a:cubicBezTo>
                    <a:pt x="15800" y="20647"/>
                    <a:pt x="10400" y="21035"/>
                    <a:pt x="5000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088527" y="3897771"/>
              <a:ext cx="247651" cy="38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3445"/>
                  </a:moveTo>
                  <a:cubicBezTo>
                    <a:pt x="1846" y="13680"/>
                    <a:pt x="3692" y="13915"/>
                    <a:pt x="5538" y="13856"/>
                  </a:cubicBezTo>
                  <a:cubicBezTo>
                    <a:pt x="7385" y="13797"/>
                    <a:pt x="9231" y="13445"/>
                    <a:pt x="11077" y="11743"/>
                  </a:cubicBezTo>
                  <a:cubicBezTo>
                    <a:pt x="12923" y="10041"/>
                    <a:pt x="14769" y="6988"/>
                    <a:pt x="15877" y="5052"/>
                  </a:cubicBezTo>
                  <a:cubicBezTo>
                    <a:pt x="16985" y="3115"/>
                    <a:pt x="17354" y="2293"/>
                    <a:pt x="17631" y="1530"/>
                  </a:cubicBezTo>
                  <a:cubicBezTo>
                    <a:pt x="17908" y="767"/>
                    <a:pt x="18092" y="62"/>
                    <a:pt x="18185" y="4"/>
                  </a:cubicBezTo>
                  <a:cubicBezTo>
                    <a:pt x="18277" y="-55"/>
                    <a:pt x="18277" y="532"/>
                    <a:pt x="18462" y="3115"/>
                  </a:cubicBezTo>
                  <a:cubicBezTo>
                    <a:pt x="18646" y="5697"/>
                    <a:pt x="19015" y="10275"/>
                    <a:pt x="19569" y="13680"/>
                  </a:cubicBezTo>
                  <a:cubicBezTo>
                    <a:pt x="20123" y="17084"/>
                    <a:pt x="20862" y="19315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360358" y="4216399"/>
              <a:ext cx="95144" cy="10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50" fill="norm" stroke="1" extrusionOk="0">
                  <a:moveTo>
                    <a:pt x="8723" y="0"/>
                  </a:moveTo>
                  <a:cubicBezTo>
                    <a:pt x="6375" y="864"/>
                    <a:pt x="4027" y="1728"/>
                    <a:pt x="2384" y="4536"/>
                  </a:cubicBezTo>
                  <a:cubicBezTo>
                    <a:pt x="740" y="7344"/>
                    <a:pt x="-199" y="12096"/>
                    <a:pt x="36" y="15336"/>
                  </a:cubicBezTo>
                  <a:cubicBezTo>
                    <a:pt x="271" y="18576"/>
                    <a:pt x="1679" y="20304"/>
                    <a:pt x="4731" y="20952"/>
                  </a:cubicBezTo>
                  <a:cubicBezTo>
                    <a:pt x="7784" y="21600"/>
                    <a:pt x="12479" y="21168"/>
                    <a:pt x="15531" y="19872"/>
                  </a:cubicBezTo>
                  <a:cubicBezTo>
                    <a:pt x="18584" y="18576"/>
                    <a:pt x="19992" y="16416"/>
                    <a:pt x="20697" y="14256"/>
                  </a:cubicBezTo>
                  <a:cubicBezTo>
                    <a:pt x="21401" y="12096"/>
                    <a:pt x="21401" y="9936"/>
                    <a:pt x="19053" y="7560"/>
                  </a:cubicBezTo>
                  <a:cubicBezTo>
                    <a:pt x="16705" y="5184"/>
                    <a:pt x="12010" y="2592"/>
                    <a:pt x="7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520327" y="404494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545727" y="41973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761627" y="3976097"/>
              <a:ext cx="241301" cy="30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21529"/>
                  </a:moveTo>
                  <a:cubicBezTo>
                    <a:pt x="2084" y="18529"/>
                    <a:pt x="4168" y="15529"/>
                    <a:pt x="5589" y="12679"/>
                  </a:cubicBezTo>
                  <a:cubicBezTo>
                    <a:pt x="7011" y="9829"/>
                    <a:pt x="7768" y="7129"/>
                    <a:pt x="8242" y="5104"/>
                  </a:cubicBezTo>
                  <a:cubicBezTo>
                    <a:pt x="8716" y="3079"/>
                    <a:pt x="8905" y="1729"/>
                    <a:pt x="8811" y="1504"/>
                  </a:cubicBezTo>
                  <a:cubicBezTo>
                    <a:pt x="8716" y="1279"/>
                    <a:pt x="8337" y="2179"/>
                    <a:pt x="7958" y="4879"/>
                  </a:cubicBezTo>
                  <a:cubicBezTo>
                    <a:pt x="7579" y="7579"/>
                    <a:pt x="7200" y="12079"/>
                    <a:pt x="7105" y="14704"/>
                  </a:cubicBezTo>
                  <a:cubicBezTo>
                    <a:pt x="7011" y="17329"/>
                    <a:pt x="7200" y="18079"/>
                    <a:pt x="7674" y="18679"/>
                  </a:cubicBezTo>
                  <a:cubicBezTo>
                    <a:pt x="8147" y="19279"/>
                    <a:pt x="8905" y="19729"/>
                    <a:pt x="9758" y="19879"/>
                  </a:cubicBezTo>
                  <a:cubicBezTo>
                    <a:pt x="10611" y="20029"/>
                    <a:pt x="11558" y="19879"/>
                    <a:pt x="12884" y="17929"/>
                  </a:cubicBezTo>
                  <a:cubicBezTo>
                    <a:pt x="14211" y="15979"/>
                    <a:pt x="15916" y="12229"/>
                    <a:pt x="17053" y="9229"/>
                  </a:cubicBezTo>
                  <a:cubicBezTo>
                    <a:pt x="18189" y="6229"/>
                    <a:pt x="18758" y="3979"/>
                    <a:pt x="19232" y="2404"/>
                  </a:cubicBezTo>
                  <a:cubicBezTo>
                    <a:pt x="19705" y="829"/>
                    <a:pt x="20084" y="-71"/>
                    <a:pt x="20179" y="4"/>
                  </a:cubicBezTo>
                  <a:cubicBezTo>
                    <a:pt x="20274" y="79"/>
                    <a:pt x="20084" y="1129"/>
                    <a:pt x="20179" y="3904"/>
                  </a:cubicBezTo>
                  <a:cubicBezTo>
                    <a:pt x="20274" y="6679"/>
                    <a:pt x="20653" y="11179"/>
                    <a:pt x="20937" y="13879"/>
                  </a:cubicBezTo>
                  <a:cubicBezTo>
                    <a:pt x="21221" y="16579"/>
                    <a:pt x="21411" y="17479"/>
                    <a:pt x="21600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072777" y="42037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269627" y="41021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282327" y="41592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542677" y="3962908"/>
              <a:ext cx="275998" cy="2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61" fill="norm" stroke="1" extrusionOk="0">
                  <a:moveTo>
                    <a:pt x="0" y="21361"/>
                  </a:moveTo>
                  <a:cubicBezTo>
                    <a:pt x="1979" y="19240"/>
                    <a:pt x="3957" y="17118"/>
                    <a:pt x="5689" y="14225"/>
                  </a:cubicBezTo>
                  <a:cubicBezTo>
                    <a:pt x="7420" y="11332"/>
                    <a:pt x="8904" y="7668"/>
                    <a:pt x="9893" y="5257"/>
                  </a:cubicBezTo>
                  <a:cubicBezTo>
                    <a:pt x="10882" y="2847"/>
                    <a:pt x="11377" y="1690"/>
                    <a:pt x="11295" y="1593"/>
                  </a:cubicBezTo>
                  <a:cubicBezTo>
                    <a:pt x="11212" y="1497"/>
                    <a:pt x="10553" y="2461"/>
                    <a:pt x="9893" y="4872"/>
                  </a:cubicBezTo>
                  <a:cubicBezTo>
                    <a:pt x="9234" y="7282"/>
                    <a:pt x="8574" y="11140"/>
                    <a:pt x="8244" y="13550"/>
                  </a:cubicBezTo>
                  <a:cubicBezTo>
                    <a:pt x="7915" y="15961"/>
                    <a:pt x="7915" y="16925"/>
                    <a:pt x="8162" y="17793"/>
                  </a:cubicBezTo>
                  <a:cubicBezTo>
                    <a:pt x="8409" y="18661"/>
                    <a:pt x="8904" y="19432"/>
                    <a:pt x="9563" y="19818"/>
                  </a:cubicBezTo>
                  <a:cubicBezTo>
                    <a:pt x="10223" y="20204"/>
                    <a:pt x="11047" y="20204"/>
                    <a:pt x="12202" y="19240"/>
                  </a:cubicBezTo>
                  <a:cubicBezTo>
                    <a:pt x="13356" y="18275"/>
                    <a:pt x="14840" y="16347"/>
                    <a:pt x="16241" y="13550"/>
                  </a:cubicBezTo>
                  <a:cubicBezTo>
                    <a:pt x="17643" y="10754"/>
                    <a:pt x="18962" y="7090"/>
                    <a:pt x="19869" y="4486"/>
                  </a:cubicBezTo>
                  <a:cubicBezTo>
                    <a:pt x="20776" y="1882"/>
                    <a:pt x="21270" y="340"/>
                    <a:pt x="21435" y="50"/>
                  </a:cubicBezTo>
                  <a:cubicBezTo>
                    <a:pt x="21600" y="-239"/>
                    <a:pt x="21435" y="725"/>
                    <a:pt x="21105" y="2943"/>
                  </a:cubicBezTo>
                  <a:cubicBezTo>
                    <a:pt x="20776" y="5161"/>
                    <a:pt x="20281" y="8632"/>
                    <a:pt x="20281" y="11332"/>
                  </a:cubicBezTo>
                  <a:cubicBezTo>
                    <a:pt x="20281" y="14032"/>
                    <a:pt x="20776" y="15961"/>
                    <a:pt x="2127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2891927" y="4127970"/>
              <a:ext cx="15240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4800"/>
                  </a:moveTo>
                  <a:cubicBezTo>
                    <a:pt x="900" y="3169"/>
                    <a:pt x="1800" y="1539"/>
                    <a:pt x="3150" y="724"/>
                  </a:cubicBezTo>
                  <a:cubicBezTo>
                    <a:pt x="4500" y="-91"/>
                    <a:pt x="6300" y="-91"/>
                    <a:pt x="7950" y="113"/>
                  </a:cubicBezTo>
                  <a:cubicBezTo>
                    <a:pt x="9600" y="317"/>
                    <a:pt x="11100" y="724"/>
                    <a:pt x="12000" y="1947"/>
                  </a:cubicBezTo>
                  <a:cubicBezTo>
                    <a:pt x="12900" y="3169"/>
                    <a:pt x="13200" y="5207"/>
                    <a:pt x="12150" y="7856"/>
                  </a:cubicBezTo>
                  <a:cubicBezTo>
                    <a:pt x="11100" y="10505"/>
                    <a:pt x="8700" y="13766"/>
                    <a:pt x="6900" y="16211"/>
                  </a:cubicBezTo>
                  <a:cubicBezTo>
                    <a:pt x="5100" y="18656"/>
                    <a:pt x="3900" y="20286"/>
                    <a:pt x="4500" y="20898"/>
                  </a:cubicBezTo>
                  <a:cubicBezTo>
                    <a:pt x="5100" y="21509"/>
                    <a:pt x="7500" y="21101"/>
                    <a:pt x="10650" y="20286"/>
                  </a:cubicBezTo>
                  <a:cubicBezTo>
                    <a:pt x="13800" y="19471"/>
                    <a:pt x="17700" y="18249"/>
                    <a:pt x="21600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022227" y="3981450"/>
              <a:ext cx="114301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260"/>
                  </a:moveTo>
                  <a:cubicBezTo>
                    <a:pt x="2000" y="2763"/>
                    <a:pt x="4000" y="3265"/>
                    <a:pt x="6400" y="6153"/>
                  </a:cubicBezTo>
                  <a:cubicBezTo>
                    <a:pt x="8800" y="9042"/>
                    <a:pt x="11600" y="14316"/>
                    <a:pt x="13600" y="17456"/>
                  </a:cubicBezTo>
                  <a:cubicBezTo>
                    <a:pt x="15600" y="20595"/>
                    <a:pt x="16800" y="21600"/>
                    <a:pt x="17600" y="21474"/>
                  </a:cubicBezTo>
                  <a:cubicBezTo>
                    <a:pt x="18400" y="21349"/>
                    <a:pt x="18800" y="20093"/>
                    <a:pt x="19400" y="16326"/>
                  </a:cubicBezTo>
                  <a:cubicBezTo>
                    <a:pt x="20000" y="12558"/>
                    <a:pt x="20800" y="62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200027" y="3960779"/>
              <a:ext cx="101601" cy="18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21600" y="3098"/>
                  </a:moveTo>
                  <a:cubicBezTo>
                    <a:pt x="20250" y="2127"/>
                    <a:pt x="18900" y="1156"/>
                    <a:pt x="17100" y="549"/>
                  </a:cubicBezTo>
                  <a:cubicBezTo>
                    <a:pt x="15300" y="-57"/>
                    <a:pt x="13050" y="-300"/>
                    <a:pt x="10575" y="549"/>
                  </a:cubicBezTo>
                  <a:cubicBezTo>
                    <a:pt x="8100" y="1399"/>
                    <a:pt x="5400" y="3340"/>
                    <a:pt x="4725" y="5403"/>
                  </a:cubicBezTo>
                  <a:cubicBezTo>
                    <a:pt x="4050" y="7466"/>
                    <a:pt x="5400" y="9651"/>
                    <a:pt x="8100" y="11592"/>
                  </a:cubicBezTo>
                  <a:cubicBezTo>
                    <a:pt x="10800" y="13534"/>
                    <a:pt x="14850" y="15233"/>
                    <a:pt x="16650" y="16689"/>
                  </a:cubicBezTo>
                  <a:cubicBezTo>
                    <a:pt x="18450" y="18145"/>
                    <a:pt x="18000" y="19358"/>
                    <a:pt x="14850" y="20087"/>
                  </a:cubicBezTo>
                  <a:cubicBezTo>
                    <a:pt x="11700" y="20815"/>
                    <a:pt x="5850" y="21057"/>
                    <a:pt x="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4415927" y="40957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279527" y="3822700"/>
              <a:ext cx="193964" cy="34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94" fill="norm" stroke="1" extrusionOk="0">
                  <a:moveTo>
                    <a:pt x="0" y="0"/>
                  </a:moveTo>
                  <a:cubicBezTo>
                    <a:pt x="1643" y="4844"/>
                    <a:pt x="3287" y="9687"/>
                    <a:pt x="4226" y="13025"/>
                  </a:cubicBezTo>
                  <a:cubicBezTo>
                    <a:pt x="5165" y="16364"/>
                    <a:pt x="5400" y="18196"/>
                    <a:pt x="5400" y="19440"/>
                  </a:cubicBezTo>
                  <a:cubicBezTo>
                    <a:pt x="5400" y="20684"/>
                    <a:pt x="5165" y="21338"/>
                    <a:pt x="4578" y="21469"/>
                  </a:cubicBezTo>
                  <a:cubicBezTo>
                    <a:pt x="3991" y="21600"/>
                    <a:pt x="3052" y="21207"/>
                    <a:pt x="2230" y="20225"/>
                  </a:cubicBezTo>
                  <a:cubicBezTo>
                    <a:pt x="1409" y="19244"/>
                    <a:pt x="704" y="17673"/>
                    <a:pt x="352" y="16560"/>
                  </a:cubicBezTo>
                  <a:cubicBezTo>
                    <a:pt x="0" y="15447"/>
                    <a:pt x="0" y="14793"/>
                    <a:pt x="822" y="14335"/>
                  </a:cubicBezTo>
                  <a:cubicBezTo>
                    <a:pt x="1643" y="13876"/>
                    <a:pt x="3287" y="13615"/>
                    <a:pt x="6339" y="12567"/>
                  </a:cubicBezTo>
                  <a:cubicBezTo>
                    <a:pt x="9391" y="11520"/>
                    <a:pt x="13852" y="9687"/>
                    <a:pt x="16435" y="8378"/>
                  </a:cubicBezTo>
                  <a:cubicBezTo>
                    <a:pt x="19017" y="7069"/>
                    <a:pt x="19722" y="6284"/>
                    <a:pt x="20309" y="5236"/>
                  </a:cubicBezTo>
                  <a:cubicBezTo>
                    <a:pt x="20896" y="4189"/>
                    <a:pt x="21365" y="2880"/>
                    <a:pt x="21483" y="2618"/>
                  </a:cubicBezTo>
                  <a:cubicBezTo>
                    <a:pt x="21600" y="2356"/>
                    <a:pt x="21365" y="3142"/>
                    <a:pt x="21248" y="6284"/>
                  </a:cubicBezTo>
                  <a:cubicBezTo>
                    <a:pt x="21130" y="9425"/>
                    <a:pt x="21130" y="14924"/>
                    <a:pt x="21130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558927" y="41148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673227" y="3936999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679577" y="4089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933577" y="3846969"/>
              <a:ext cx="311151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0190"/>
                  </a:moveTo>
                  <a:cubicBezTo>
                    <a:pt x="2057" y="17360"/>
                    <a:pt x="4114" y="14530"/>
                    <a:pt x="5584" y="11699"/>
                  </a:cubicBezTo>
                  <a:cubicBezTo>
                    <a:pt x="7053" y="8869"/>
                    <a:pt x="7935" y="6039"/>
                    <a:pt x="8522" y="4028"/>
                  </a:cubicBezTo>
                  <a:cubicBezTo>
                    <a:pt x="9110" y="2017"/>
                    <a:pt x="9404" y="825"/>
                    <a:pt x="9331" y="601"/>
                  </a:cubicBezTo>
                  <a:cubicBezTo>
                    <a:pt x="9257" y="378"/>
                    <a:pt x="8816" y="1123"/>
                    <a:pt x="8302" y="3879"/>
                  </a:cubicBezTo>
                  <a:cubicBezTo>
                    <a:pt x="7788" y="6634"/>
                    <a:pt x="7200" y="11401"/>
                    <a:pt x="6980" y="14157"/>
                  </a:cubicBezTo>
                  <a:cubicBezTo>
                    <a:pt x="6759" y="16913"/>
                    <a:pt x="6906" y="17658"/>
                    <a:pt x="7347" y="18477"/>
                  </a:cubicBezTo>
                  <a:cubicBezTo>
                    <a:pt x="7788" y="19297"/>
                    <a:pt x="8522" y="20190"/>
                    <a:pt x="9257" y="20563"/>
                  </a:cubicBezTo>
                  <a:cubicBezTo>
                    <a:pt x="9992" y="20935"/>
                    <a:pt x="10727" y="20786"/>
                    <a:pt x="12049" y="18850"/>
                  </a:cubicBezTo>
                  <a:cubicBezTo>
                    <a:pt x="13371" y="16913"/>
                    <a:pt x="15282" y="13189"/>
                    <a:pt x="16604" y="9986"/>
                  </a:cubicBezTo>
                  <a:cubicBezTo>
                    <a:pt x="17927" y="6783"/>
                    <a:pt x="18661" y="4102"/>
                    <a:pt x="19102" y="2389"/>
                  </a:cubicBezTo>
                  <a:cubicBezTo>
                    <a:pt x="19543" y="676"/>
                    <a:pt x="19690" y="-69"/>
                    <a:pt x="19616" y="5"/>
                  </a:cubicBezTo>
                  <a:cubicBezTo>
                    <a:pt x="19543" y="80"/>
                    <a:pt x="19249" y="974"/>
                    <a:pt x="19176" y="3879"/>
                  </a:cubicBezTo>
                  <a:cubicBezTo>
                    <a:pt x="19102" y="6783"/>
                    <a:pt x="19249" y="11699"/>
                    <a:pt x="19690" y="14977"/>
                  </a:cubicBezTo>
                  <a:cubicBezTo>
                    <a:pt x="20131" y="18254"/>
                    <a:pt x="20865" y="19892"/>
                    <a:pt x="21600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327277" y="40830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515660" y="3962400"/>
              <a:ext cx="319618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30" y="21600"/>
                  </a:moveTo>
                  <a:cubicBezTo>
                    <a:pt x="715" y="19200"/>
                    <a:pt x="0" y="16800"/>
                    <a:pt x="0" y="14400"/>
                  </a:cubicBezTo>
                  <a:cubicBezTo>
                    <a:pt x="0" y="12000"/>
                    <a:pt x="715" y="9600"/>
                    <a:pt x="3576" y="7200"/>
                  </a:cubicBezTo>
                  <a:cubicBezTo>
                    <a:pt x="6437" y="4800"/>
                    <a:pt x="11444" y="2400"/>
                    <a:pt x="14805" y="1200"/>
                  </a:cubicBezTo>
                  <a:cubicBezTo>
                    <a:pt x="18167" y="0"/>
                    <a:pt x="198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6605548" y="4032249"/>
              <a:ext cx="229730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982" fill="norm" stroke="1" extrusionOk="0">
                  <a:moveTo>
                    <a:pt x="2484" y="10800"/>
                  </a:moveTo>
                  <a:cubicBezTo>
                    <a:pt x="1295" y="14400"/>
                    <a:pt x="106" y="18000"/>
                    <a:pt x="7" y="19800"/>
                  </a:cubicBezTo>
                  <a:cubicBezTo>
                    <a:pt x="-92" y="21600"/>
                    <a:pt x="899" y="21600"/>
                    <a:pt x="4664" y="18000"/>
                  </a:cubicBezTo>
                  <a:cubicBezTo>
                    <a:pt x="8429" y="14400"/>
                    <a:pt x="14969" y="72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644777" y="3867150"/>
              <a:ext cx="952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086"/>
                    <a:pt x="14880" y="6171"/>
                    <a:pt x="11280" y="9771"/>
                  </a:cubicBezTo>
                  <a:cubicBezTo>
                    <a:pt x="7680" y="13371"/>
                    <a:pt x="3840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898777" y="3821690"/>
              <a:ext cx="243418" cy="29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1370"/>
                  </a:moveTo>
                  <a:cubicBezTo>
                    <a:pt x="563" y="19860"/>
                    <a:pt x="1127" y="18349"/>
                    <a:pt x="2536" y="15781"/>
                  </a:cubicBezTo>
                  <a:cubicBezTo>
                    <a:pt x="3944" y="13213"/>
                    <a:pt x="6198" y="9588"/>
                    <a:pt x="7513" y="7247"/>
                  </a:cubicBezTo>
                  <a:cubicBezTo>
                    <a:pt x="8828" y="4906"/>
                    <a:pt x="9203" y="3848"/>
                    <a:pt x="9485" y="2715"/>
                  </a:cubicBezTo>
                  <a:cubicBezTo>
                    <a:pt x="9767" y="1583"/>
                    <a:pt x="9955" y="374"/>
                    <a:pt x="9767" y="72"/>
                  </a:cubicBezTo>
                  <a:cubicBezTo>
                    <a:pt x="9579" y="-230"/>
                    <a:pt x="9016" y="374"/>
                    <a:pt x="8264" y="2715"/>
                  </a:cubicBezTo>
                  <a:cubicBezTo>
                    <a:pt x="7513" y="5057"/>
                    <a:pt x="6574" y="9135"/>
                    <a:pt x="6104" y="11627"/>
                  </a:cubicBezTo>
                  <a:cubicBezTo>
                    <a:pt x="5635" y="14120"/>
                    <a:pt x="5635" y="15026"/>
                    <a:pt x="5823" y="15932"/>
                  </a:cubicBezTo>
                  <a:cubicBezTo>
                    <a:pt x="6010" y="16839"/>
                    <a:pt x="6386" y="17745"/>
                    <a:pt x="7043" y="18122"/>
                  </a:cubicBezTo>
                  <a:cubicBezTo>
                    <a:pt x="7701" y="18500"/>
                    <a:pt x="8640" y="18349"/>
                    <a:pt x="10330" y="16839"/>
                  </a:cubicBezTo>
                  <a:cubicBezTo>
                    <a:pt x="12021" y="15328"/>
                    <a:pt x="14463" y="12458"/>
                    <a:pt x="16341" y="9890"/>
                  </a:cubicBezTo>
                  <a:cubicBezTo>
                    <a:pt x="18219" y="7322"/>
                    <a:pt x="19534" y="5057"/>
                    <a:pt x="20379" y="3546"/>
                  </a:cubicBezTo>
                  <a:cubicBezTo>
                    <a:pt x="21224" y="2036"/>
                    <a:pt x="21600" y="1280"/>
                    <a:pt x="21600" y="1280"/>
                  </a:cubicBezTo>
                  <a:cubicBezTo>
                    <a:pt x="21600" y="1280"/>
                    <a:pt x="21224" y="2036"/>
                    <a:pt x="20755" y="3999"/>
                  </a:cubicBezTo>
                  <a:cubicBezTo>
                    <a:pt x="20285" y="5963"/>
                    <a:pt x="19722" y="9135"/>
                    <a:pt x="19722" y="11476"/>
                  </a:cubicBezTo>
                  <a:cubicBezTo>
                    <a:pt x="19722" y="13818"/>
                    <a:pt x="20285" y="15328"/>
                    <a:pt x="20849" y="16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197227" y="4024677"/>
              <a:ext cx="184151" cy="11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356"/>
                  </a:moveTo>
                  <a:cubicBezTo>
                    <a:pt x="1490" y="598"/>
                    <a:pt x="2979" y="-160"/>
                    <a:pt x="4221" y="29"/>
                  </a:cubicBezTo>
                  <a:cubicBezTo>
                    <a:pt x="5462" y="219"/>
                    <a:pt x="6455" y="1356"/>
                    <a:pt x="7200" y="3440"/>
                  </a:cubicBezTo>
                  <a:cubicBezTo>
                    <a:pt x="7945" y="5524"/>
                    <a:pt x="8441" y="8556"/>
                    <a:pt x="8193" y="10829"/>
                  </a:cubicBezTo>
                  <a:cubicBezTo>
                    <a:pt x="7945" y="13103"/>
                    <a:pt x="6952" y="14619"/>
                    <a:pt x="5834" y="16135"/>
                  </a:cubicBezTo>
                  <a:cubicBezTo>
                    <a:pt x="4717" y="17651"/>
                    <a:pt x="3476" y="19166"/>
                    <a:pt x="3476" y="20114"/>
                  </a:cubicBezTo>
                  <a:cubicBezTo>
                    <a:pt x="3476" y="21061"/>
                    <a:pt x="4717" y="21440"/>
                    <a:pt x="7945" y="21440"/>
                  </a:cubicBezTo>
                  <a:cubicBezTo>
                    <a:pt x="11172" y="21440"/>
                    <a:pt x="16386" y="21061"/>
                    <a:pt x="2160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83727" y="5461000"/>
              <a:ext cx="508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833"/>
                    <a:pt x="9000" y="5666"/>
                    <a:pt x="11700" y="8970"/>
                  </a:cubicBezTo>
                  <a:cubicBezTo>
                    <a:pt x="14400" y="12275"/>
                    <a:pt x="15300" y="16052"/>
                    <a:pt x="16650" y="18236"/>
                  </a:cubicBezTo>
                  <a:cubicBezTo>
                    <a:pt x="18000" y="20420"/>
                    <a:pt x="19800" y="210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10014" y="5422900"/>
              <a:ext cx="357864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136" y="21600"/>
                  </a:moveTo>
                  <a:cubicBezTo>
                    <a:pt x="9" y="19886"/>
                    <a:pt x="-118" y="18171"/>
                    <a:pt x="200" y="16800"/>
                  </a:cubicBezTo>
                  <a:cubicBezTo>
                    <a:pt x="517" y="15429"/>
                    <a:pt x="1280" y="14400"/>
                    <a:pt x="3694" y="12514"/>
                  </a:cubicBezTo>
                  <a:cubicBezTo>
                    <a:pt x="6108" y="10629"/>
                    <a:pt x="10174" y="7886"/>
                    <a:pt x="13414" y="5657"/>
                  </a:cubicBezTo>
                  <a:cubicBezTo>
                    <a:pt x="16654" y="3429"/>
                    <a:pt x="19068" y="1714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48827" y="558800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974227" y="564515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20160"/>
                    <a:pt x="5280" y="18720"/>
                    <a:pt x="8880" y="15120"/>
                  </a:cubicBezTo>
                  <a:cubicBezTo>
                    <a:pt x="12480" y="11520"/>
                    <a:pt x="1704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761627" y="5327650"/>
              <a:ext cx="2286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3181"/>
                    <a:pt x="6400" y="6363"/>
                    <a:pt x="10000" y="9963"/>
                  </a:cubicBezTo>
                  <a:cubicBezTo>
                    <a:pt x="13600" y="13563"/>
                    <a:pt x="17600" y="175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818777" y="5295900"/>
              <a:ext cx="158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3600"/>
                    <a:pt x="15840" y="7200"/>
                    <a:pt x="12240" y="10800"/>
                  </a:cubicBezTo>
                  <a:cubicBezTo>
                    <a:pt x="8640" y="14400"/>
                    <a:pt x="432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685427" y="5162550"/>
              <a:ext cx="292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457"/>
                    <a:pt x="10643" y="11314"/>
                    <a:pt x="14243" y="7714"/>
                  </a:cubicBezTo>
                  <a:cubicBezTo>
                    <a:pt x="17843" y="4114"/>
                    <a:pt x="1972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352177" y="54292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8000"/>
                    <a:pt x="8562" y="14400"/>
                    <a:pt x="12162" y="10800"/>
                  </a:cubicBezTo>
                  <a:cubicBezTo>
                    <a:pt x="15762" y="7200"/>
                    <a:pt x="1868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2968127" y="5200650"/>
              <a:ext cx="158751" cy="17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0"/>
                  </a:moveTo>
                  <a:cubicBezTo>
                    <a:pt x="1728" y="0"/>
                    <a:pt x="3456" y="0"/>
                    <a:pt x="5760" y="1822"/>
                  </a:cubicBezTo>
                  <a:cubicBezTo>
                    <a:pt x="8064" y="3643"/>
                    <a:pt x="10944" y="7287"/>
                    <a:pt x="12816" y="9759"/>
                  </a:cubicBezTo>
                  <a:cubicBezTo>
                    <a:pt x="14688" y="12231"/>
                    <a:pt x="15552" y="13533"/>
                    <a:pt x="16560" y="15614"/>
                  </a:cubicBezTo>
                  <a:cubicBezTo>
                    <a:pt x="17568" y="17696"/>
                    <a:pt x="18720" y="20559"/>
                    <a:pt x="19584" y="21080"/>
                  </a:cubicBezTo>
                  <a:cubicBezTo>
                    <a:pt x="20448" y="21600"/>
                    <a:pt x="21024" y="19778"/>
                    <a:pt x="21600" y="1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091670" y="5257800"/>
              <a:ext cx="92358" cy="30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6" fill="norm" stroke="1" extrusionOk="0">
                  <a:moveTo>
                    <a:pt x="21420" y="0"/>
                  </a:moveTo>
                  <a:cubicBezTo>
                    <a:pt x="18475" y="2071"/>
                    <a:pt x="15529" y="4142"/>
                    <a:pt x="12338" y="7397"/>
                  </a:cubicBezTo>
                  <a:cubicBezTo>
                    <a:pt x="9147" y="10652"/>
                    <a:pt x="5711" y="15090"/>
                    <a:pt x="3502" y="17827"/>
                  </a:cubicBezTo>
                  <a:cubicBezTo>
                    <a:pt x="1293" y="20564"/>
                    <a:pt x="311" y="21600"/>
                    <a:pt x="65" y="21452"/>
                  </a:cubicBezTo>
                  <a:cubicBezTo>
                    <a:pt x="-180" y="21304"/>
                    <a:pt x="311" y="19973"/>
                    <a:pt x="802" y="18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955427" y="5075980"/>
              <a:ext cx="3683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31" y="11375"/>
                    <a:pt x="5462" y="2735"/>
                    <a:pt x="9062" y="575"/>
                  </a:cubicBezTo>
                  <a:cubicBezTo>
                    <a:pt x="12662" y="-1585"/>
                    <a:pt x="1713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812427" y="5772150"/>
              <a:ext cx="148801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8" y="20700"/>
                    <a:pt x="1536" y="19800"/>
                    <a:pt x="2443" y="18450"/>
                  </a:cubicBezTo>
                  <a:cubicBezTo>
                    <a:pt x="3349" y="17100"/>
                    <a:pt x="4394" y="15300"/>
                    <a:pt x="5454" y="13725"/>
                  </a:cubicBezTo>
                  <a:cubicBezTo>
                    <a:pt x="6514" y="12150"/>
                    <a:pt x="7589" y="10800"/>
                    <a:pt x="8757" y="9450"/>
                  </a:cubicBezTo>
                  <a:cubicBezTo>
                    <a:pt x="9924" y="8100"/>
                    <a:pt x="11184" y="6750"/>
                    <a:pt x="12352" y="5850"/>
                  </a:cubicBezTo>
                  <a:cubicBezTo>
                    <a:pt x="13519" y="4950"/>
                    <a:pt x="14595" y="4500"/>
                    <a:pt x="15716" y="4275"/>
                  </a:cubicBezTo>
                  <a:cubicBezTo>
                    <a:pt x="16838" y="4050"/>
                    <a:pt x="18005" y="4050"/>
                    <a:pt x="18942" y="3825"/>
                  </a:cubicBezTo>
                  <a:cubicBezTo>
                    <a:pt x="19879" y="3600"/>
                    <a:pt x="20586" y="3150"/>
                    <a:pt x="21016" y="2700"/>
                  </a:cubicBezTo>
                  <a:cubicBezTo>
                    <a:pt x="21446" y="2250"/>
                    <a:pt x="21600" y="1800"/>
                    <a:pt x="21600" y="1350"/>
                  </a:cubicBezTo>
                  <a:cubicBezTo>
                    <a:pt x="21600" y="900"/>
                    <a:pt x="21446" y="450"/>
                    <a:pt x="21262" y="225"/>
                  </a:cubicBezTo>
                  <a:cubicBezTo>
                    <a:pt x="21078" y="0"/>
                    <a:pt x="20863" y="0"/>
                    <a:pt x="206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748927" y="5988050"/>
              <a:ext cx="1587501" cy="92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7" fill="norm" stroke="1" extrusionOk="0">
                  <a:moveTo>
                    <a:pt x="0" y="15499"/>
                  </a:moveTo>
                  <a:cubicBezTo>
                    <a:pt x="202" y="16286"/>
                    <a:pt x="403" y="17073"/>
                    <a:pt x="619" y="17984"/>
                  </a:cubicBezTo>
                  <a:cubicBezTo>
                    <a:pt x="835" y="18894"/>
                    <a:pt x="1066" y="19927"/>
                    <a:pt x="1224" y="20591"/>
                  </a:cubicBezTo>
                  <a:cubicBezTo>
                    <a:pt x="1382" y="21256"/>
                    <a:pt x="1469" y="21551"/>
                    <a:pt x="1526" y="21575"/>
                  </a:cubicBezTo>
                  <a:cubicBezTo>
                    <a:pt x="1584" y="21600"/>
                    <a:pt x="1613" y="21354"/>
                    <a:pt x="1613" y="20395"/>
                  </a:cubicBezTo>
                  <a:cubicBezTo>
                    <a:pt x="1613" y="19435"/>
                    <a:pt x="1584" y="17762"/>
                    <a:pt x="1526" y="16065"/>
                  </a:cubicBezTo>
                  <a:cubicBezTo>
                    <a:pt x="1469" y="14367"/>
                    <a:pt x="1382" y="12645"/>
                    <a:pt x="1339" y="10726"/>
                  </a:cubicBezTo>
                  <a:cubicBezTo>
                    <a:pt x="1296" y="8807"/>
                    <a:pt x="1296" y="6692"/>
                    <a:pt x="1296" y="5388"/>
                  </a:cubicBezTo>
                  <a:cubicBezTo>
                    <a:pt x="1296" y="4084"/>
                    <a:pt x="1296" y="3592"/>
                    <a:pt x="1267" y="3174"/>
                  </a:cubicBezTo>
                  <a:cubicBezTo>
                    <a:pt x="1238" y="2755"/>
                    <a:pt x="1181" y="2411"/>
                    <a:pt x="1238" y="2263"/>
                  </a:cubicBezTo>
                  <a:cubicBezTo>
                    <a:pt x="1296" y="2116"/>
                    <a:pt x="1469" y="2165"/>
                    <a:pt x="2059" y="2067"/>
                  </a:cubicBezTo>
                  <a:cubicBezTo>
                    <a:pt x="2650" y="1968"/>
                    <a:pt x="3658" y="1722"/>
                    <a:pt x="4723" y="1476"/>
                  </a:cubicBezTo>
                  <a:cubicBezTo>
                    <a:pt x="5789" y="1230"/>
                    <a:pt x="6912" y="984"/>
                    <a:pt x="8050" y="787"/>
                  </a:cubicBezTo>
                  <a:cubicBezTo>
                    <a:pt x="9187" y="590"/>
                    <a:pt x="10339" y="443"/>
                    <a:pt x="11434" y="344"/>
                  </a:cubicBezTo>
                  <a:cubicBezTo>
                    <a:pt x="12528" y="246"/>
                    <a:pt x="13565" y="197"/>
                    <a:pt x="14688" y="172"/>
                  </a:cubicBezTo>
                  <a:cubicBezTo>
                    <a:pt x="15811" y="148"/>
                    <a:pt x="17021" y="148"/>
                    <a:pt x="18187" y="123"/>
                  </a:cubicBezTo>
                  <a:cubicBezTo>
                    <a:pt x="19354" y="98"/>
                    <a:pt x="20477" y="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039345" y="6195082"/>
              <a:ext cx="83289" cy="25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454" fill="norm" stroke="1" extrusionOk="0">
                  <a:moveTo>
                    <a:pt x="15837" y="5614"/>
                  </a:moveTo>
                  <a:cubicBezTo>
                    <a:pt x="15837" y="4714"/>
                    <a:pt x="15837" y="3814"/>
                    <a:pt x="16095" y="2914"/>
                  </a:cubicBezTo>
                  <a:cubicBezTo>
                    <a:pt x="16352" y="2014"/>
                    <a:pt x="16866" y="1114"/>
                    <a:pt x="15323" y="574"/>
                  </a:cubicBezTo>
                  <a:cubicBezTo>
                    <a:pt x="13780" y="34"/>
                    <a:pt x="10180" y="-146"/>
                    <a:pt x="7609" y="124"/>
                  </a:cubicBezTo>
                  <a:cubicBezTo>
                    <a:pt x="5037" y="394"/>
                    <a:pt x="3495" y="1114"/>
                    <a:pt x="1952" y="2554"/>
                  </a:cubicBezTo>
                  <a:cubicBezTo>
                    <a:pt x="409" y="3994"/>
                    <a:pt x="-1134" y="6154"/>
                    <a:pt x="1180" y="8134"/>
                  </a:cubicBezTo>
                  <a:cubicBezTo>
                    <a:pt x="3495" y="10114"/>
                    <a:pt x="9666" y="11914"/>
                    <a:pt x="13780" y="13084"/>
                  </a:cubicBezTo>
                  <a:cubicBezTo>
                    <a:pt x="17895" y="14254"/>
                    <a:pt x="19952" y="14794"/>
                    <a:pt x="20209" y="15964"/>
                  </a:cubicBezTo>
                  <a:cubicBezTo>
                    <a:pt x="20466" y="17134"/>
                    <a:pt x="18923" y="18934"/>
                    <a:pt x="16352" y="20014"/>
                  </a:cubicBezTo>
                  <a:cubicBezTo>
                    <a:pt x="13780" y="21094"/>
                    <a:pt x="10180" y="21454"/>
                    <a:pt x="8637" y="21454"/>
                  </a:cubicBezTo>
                  <a:cubicBezTo>
                    <a:pt x="7095" y="21454"/>
                    <a:pt x="7609" y="21094"/>
                    <a:pt x="8123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193427" y="6407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187077" y="6141458"/>
              <a:ext cx="152401" cy="106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6151"/>
                  </a:moveTo>
                  <a:cubicBezTo>
                    <a:pt x="900" y="4033"/>
                    <a:pt x="1800" y="1916"/>
                    <a:pt x="3000" y="857"/>
                  </a:cubicBezTo>
                  <a:cubicBezTo>
                    <a:pt x="4200" y="-202"/>
                    <a:pt x="5700" y="-202"/>
                    <a:pt x="7050" y="433"/>
                  </a:cubicBezTo>
                  <a:cubicBezTo>
                    <a:pt x="8400" y="1069"/>
                    <a:pt x="9600" y="2339"/>
                    <a:pt x="10050" y="4033"/>
                  </a:cubicBezTo>
                  <a:cubicBezTo>
                    <a:pt x="10500" y="5727"/>
                    <a:pt x="10200" y="7845"/>
                    <a:pt x="9450" y="9751"/>
                  </a:cubicBezTo>
                  <a:cubicBezTo>
                    <a:pt x="8700" y="11657"/>
                    <a:pt x="7500" y="13351"/>
                    <a:pt x="6900" y="15257"/>
                  </a:cubicBezTo>
                  <a:cubicBezTo>
                    <a:pt x="6300" y="17163"/>
                    <a:pt x="6300" y="19280"/>
                    <a:pt x="7650" y="20339"/>
                  </a:cubicBezTo>
                  <a:cubicBezTo>
                    <a:pt x="9000" y="21398"/>
                    <a:pt x="11700" y="21398"/>
                    <a:pt x="14250" y="21186"/>
                  </a:cubicBezTo>
                  <a:cubicBezTo>
                    <a:pt x="16800" y="20974"/>
                    <a:pt x="19200" y="20551"/>
                    <a:pt x="21600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001798" y="6616700"/>
              <a:ext cx="439280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666" fill="norm" stroke="1" extrusionOk="0">
                  <a:moveTo>
                    <a:pt x="1302" y="15247"/>
                  </a:moveTo>
                  <a:cubicBezTo>
                    <a:pt x="679" y="16518"/>
                    <a:pt x="56" y="17788"/>
                    <a:pt x="4" y="19059"/>
                  </a:cubicBezTo>
                  <a:cubicBezTo>
                    <a:pt x="-48" y="20329"/>
                    <a:pt x="471" y="21600"/>
                    <a:pt x="2340" y="19694"/>
                  </a:cubicBezTo>
                  <a:cubicBezTo>
                    <a:pt x="4210" y="17788"/>
                    <a:pt x="7429" y="12706"/>
                    <a:pt x="10648" y="8259"/>
                  </a:cubicBezTo>
                  <a:cubicBezTo>
                    <a:pt x="13867" y="3812"/>
                    <a:pt x="17087" y="0"/>
                    <a:pt x="18904" y="0"/>
                  </a:cubicBezTo>
                  <a:cubicBezTo>
                    <a:pt x="20721" y="0"/>
                    <a:pt x="21137" y="3812"/>
                    <a:pt x="21552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156416" y="6722695"/>
              <a:ext cx="140729" cy="15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0452" fill="norm" stroke="1" extrusionOk="0">
                  <a:moveTo>
                    <a:pt x="4602" y="6991"/>
                  </a:moveTo>
                  <a:cubicBezTo>
                    <a:pt x="3966" y="10918"/>
                    <a:pt x="3331" y="14846"/>
                    <a:pt x="2537" y="17370"/>
                  </a:cubicBezTo>
                  <a:cubicBezTo>
                    <a:pt x="1743" y="19895"/>
                    <a:pt x="790" y="21017"/>
                    <a:pt x="313" y="20175"/>
                  </a:cubicBezTo>
                  <a:cubicBezTo>
                    <a:pt x="-163" y="19334"/>
                    <a:pt x="-163" y="16529"/>
                    <a:pt x="790" y="13022"/>
                  </a:cubicBezTo>
                  <a:cubicBezTo>
                    <a:pt x="1743" y="9516"/>
                    <a:pt x="3649" y="5308"/>
                    <a:pt x="6190" y="2783"/>
                  </a:cubicBezTo>
                  <a:cubicBezTo>
                    <a:pt x="8731" y="259"/>
                    <a:pt x="11908" y="-583"/>
                    <a:pt x="14608" y="399"/>
                  </a:cubicBezTo>
                  <a:cubicBezTo>
                    <a:pt x="17308" y="1381"/>
                    <a:pt x="19531" y="4186"/>
                    <a:pt x="20484" y="7692"/>
                  </a:cubicBezTo>
                  <a:cubicBezTo>
                    <a:pt x="21437" y="11199"/>
                    <a:pt x="21119" y="15407"/>
                    <a:pt x="20802" y="19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631577" y="65595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726827" y="6445250"/>
              <a:ext cx="127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20"/>
                    <a:pt x="0" y="8640"/>
                    <a:pt x="0" y="12060"/>
                  </a:cubicBezTo>
                  <a:cubicBezTo>
                    <a:pt x="0" y="15480"/>
                    <a:pt x="0" y="18000"/>
                    <a:pt x="3600" y="19440"/>
                  </a:cubicBezTo>
                  <a:cubicBezTo>
                    <a:pt x="7200" y="20880"/>
                    <a:pt x="144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977912" y="6225885"/>
              <a:ext cx="129840" cy="23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335" fill="norm" stroke="1" extrusionOk="0">
                  <a:moveTo>
                    <a:pt x="16665" y="3821"/>
                  </a:moveTo>
                  <a:cubicBezTo>
                    <a:pt x="16327" y="2849"/>
                    <a:pt x="15990" y="1876"/>
                    <a:pt x="15146" y="1097"/>
                  </a:cubicBezTo>
                  <a:cubicBezTo>
                    <a:pt x="14302" y="319"/>
                    <a:pt x="12952" y="-265"/>
                    <a:pt x="10590" y="124"/>
                  </a:cubicBezTo>
                  <a:cubicBezTo>
                    <a:pt x="8227" y="513"/>
                    <a:pt x="4852" y="1876"/>
                    <a:pt x="2658" y="3530"/>
                  </a:cubicBezTo>
                  <a:cubicBezTo>
                    <a:pt x="464" y="5184"/>
                    <a:pt x="-548" y="7130"/>
                    <a:pt x="296" y="8686"/>
                  </a:cubicBezTo>
                  <a:cubicBezTo>
                    <a:pt x="1139" y="10243"/>
                    <a:pt x="3839" y="11411"/>
                    <a:pt x="7383" y="12578"/>
                  </a:cubicBezTo>
                  <a:cubicBezTo>
                    <a:pt x="10927" y="13746"/>
                    <a:pt x="15315" y="14913"/>
                    <a:pt x="17846" y="15984"/>
                  </a:cubicBezTo>
                  <a:cubicBezTo>
                    <a:pt x="20377" y="17054"/>
                    <a:pt x="21052" y="18027"/>
                    <a:pt x="20546" y="18805"/>
                  </a:cubicBezTo>
                  <a:cubicBezTo>
                    <a:pt x="20040" y="19584"/>
                    <a:pt x="18352" y="20167"/>
                    <a:pt x="15483" y="20557"/>
                  </a:cubicBezTo>
                  <a:cubicBezTo>
                    <a:pt x="12615" y="20946"/>
                    <a:pt x="8564" y="21140"/>
                    <a:pt x="4514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166860" y="6412277"/>
              <a:ext cx="112418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24" fill="norm" stroke="1" extrusionOk="0">
                  <a:moveTo>
                    <a:pt x="844" y="1717"/>
                  </a:moveTo>
                  <a:cubicBezTo>
                    <a:pt x="2844" y="757"/>
                    <a:pt x="4844" y="-203"/>
                    <a:pt x="6644" y="37"/>
                  </a:cubicBezTo>
                  <a:cubicBezTo>
                    <a:pt x="8444" y="277"/>
                    <a:pt x="10044" y="1717"/>
                    <a:pt x="10444" y="3637"/>
                  </a:cubicBezTo>
                  <a:cubicBezTo>
                    <a:pt x="10844" y="5557"/>
                    <a:pt x="10044" y="7957"/>
                    <a:pt x="8844" y="10117"/>
                  </a:cubicBezTo>
                  <a:cubicBezTo>
                    <a:pt x="7644" y="12277"/>
                    <a:pt x="6044" y="14197"/>
                    <a:pt x="4044" y="16117"/>
                  </a:cubicBezTo>
                  <a:cubicBezTo>
                    <a:pt x="2044" y="18037"/>
                    <a:pt x="-356" y="19957"/>
                    <a:pt x="44" y="20677"/>
                  </a:cubicBezTo>
                  <a:cubicBezTo>
                    <a:pt x="444" y="21397"/>
                    <a:pt x="3644" y="20917"/>
                    <a:pt x="7644" y="19957"/>
                  </a:cubicBezTo>
                  <a:cubicBezTo>
                    <a:pt x="11644" y="18997"/>
                    <a:pt x="16444" y="17557"/>
                    <a:pt x="21244" y="16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247527" y="6158280"/>
              <a:ext cx="139701" cy="11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630"/>
                  </a:moveTo>
                  <a:cubicBezTo>
                    <a:pt x="1309" y="1430"/>
                    <a:pt x="2618" y="230"/>
                    <a:pt x="4091" y="30"/>
                  </a:cubicBezTo>
                  <a:cubicBezTo>
                    <a:pt x="5564" y="-170"/>
                    <a:pt x="7200" y="630"/>
                    <a:pt x="8345" y="2030"/>
                  </a:cubicBezTo>
                  <a:cubicBezTo>
                    <a:pt x="9491" y="3430"/>
                    <a:pt x="10145" y="5430"/>
                    <a:pt x="10145" y="7430"/>
                  </a:cubicBezTo>
                  <a:cubicBezTo>
                    <a:pt x="10145" y="9430"/>
                    <a:pt x="9491" y="11430"/>
                    <a:pt x="7527" y="13830"/>
                  </a:cubicBezTo>
                  <a:cubicBezTo>
                    <a:pt x="5564" y="16230"/>
                    <a:pt x="2291" y="19030"/>
                    <a:pt x="1473" y="20230"/>
                  </a:cubicBezTo>
                  <a:cubicBezTo>
                    <a:pt x="655" y="21430"/>
                    <a:pt x="2291" y="21030"/>
                    <a:pt x="6055" y="20630"/>
                  </a:cubicBezTo>
                  <a:cubicBezTo>
                    <a:pt x="9818" y="20230"/>
                    <a:pt x="15709" y="19830"/>
                    <a:pt x="21600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974477" y="6661150"/>
              <a:ext cx="400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7280"/>
                    <a:pt x="6171" y="12960"/>
                    <a:pt x="9486" y="10080"/>
                  </a:cubicBezTo>
                  <a:cubicBezTo>
                    <a:pt x="12800" y="7200"/>
                    <a:pt x="16343" y="5760"/>
                    <a:pt x="18400" y="4320"/>
                  </a:cubicBezTo>
                  <a:cubicBezTo>
                    <a:pt x="20457" y="2880"/>
                    <a:pt x="210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141694" y="6754257"/>
              <a:ext cx="245534" cy="181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372" y="6139"/>
                  </a:moveTo>
                  <a:cubicBezTo>
                    <a:pt x="372" y="10067"/>
                    <a:pt x="372" y="13994"/>
                    <a:pt x="279" y="16694"/>
                  </a:cubicBezTo>
                  <a:cubicBezTo>
                    <a:pt x="186" y="19394"/>
                    <a:pt x="0" y="20867"/>
                    <a:pt x="0" y="20989"/>
                  </a:cubicBezTo>
                  <a:cubicBezTo>
                    <a:pt x="0" y="21112"/>
                    <a:pt x="186" y="19885"/>
                    <a:pt x="1117" y="16694"/>
                  </a:cubicBezTo>
                  <a:cubicBezTo>
                    <a:pt x="2048" y="13503"/>
                    <a:pt x="3724" y="8348"/>
                    <a:pt x="4934" y="5403"/>
                  </a:cubicBezTo>
                  <a:cubicBezTo>
                    <a:pt x="6145" y="2457"/>
                    <a:pt x="6890" y="1721"/>
                    <a:pt x="7541" y="1844"/>
                  </a:cubicBezTo>
                  <a:cubicBezTo>
                    <a:pt x="8193" y="1967"/>
                    <a:pt x="8752" y="2948"/>
                    <a:pt x="9124" y="4053"/>
                  </a:cubicBezTo>
                  <a:cubicBezTo>
                    <a:pt x="9497" y="5157"/>
                    <a:pt x="9683" y="6385"/>
                    <a:pt x="9776" y="7612"/>
                  </a:cubicBezTo>
                  <a:cubicBezTo>
                    <a:pt x="9869" y="8839"/>
                    <a:pt x="9869" y="10067"/>
                    <a:pt x="9869" y="10067"/>
                  </a:cubicBezTo>
                  <a:cubicBezTo>
                    <a:pt x="9869" y="10067"/>
                    <a:pt x="9869" y="8839"/>
                    <a:pt x="10614" y="6876"/>
                  </a:cubicBezTo>
                  <a:cubicBezTo>
                    <a:pt x="11359" y="4912"/>
                    <a:pt x="12848" y="2212"/>
                    <a:pt x="14245" y="862"/>
                  </a:cubicBezTo>
                  <a:cubicBezTo>
                    <a:pt x="15641" y="-488"/>
                    <a:pt x="16945" y="-488"/>
                    <a:pt x="18155" y="2580"/>
                  </a:cubicBezTo>
                  <a:cubicBezTo>
                    <a:pt x="19366" y="5648"/>
                    <a:pt x="20483" y="11785"/>
                    <a:pt x="21600" y="17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648316" y="5219298"/>
              <a:ext cx="141887" cy="26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089" fill="norm" stroke="1" extrusionOk="0">
                  <a:moveTo>
                    <a:pt x="20138" y="6204"/>
                  </a:moveTo>
                  <a:cubicBezTo>
                    <a:pt x="20451" y="5347"/>
                    <a:pt x="20764" y="4490"/>
                    <a:pt x="20920" y="3461"/>
                  </a:cubicBezTo>
                  <a:cubicBezTo>
                    <a:pt x="21077" y="2433"/>
                    <a:pt x="21077" y="1233"/>
                    <a:pt x="19355" y="547"/>
                  </a:cubicBezTo>
                  <a:cubicBezTo>
                    <a:pt x="17634" y="-139"/>
                    <a:pt x="14190" y="-310"/>
                    <a:pt x="10590" y="804"/>
                  </a:cubicBezTo>
                  <a:cubicBezTo>
                    <a:pt x="6990" y="1919"/>
                    <a:pt x="3234" y="4319"/>
                    <a:pt x="1355" y="5947"/>
                  </a:cubicBezTo>
                  <a:cubicBezTo>
                    <a:pt x="-523" y="7576"/>
                    <a:pt x="-523" y="8433"/>
                    <a:pt x="1825" y="9719"/>
                  </a:cubicBezTo>
                  <a:cubicBezTo>
                    <a:pt x="4173" y="11004"/>
                    <a:pt x="8868" y="12719"/>
                    <a:pt x="12312" y="14261"/>
                  </a:cubicBezTo>
                  <a:cubicBezTo>
                    <a:pt x="15755" y="15804"/>
                    <a:pt x="17947" y="17176"/>
                    <a:pt x="18416" y="18376"/>
                  </a:cubicBezTo>
                  <a:cubicBezTo>
                    <a:pt x="18886" y="19576"/>
                    <a:pt x="17634" y="20604"/>
                    <a:pt x="16068" y="20947"/>
                  </a:cubicBezTo>
                  <a:cubicBezTo>
                    <a:pt x="14503" y="21290"/>
                    <a:pt x="12625" y="20947"/>
                    <a:pt x="10747" y="20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860677" y="54610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860677" y="5090022"/>
              <a:ext cx="114301" cy="14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384"/>
                  </a:moveTo>
                  <a:cubicBezTo>
                    <a:pt x="2000" y="80"/>
                    <a:pt x="4000" y="-224"/>
                    <a:pt x="5800" y="232"/>
                  </a:cubicBezTo>
                  <a:cubicBezTo>
                    <a:pt x="7600" y="689"/>
                    <a:pt x="9200" y="1906"/>
                    <a:pt x="9800" y="4339"/>
                  </a:cubicBezTo>
                  <a:cubicBezTo>
                    <a:pt x="10400" y="6773"/>
                    <a:pt x="10000" y="10424"/>
                    <a:pt x="9000" y="12706"/>
                  </a:cubicBezTo>
                  <a:cubicBezTo>
                    <a:pt x="8000" y="14987"/>
                    <a:pt x="6400" y="15900"/>
                    <a:pt x="4600" y="17117"/>
                  </a:cubicBezTo>
                  <a:cubicBezTo>
                    <a:pt x="2800" y="18334"/>
                    <a:pt x="800" y="19855"/>
                    <a:pt x="1000" y="20615"/>
                  </a:cubicBezTo>
                  <a:cubicBezTo>
                    <a:pt x="1200" y="21376"/>
                    <a:pt x="3600" y="21376"/>
                    <a:pt x="7400" y="21072"/>
                  </a:cubicBezTo>
                  <a:cubicBezTo>
                    <a:pt x="11200" y="20768"/>
                    <a:pt x="16400" y="20159"/>
                    <a:pt x="21600" y="19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032127" y="53340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025777" y="5422899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870327" y="5041900"/>
              <a:ext cx="846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268"/>
                    <a:pt x="21600" y="10537"/>
                    <a:pt x="21600" y="14137"/>
                  </a:cubicBezTo>
                  <a:cubicBezTo>
                    <a:pt x="21600" y="17737"/>
                    <a:pt x="1080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7730627" y="5324227"/>
              <a:ext cx="393701" cy="5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2671" y="14636"/>
                    <a:pt x="5342" y="7990"/>
                    <a:pt x="8652" y="4251"/>
                  </a:cubicBezTo>
                  <a:cubicBezTo>
                    <a:pt x="11961" y="513"/>
                    <a:pt x="15910" y="-318"/>
                    <a:pt x="18174" y="97"/>
                  </a:cubicBezTo>
                  <a:cubicBezTo>
                    <a:pt x="20439" y="513"/>
                    <a:pt x="21019" y="2174"/>
                    <a:pt x="21600" y="3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667127" y="5465087"/>
              <a:ext cx="63501" cy="17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278"/>
                  </a:moveTo>
                  <a:cubicBezTo>
                    <a:pt x="18000" y="18"/>
                    <a:pt x="14400" y="-242"/>
                    <a:pt x="11520" y="409"/>
                  </a:cubicBezTo>
                  <a:cubicBezTo>
                    <a:pt x="8640" y="1059"/>
                    <a:pt x="6480" y="2621"/>
                    <a:pt x="4320" y="5744"/>
                  </a:cubicBezTo>
                  <a:cubicBezTo>
                    <a:pt x="2160" y="8866"/>
                    <a:pt x="0" y="13551"/>
                    <a:pt x="0" y="16413"/>
                  </a:cubicBezTo>
                  <a:cubicBezTo>
                    <a:pt x="0" y="19276"/>
                    <a:pt x="2160" y="20317"/>
                    <a:pt x="5400" y="20838"/>
                  </a:cubicBezTo>
                  <a:cubicBezTo>
                    <a:pt x="8640" y="21358"/>
                    <a:pt x="12960" y="21358"/>
                    <a:pt x="1728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7776019" y="5496897"/>
              <a:ext cx="87959" cy="110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09" fill="norm" stroke="1" extrusionOk="0">
                  <a:moveTo>
                    <a:pt x="2857" y="10205"/>
                  </a:moveTo>
                  <a:cubicBezTo>
                    <a:pt x="1314" y="15503"/>
                    <a:pt x="-229" y="20801"/>
                    <a:pt x="28" y="19986"/>
                  </a:cubicBezTo>
                  <a:cubicBezTo>
                    <a:pt x="285" y="19171"/>
                    <a:pt x="2342" y="12243"/>
                    <a:pt x="4142" y="7760"/>
                  </a:cubicBezTo>
                  <a:cubicBezTo>
                    <a:pt x="5942" y="3277"/>
                    <a:pt x="7485" y="1239"/>
                    <a:pt x="9542" y="424"/>
                  </a:cubicBezTo>
                  <a:cubicBezTo>
                    <a:pt x="11600" y="-391"/>
                    <a:pt x="14171" y="17"/>
                    <a:pt x="15714" y="1239"/>
                  </a:cubicBezTo>
                  <a:cubicBezTo>
                    <a:pt x="17257" y="2462"/>
                    <a:pt x="17771" y="4500"/>
                    <a:pt x="18542" y="7964"/>
                  </a:cubicBezTo>
                  <a:cubicBezTo>
                    <a:pt x="19314" y="11428"/>
                    <a:pt x="20342" y="16318"/>
                    <a:pt x="21371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7927477" y="5524500"/>
              <a:ext cx="88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5143" y="18900"/>
                    <a:pt x="10286" y="21600"/>
                    <a:pt x="13886" y="18900"/>
                  </a:cubicBezTo>
                  <a:cubicBezTo>
                    <a:pt x="17486" y="16200"/>
                    <a:pt x="19543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8041777" y="54737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137027" y="5410200"/>
              <a:ext cx="79196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600" fill="norm" stroke="1" extrusionOk="0">
                  <a:moveTo>
                    <a:pt x="0" y="0"/>
                  </a:moveTo>
                  <a:cubicBezTo>
                    <a:pt x="5400" y="1362"/>
                    <a:pt x="10800" y="2724"/>
                    <a:pt x="14850" y="5449"/>
                  </a:cubicBezTo>
                  <a:cubicBezTo>
                    <a:pt x="18900" y="8173"/>
                    <a:pt x="21600" y="12259"/>
                    <a:pt x="19440" y="15178"/>
                  </a:cubicBezTo>
                  <a:cubicBezTo>
                    <a:pt x="17280" y="18097"/>
                    <a:pt x="10260" y="19849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8496860" y="5107516"/>
              <a:ext cx="237068" cy="23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15814" y="1516"/>
                  </a:moveTo>
                  <a:cubicBezTo>
                    <a:pt x="16779" y="758"/>
                    <a:pt x="17743" y="0"/>
                    <a:pt x="17839" y="0"/>
                  </a:cubicBezTo>
                  <a:cubicBezTo>
                    <a:pt x="17936" y="0"/>
                    <a:pt x="17164" y="758"/>
                    <a:pt x="14754" y="2179"/>
                  </a:cubicBezTo>
                  <a:cubicBezTo>
                    <a:pt x="12343" y="3600"/>
                    <a:pt x="8293" y="5684"/>
                    <a:pt x="5786" y="7011"/>
                  </a:cubicBezTo>
                  <a:cubicBezTo>
                    <a:pt x="3279" y="8337"/>
                    <a:pt x="2314" y="8905"/>
                    <a:pt x="2218" y="9568"/>
                  </a:cubicBezTo>
                  <a:cubicBezTo>
                    <a:pt x="2121" y="10232"/>
                    <a:pt x="2893" y="10989"/>
                    <a:pt x="4050" y="11368"/>
                  </a:cubicBezTo>
                  <a:cubicBezTo>
                    <a:pt x="5207" y="11747"/>
                    <a:pt x="6750" y="11747"/>
                    <a:pt x="8293" y="12032"/>
                  </a:cubicBezTo>
                  <a:cubicBezTo>
                    <a:pt x="9836" y="12316"/>
                    <a:pt x="11379" y="12884"/>
                    <a:pt x="11861" y="13547"/>
                  </a:cubicBezTo>
                  <a:cubicBezTo>
                    <a:pt x="12343" y="14211"/>
                    <a:pt x="11764" y="14968"/>
                    <a:pt x="9932" y="15916"/>
                  </a:cubicBezTo>
                  <a:cubicBezTo>
                    <a:pt x="8100" y="16863"/>
                    <a:pt x="5014" y="18000"/>
                    <a:pt x="2989" y="18853"/>
                  </a:cubicBezTo>
                  <a:cubicBezTo>
                    <a:pt x="964" y="19705"/>
                    <a:pt x="0" y="20274"/>
                    <a:pt x="0" y="20747"/>
                  </a:cubicBezTo>
                  <a:cubicBezTo>
                    <a:pt x="0" y="21221"/>
                    <a:pt x="964" y="21600"/>
                    <a:pt x="3761" y="21316"/>
                  </a:cubicBezTo>
                  <a:cubicBezTo>
                    <a:pt x="6557" y="21032"/>
                    <a:pt x="11186" y="20084"/>
                    <a:pt x="14464" y="19326"/>
                  </a:cubicBezTo>
                  <a:cubicBezTo>
                    <a:pt x="17743" y="18568"/>
                    <a:pt x="19671" y="18000"/>
                    <a:pt x="21600" y="17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8797503" y="5089706"/>
              <a:ext cx="152325" cy="249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2" fill="norm" stroke="1" extrusionOk="0">
                  <a:moveTo>
                    <a:pt x="21293" y="257"/>
                  </a:moveTo>
                  <a:cubicBezTo>
                    <a:pt x="19518" y="76"/>
                    <a:pt x="17742" y="-106"/>
                    <a:pt x="16263" y="76"/>
                  </a:cubicBezTo>
                  <a:cubicBezTo>
                    <a:pt x="14783" y="257"/>
                    <a:pt x="13600" y="802"/>
                    <a:pt x="11085" y="2798"/>
                  </a:cubicBezTo>
                  <a:cubicBezTo>
                    <a:pt x="8570" y="4795"/>
                    <a:pt x="4723" y="8244"/>
                    <a:pt x="2504" y="11420"/>
                  </a:cubicBezTo>
                  <a:cubicBezTo>
                    <a:pt x="285" y="14597"/>
                    <a:pt x="-307" y="17501"/>
                    <a:pt x="137" y="19225"/>
                  </a:cubicBezTo>
                  <a:cubicBezTo>
                    <a:pt x="581" y="20949"/>
                    <a:pt x="2060" y="21494"/>
                    <a:pt x="4871" y="21403"/>
                  </a:cubicBezTo>
                  <a:cubicBezTo>
                    <a:pt x="7682" y="21312"/>
                    <a:pt x="11825" y="20586"/>
                    <a:pt x="15967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9009094" y="5092700"/>
              <a:ext cx="16933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568"/>
                    <a:pt x="0" y="1137"/>
                    <a:pt x="0" y="2274"/>
                  </a:cubicBezTo>
                  <a:cubicBezTo>
                    <a:pt x="0" y="3411"/>
                    <a:pt x="1080" y="5116"/>
                    <a:pt x="3780" y="7674"/>
                  </a:cubicBezTo>
                  <a:cubicBezTo>
                    <a:pt x="6480" y="10232"/>
                    <a:pt x="10800" y="13642"/>
                    <a:pt x="14040" y="16105"/>
                  </a:cubicBezTo>
                  <a:cubicBezTo>
                    <a:pt x="17280" y="18568"/>
                    <a:pt x="19440" y="20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9038727" y="5080000"/>
              <a:ext cx="146051" cy="28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0"/>
                  </a:moveTo>
                  <a:cubicBezTo>
                    <a:pt x="18783" y="2680"/>
                    <a:pt x="15965" y="5361"/>
                    <a:pt x="12991" y="8435"/>
                  </a:cubicBezTo>
                  <a:cubicBezTo>
                    <a:pt x="10017" y="11509"/>
                    <a:pt x="6887" y="14978"/>
                    <a:pt x="4383" y="17422"/>
                  </a:cubicBezTo>
                  <a:cubicBezTo>
                    <a:pt x="1878" y="19866"/>
                    <a:pt x="0" y="21285"/>
                    <a:pt x="0" y="21442"/>
                  </a:cubicBezTo>
                  <a:cubicBezTo>
                    <a:pt x="0" y="21600"/>
                    <a:pt x="1878" y="20496"/>
                    <a:pt x="3757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9267327" y="52768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9255788" y="5179012"/>
              <a:ext cx="58430" cy="3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5" h="20046" fill="norm" stroke="1" extrusionOk="0">
                  <a:moveTo>
                    <a:pt x="14725" y="12988"/>
                  </a:moveTo>
                  <a:cubicBezTo>
                    <a:pt x="11125" y="11718"/>
                    <a:pt x="7525" y="10447"/>
                    <a:pt x="6805" y="12353"/>
                  </a:cubicBezTo>
                  <a:cubicBezTo>
                    <a:pt x="6085" y="14259"/>
                    <a:pt x="8245" y="19341"/>
                    <a:pt x="11485" y="19977"/>
                  </a:cubicBezTo>
                  <a:cubicBezTo>
                    <a:pt x="14725" y="20612"/>
                    <a:pt x="19045" y="16800"/>
                    <a:pt x="19765" y="12988"/>
                  </a:cubicBezTo>
                  <a:cubicBezTo>
                    <a:pt x="20485" y="9177"/>
                    <a:pt x="17605" y="5365"/>
                    <a:pt x="12925" y="2824"/>
                  </a:cubicBezTo>
                  <a:cubicBezTo>
                    <a:pt x="8245" y="283"/>
                    <a:pt x="1765" y="-988"/>
                    <a:pt x="325" y="918"/>
                  </a:cubicBezTo>
                  <a:cubicBezTo>
                    <a:pt x="-1115" y="2824"/>
                    <a:pt x="2485" y="7906"/>
                    <a:pt x="6085" y="12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9502277" y="52133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9794377" y="5073650"/>
              <a:ext cx="152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851"/>
                    <a:pt x="9000" y="7702"/>
                    <a:pt x="12600" y="11302"/>
                  </a:cubicBezTo>
                  <a:cubicBezTo>
                    <a:pt x="16200" y="14902"/>
                    <a:pt x="18900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9778999" y="5092700"/>
              <a:ext cx="167779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21402" y="0"/>
                  </a:moveTo>
                  <a:cubicBezTo>
                    <a:pt x="18162" y="2630"/>
                    <a:pt x="14922" y="5259"/>
                    <a:pt x="11817" y="8546"/>
                  </a:cubicBezTo>
                  <a:cubicBezTo>
                    <a:pt x="8712" y="11833"/>
                    <a:pt x="5742" y="15777"/>
                    <a:pt x="3717" y="18219"/>
                  </a:cubicBezTo>
                  <a:cubicBezTo>
                    <a:pt x="1692" y="20661"/>
                    <a:pt x="612" y="21600"/>
                    <a:pt x="207" y="21600"/>
                  </a:cubicBezTo>
                  <a:cubicBezTo>
                    <a:pt x="-198" y="21600"/>
                    <a:pt x="72" y="20661"/>
                    <a:pt x="34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9718177" y="5035550"/>
              <a:ext cx="241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8000"/>
                    <a:pt x="11368" y="14400"/>
                    <a:pt x="14968" y="10800"/>
                  </a:cubicBezTo>
                  <a:cubicBezTo>
                    <a:pt x="18568" y="7200"/>
                    <a:pt x="2008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9991227" y="5041900"/>
              <a:ext cx="13800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600" fill="norm" stroke="1" extrusionOk="0">
                  <a:moveTo>
                    <a:pt x="7624" y="0"/>
                  </a:moveTo>
                  <a:cubicBezTo>
                    <a:pt x="12071" y="2880"/>
                    <a:pt x="16518" y="5760"/>
                    <a:pt x="18900" y="8313"/>
                  </a:cubicBezTo>
                  <a:cubicBezTo>
                    <a:pt x="21282" y="10865"/>
                    <a:pt x="21600" y="13091"/>
                    <a:pt x="18106" y="15251"/>
                  </a:cubicBezTo>
                  <a:cubicBezTo>
                    <a:pt x="14612" y="17411"/>
                    <a:pt x="7306" y="195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10137277" y="4861710"/>
              <a:ext cx="152401" cy="14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3217"/>
                  </a:moveTo>
                  <a:cubicBezTo>
                    <a:pt x="900" y="1947"/>
                    <a:pt x="1800" y="676"/>
                    <a:pt x="3000" y="199"/>
                  </a:cubicBezTo>
                  <a:cubicBezTo>
                    <a:pt x="4200" y="-277"/>
                    <a:pt x="5700" y="41"/>
                    <a:pt x="6750" y="1788"/>
                  </a:cubicBezTo>
                  <a:cubicBezTo>
                    <a:pt x="7800" y="3535"/>
                    <a:pt x="8400" y="6711"/>
                    <a:pt x="8100" y="8935"/>
                  </a:cubicBezTo>
                  <a:cubicBezTo>
                    <a:pt x="7800" y="11158"/>
                    <a:pt x="6600" y="12429"/>
                    <a:pt x="5400" y="13699"/>
                  </a:cubicBezTo>
                  <a:cubicBezTo>
                    <a:pt x="4200" y="14970"/>
                    <a:pt x="3000" y="16241"/>
                    <a:pt x="3150" y="16876"/>
                  </a:cubicBezTo>
                  <a:cubicBezTo>
                    <a:pt x="3300" y="17511"/>
                    <a:pt x="4800" y="17511"/>
                    <a:pt x="8100" y="18147"/>
                  </a:cubicBezTo>
                  <a:cubicBezTo>
                    <a:pt x="11400" y="18782"/>
                    <a:pt x="16500" y="20052"/>
                    <a:pt x="2160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689227" y="6484799"/>
              <a:ext cx="127001" cy="27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157" fill="norm" stroke="1" extrusionOk="0">
                  <a:moveTo>
                    <a:pt x="20571" y="3349"/>
                  </a:moveTo>
                  <a:cubicBezTo>
                    <a:pt x="19543" y="2525"/>
                    <a:pt x="18514" y="1701"/>
                    <a:pt x="16800" y="959"/>
                  </a:cubicBezTo>
                  <a:cubicBezTo>
                    <a:pt x="15085" y="217"/>
                    <a:pt x="12685" y="-443"/>
                    <a:pt x="9600" y="381"/>
                  </a:cubicBezTo>
                  <a:cubicBezTo>
                    <a:pt x="6514" y="1206"/>
                    <a:pt x="2743" y="3514"/>
                    <a:pt x="1028" y="5493"/>
                  </a:cubicBezTo>
                  <a:cubicBezTo>
                    <a:pt x="-686" y="7472"/>
                    <a:pt x="-343" y="9120"/>
                    <a:pt x="3085" y="10934"/>
                  </a:cubicBezTo>
                  <a:cubicBezTo>
                    <a:pt x="6514" y="12748"/>
                    <a:pt x="13028" y="14726"/>
                    <a:pt x="16628" y="16128"/>
                  </a:cubicBezTo>
                  <a:cubicBezTo>
                    <a:pt x="20228" y="17530"/>
                    <a:pt x="20914" y="18354"/>
                    <a:pt x="20400" y="19013"/>
                  </a:cubicBezTo>
                  <a:cubicBezTo>
                    <a:pt x="19885" y="19673"/>
                    <a:pt x="18171" y="20168"/>
                    <a:pt x="14571" y="20497"/>
                  </a:cubicBezTo>
                  <a:cubicBezTo>
                    <a:pt x="10971" y="20827"/>
                    <a:pt x="5485" y="20992"/>
                    <a:pt x="0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886077" y="6725829"/>
              <a:ext cx="177801" cy="10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2" fill="norm" stroke="1" extrusionOk="0">
                  <a:moveTo>
                    <a:pt x="0" y="5886"/>
                  </a:moveTo>
                  <a:cubicBezTo>
                    <a:pt x="0" y="3848"/>
                    <a:pt x="0" y="1811"/>
                    <a:pt x="1029" y="792"/>
                  </a:cubicBezTo>
                  <a:cubicBezTo>
                    <a:pt x="2057" y="-227"/>
                    <a:pt x="4114" y="-227"/>
                    <a:pt x="5529" y="588"/>
                  </a:cubicBezTo>
                  <a:cubicBezTo>
                    <a:pt x="6943" y="1403"/>
                    <a:pt x="7714" y="3033"/>
                    <a:pt x="7329" y="5886"/>
                  </a:cubicBezTo>
                  <a:cubicBezTo>
                    <a:pt x="6943" y="8739"/>
                    <a:pt x="5400" y="12815"/>
                    <a:pt x="4114" y="15464"/>
                  </a:cubicBezTo>
                  <a:cubicBezTo>
                    <a:pt x="2829" y="18113"/>
                    <a:pt x="1800" y="19335"/>
                    <a:pt x="1929" y="20150"/>
                  </a:cubicBezTo>
                  <a:cubicBezTo>
                    <a:pt x="2057" y="20965"/>
                    <a:pt x="3343" y="21373"/>
                    <a:pt x="6814" y="20558"/>
                  </a:cubicBezTo>
                  <a:cubicBezTo>
                    <a:pt x="10286" y="19743"/>
                    <a:pt x="15943" y="17705"/>
                    <a:pt x="21600" y="1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905127" y="6344894"/>
              <a:ext cx="222251" cy="13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814"/>
                  </a:moveTo>
                  <a:cubicBezTo>
                    <a:pt x="1029" y="139"/>
                    <a:pt x="2057" y="-536"/>
                    <a:pt x="3394" y="645"/>
                  </a:cubicBezTo>
                  <a:cubicBezTo>
                    <a:pt x="4731" y="1826"/>
                    <a:pt x="6377" y="4864"/>
                    <a:pt x="7200" y="7227"/>
                  </a:cubicBezTo>
                  <a:cubicBezTo>
                    <a:pt x="8023" y="9589"/>
                    <a:pt x="8023" y="11277"/>
                    <a:pt x="7611" y="13470"/>
                  </a:cubicBezTo>
                  <a:cubicBezTo>
                    <a:pt x="7200" y="15664"/>
                    <a:pt x="6377" y="18364"/>
                    <a:pt x="6583" y="19714"/>
                  </a:cubicBezTo>
                  <a:cubicBezTo>
                    <a:pt x="6789" y="21064"/>
                    <a:pt x="8023" y="21064"/>
                    <a:pt x="10697" y="21064"/>
                  </a:cubicBezTo>
                  <a:cubicBezTo>
                    <a:pt x="13371" y="21064"/>
                    <a:pt x="17486" y="21064"/>
                    <a:pt x="21600" y="2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419477" y="65722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419477" y="66611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8137027" y="6330950"/>
              <a:ext cx="5895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0" y="0"/>
                  </a:moveTo>
                  <a:cubicBezTo>
                    <a:pt x="7448" y="4860"/>
                    <a:pt x="14897" y="9720"/>
                    <a:pt x="18248" y="13320"/>
                  </a:cubicBezTo>
                  <a:cubicBezTo>
                    <a:pt x="21600" y="16920"/>
                    <a:pt x="20855" y="19260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8003677" y="6664871"/>
              <a:ext cx="469901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0" y="20112"/>
                  </a:moveTo>
                  <a:cubicBezTo>
                    <a:pt x="3308" y="12257"/>
                    <a:pt x="6616" y="4403"/>
                    <a:pt x="9973" y="1457"/>
                  </a:cubicBezTo>
                  <a:cubicBezTo>
                    <a:pt x="13330" y="-1488"/>
                    <a:pt x="16735" y="476"/>
                    <a:pt x="18681" y="3421"/>
                  </a:cubicBezTo>
                  <a:cubicBezTo>
                    <a:pt x="20627" y="6367"/>
                    <a:pt x="21114" y="10294"/>
                    <a:pt x="21600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946506" y="6826250"/>
              <a:ext cx="5717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20836" y="0"/>
                  </a:moveTo>
                  <a:cubicBezTo>
                    <a:pt x="16979" y="206"/>
                    <a:pt x="13122" y="411"/>
                    <a:pt x="9265" y="1954"/>
                  </a:cubicBezTo>
                  <a:cubicBezTo>
                    <a:pt x="5407" y="3497"/>
                    <a:pt x="1550" y="6377"/>
                    <a:pt x="393" y="9669"/>
                  </a:cubicBezTo>
                  <a:cubicBezTo>
                    <a:pt x="-764" y="12960"/>
                    <a:pt x="779" y="16663"/>
                    <a:pt x="3093" y="18720"/>
                  </a:cubicBezTo>
                  <a:cubicBezTo>
                    <a:pt x="5407" y="20777"/>
                    <a:pt x="8493" y="21189"/>
                    <a:pt x="115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086227" y="6885106"/>
              <a:ext cx="146051" cy="12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9" fill="norm" stroke="1" extrusionOk="0">
                  <a:moveTo>
                    <a:pt x="0" y="1870"/>
                  </a:moveTo>
                  <a:cubicBezTo>
                    <a:pt x="0" y="5470"/>
                    <a:pt x="0" y="9070"/>
                    <a:pt x="0" y="12670"/>
                  </a:cubicBezTo>
                  <a:cubicBezTo>
                    <a:pt x="0" y="16270"/>
                    <a:pt x="0" y="19870"/>
                    <a:pt x="0" y="20590"/>
                  </a:cubicBezTo>
                  <a:cubicBezTo>
                    <a:pt x="0" y="21310"/>
                    <a:pt x="0" y="19150"/>
                    <a:pt x="626" y="15910"/>
                  </a:cubicBezTo>
                  <a:cubicBezTo>
                    <a:pt x="1252" y="12670"/>
                    <a:pt x="2504" y="8350"/>
                    <a:pt x="3600" y="5290"/>
                  </a:cubicBezTo>
                  <a:cubicBezTo>
                    <a:pt x="4696" y="2230"/>
                    <a:pt x="5635" y="430"/>
                    <a:pt x="6730" y="70"/>
                  </a:cubicBezTo>
                  <a:cubicBezTo>
                    <a:pt x="7826" y="-290"/>
                    <a:pt x="9078" y="790"/>
                    <a:pt x="9861" y="2230"/>
                  </a:cubicBezTo>
                  <a:cubicBezTo>
                    <a:pt x="10643" y="3670"/>
                    <a:pt x="10957" y="5470"/>
                    <a:pt x="12678" y="5110"/>
                  </a:cubicBezTo>
                  <a:cubicBezTo>
                    <a:pt x="14400" y="4750"/>
                    <a:pt x="17530" y="2230"/>
                    <a:pt x="19252" y="1870"/>
                  </a:cubicBezTo>
                  <a:cubicBezTo>
                    <a:pt x="20974" y="1510"/>
                    <a:pt x="21287" y="3310"/>
                    <a:pt x="21443" y="6370"/>
                  </a:cubicBezTo>
                  <a:cubicBezTo>
                    <a:pt x="21600" y="9430"/>
                    <a:pt x="21600" y="13750"/>
                    <a:pt x="21600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308477" y="68834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492627" y="684530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549777" y="6775450"/>
              <a:ext cx="8166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600" fill="norm" stroke="1" extrusionOk="0">
                  <a:moveTo>
                    <a:pt x="4741" y="0"/>
                  </a:moveTo>
                  <a:cubicBezTo>
                    <a:pt x="11063" y="2215"/>
                    <a:pt x="17385" y="4431"/>
                    <a:pt x="19493" y="7108"/>
                  </a:cubicBezTo>
                  <a:cubicBezTo>
                    <a:pt x="21600" y="9785"/>
                    <a:pt x="19493" y="12923"/>
                    <a:pt x="15541" y="15415"/>
                  </a:cubicBezTo>
                  <a:cubicBezTo>
                    <a:pt x="11590" y="17908"/>
                    <a:pt x="5795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8857662" y="6382808"/>
              <a:ext cx="250916" cy="317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68" fill="norm" stroke="1" extrusionOk="0">
                  <a:moveTo>
                    <a:pt x="13349" y="1645"/>
                  </a:moveTo>
                  <a:cubicBezTo>
                    <a:pt x="13893" y="1072"/>
                    <a:pt x="14438" y="500"/>
                    <a:pt x="15164" y="214"/>
                  </a:cubicBezTo>
                  <a:cubicBezTo>
                    <a:pt x="15890" y="-72"/>
                    <a:pt x="16798" y="-72"/>
                    <a:pt x="16979" y="214"/>
                  </a:cubicBezTo>
                  <a:cubicBezTo>
                    <a:pt x="17161" y="500"/>
                    <a:pt x="16616" y="1072"/>
                    <a:pt x="14347" y="2360"/>
                  </a:cubicBezTo>
                  <a:cubicBezTo>
                    <a:pt x="12078" y="3647"/>
                    <a:pt x="8085" y="5650"/>
                    <a:pt x="5635" y="6866"/>
                  </a:cubicBezTo>
                  <a:cubicBezTo>
                    <a:pt x="3184" y="8082"/>
                    <a:pt x="2277" y="8511"/>
                    <a:pt x="1460" y="9011"/>
                  </a:cubicBezTo>
                  <a:cubicBezTo>
                    <a:pt x="643" y="9512"/>
                    <a:pt x="-83" y="10084"/>
                    <a:pt x="8" y="10513"/>
                  </a:cubicBezTo>
                  <a:cubicBezTo>
                    <a:pt x="99" y="10943"/>
                    <a:pt x="1006" y="11229"/>
                    <a:pt x="2821" y="11515"/>
                  </a:cubicBezTo>
                  <a:cubicBezTo>
                    <a:pt x="4636" y="11801"/>
                    <a:pt x="7359" y="12087"/>
                    <a:pt x="9083" y="12445"/>
                  </a:cubicBezTo>
                  <a:cubicBezTo>
                    <a:pt x="10808" y="12802"/>
                    <a:pt x="11534" y="13231"/>
                    <a:pt x="11625" y="13732"/>
                  </a:cubicBezTo>
                  <a:cubicBezTo>
                    <a:pt x="11715" y="14233"/>
                    <a:pt x="11171" y="14805"/>
                    <a:pt x="9446" y="15663"/>
                  </a:cubicBezTo>
                  <a:cubicBezTo>
                    <a:pt x="7722" y="16521"/>
                    <a:pt x="4818" y="17666"/>
                    <a:pt x="3093" y="18524"/>
                  </a:cubicBezTo>
                  <a:cubicBezTo>
                    <a:pt x="1369" y="19382"/>
                    <a:pt x="825" y="19954"/>
                    <a:pt x="1097" y="20455"/>
                  </a:cubicBezTo>
                  <a:cubicBezTo>
                    <a:pt x="1369" y="20956"/>
                    <a:pt x="2458" y="21385"/>
                    <a:pt x="5090" y="21456"/>
                  </a:cubicBezTo>
                  <a:cubicBezTo>
                    <a:pt x="7722" y="21528"/>
                    <a:pt x="11897" y="21242"/>
                    <a:pt x="14892" y="21027"/>
                  </a:cubicBezTo>
                  <a:cubicBezTo>
                    <a:pt x="17887" y="20813"/>
                    <a:pt x="19702" y="20670"/>
                    <a:pt x="21517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9283135" y="6356350"/>
              <a:ext cx="117543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0"/>
                  </a:moveTo>
                  <a:cubicBezTo>
                    <a:pt x="17632" y="679"/>
                    <a:pt x="14222" y="1358"/>
                    <a:pt x="10622" y="3057"/>
                  </a:cubicBezTo>
                  <a:cubicBezTo>
                    <a:pt x="7022" y="4755"/>
                    <a:pt x="3232" y="7472"/>
                    <a:pt x="1338" y="10053"/>
                  </a:cubicBezTo>
                  <a:cubicBezTo>
                    <a:pt x="-557" y="12634"/>
                    <a:pt x="-557" y="15079"/>
                    <a:pt x="2096" y="16981"/>
                  </a:cubicBezTo>
                  <a:cubicBezTo>
                    <a:pt x="4748" y="18883"/>
                    <a:pt x="10054" y="20242"/>
                    <a:pt x="15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9546727" y="6318249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5400"/>
                    <a:pt x="9318" y="10800"/>
                    <a:pt x="12918" y="14400"/>
                  </a:cubicBezTo>
                  <a:cubicBezTo>
                    <a:pt x="16518" y="18000"/>
                    <a:pt x="19059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9648327" y="6343650"/>
              <a:ext cx="1016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600" fill="norm" stroke="1" extrusionOk="0">
                  <a:moveTo>
                    <a:pt x="21159" y="0"/>
                  </a:moveTo>
                  <a:cubicBezTo>
                    <a:pt x="17632" y="1252"/>
                    <a:pt x="14106" y="2504"/>
                    <a:pt x="11681" y="3443"/>
                  </a:cubicBezTo>
                  <a:cubicBezTo>
                    <a:pt x="9257" y="4383"/>
                    <a:pt x="7935" y="5009"/>
                    <a:pt x="5951" y="5635"/>
                  </a:cubicBezTo>
                  <a:cubicBezTo>
                    <a:pt x="3967" y="6261"/>
                    <a:pt x="1322" y="6887"/>
                    <a:pt x="441" y="7591"/>
                  </a:cubicBezTo>
                  <a:cubicBezTo>
                    <a:pt x="-441" y="8296"/>
                    <a:pt x="441" y="9078"/>
                    <a:pt x="1322" y="10643"/>
                  </a:cubicBezTo>
                  <a:cubicBezTo>
                    <a:pt x="2204" y="12209"/>
                    <a:pt x="3086" y="14557"/>
                    <a:pt x="2865" y="16513"/>
                  </a:cubicBezTo>
                  <a:cubicBezTo>
                    <a:pt x="2645" y="18470"/>
                    <a:pt x="1322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9762627" y="65913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9749927" y="6464300"/>
              <a:ext cx="47031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100" fill="norm" stroke="1" extrusionOk="0">
                  <a:moveTo>
                    <a:pt x="16200" y="4800"/>
                  </a:moveTo>
                  <a:cubicBezTo>
                    <a:pt x="11700" y="6400"/>
                    <a:pt x="7200" y="8000"/>
                    <a:pt x="4950" y="10800"/>
                  </a:cubicBezTo>
                  <a:cubicBezTo>
                    <a:pt x="2700" y="13600"/>
                    <a:pt x="2700" y="17600"/>
                    <a:pt x="4950" y="19600"/>
                  </a:cubicBezTo>
                  <a:cubicBezTo>
                    <a:pt x="7200" y="21600"/>
                    <a:pt x="11700" y="21600"/>
                    <a:pt x="15300" y="19600"/>
                  </a:cubicBezTo>
                  <a:cubicBezTo>
                    <a:pt x="18900" y="17600"/>
                    <a:pt x="21600" y="13600"/>
                    <a:pt x="18900" y="10000"/>
                  </a:cubicBezTo>
                  <a:cubicBezTo>
                    <a:pt x="16200" y="6400"/>
                    <a:pt x="8100" y="3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0048377" y="65341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4400"/>
                    <a:pt x="10897" y="7200"/>
                    <a:pt x="14497" y="3600"/>
                  </a:cubicBezTo>
                  <a:cubicBezTo>
                    <a:pt x="18097" y="0"/>
                    <a:pt x="198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0353177" y="6337300"/>
              <a:ext cx="133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7029" y="3600"/>
                  </a:cubicBezTo>
                  <a:cubicBezTo>
                    <a:pt x="10629" y="7200"/>
                    <a:pt x="1611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0435727" y="6356349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2769"/>
                    <a:pt x="15120" y="5538"/>
                    <a:pt x="11520" y="9138"/>
                  </a:cubicBezTo>
                  <a:cubicBezTo>
                    <a:pt x="7920" y="12738"/>
                    <a:pt x="3960" y="171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10327777" y="621665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10657977" y="6299200"/>
              <a:ext cx="11210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600" fill="norm" stroke="1" extrusionOk="0">
                  <a:moveTo>
                    <a:pt x="2356" y="0"/>
                  </a:moveTo>
                  <a:cubicBezTo>
                    <a:pt x="6676" y="900"/>
                    <a:pt x="10996" y="1800"/>
                    <a:pt x="14727" y="3986"/>
                  </a:cubicBezTo>
                  <a:cubicBezTo>
                    <a:pt x="18458" y="6171"/>
                    <a:pt x="21600" y="9643"/>
                    <a:pt x="20618" y="12536"/>
                  </a:cubicBezTo>
                  <a:cubicBezTo>
                    <a:pt x="19636" y="15429"/>
                    <a:pt x="14531" y="17743"/>
                    <a:pt x="10407" y="19157"/>
                  </a:cubicBezTo>
                  <a:cubicBezTo>
                    <a:pt x="6284" y="20571"/>
                    <a:pt x="3142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10765927" y="6132877"/>
              <a:ext cx="171451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1207"/>
                  </a:moveTo>
                  <a:cubicBezTo>
                    <a:pt x="2667" y="532"/>
                    <a:pt x="5333" y="-143"/>
                    <a:pt x="7200" y="26"/>
                  </a:cubicBezTo>
                  <a:cubicBezTo>
                    <a:pt x="9067" y="194"/>
                    <a:pt x="10133" y="1207"/>
                    <a:pt x="10400" y="2557"/>
                  </a:cubicBezTo>
                  <a:cubicBezTo>
                    <a:pt x="10667" y="3907"/>
                    <a:pt x="10133" y="5594"/>
                    <a:pt x="8533" y="7619"/>
                  </a:cubicBezTo>
                  <a:cubicBezTo>
                    <a:pt x="6933" y="9644"/>
                    <a:pt x="4267" y="12007"/>
                    <a:pt x="2667" y="14370"/>
                  </a:cubicBezTo>
                  <a:cubicBezTo>
                    <a:pt x="1067" y="16732"/>
                    <a:pt x="533" y="19094"/>
                    <a:pt x="1067" y="20276"/>
                  </a:cubicBezTo>
                  <a:cubicBezTo>
                    <a:pt x="1600" y="21457"/>
                    <a:pt x="3200" y="21457"/>
                    <a:pt x="6800" y="21457"/>
                  </a:cubicBezTo>
                  <a:cubicBezTo>
                    <a:pt x="10400" y="21457"/>
                    <a:pt x="16000" y="21457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4" name="Drawing"/>
          <p:cNvGrpSpPr/>
          <p:nvPr/>
        </p:nvGrpSpPr>
        <p:grpSpPr>
          <a:xfrm>
            <a:off x="317500" y="1473200"/>
            <a:ext cx="12642850" cy="8210080"/>
            <a:chOff x="0" y="0"/>
            <a:chExt cx="12642850" cy="8210079"/>
          </a:xfrm>
        </p:grpSpPr>
        <p:sp>
          <p:nvSpPr>
            <p:cNvPr id="1089" name="Line"/>
            <p:cNvSpPr/>
            <p:nvPr/>
          </p:nvSpPr>
          <p:spPr>
            <a:xfrm>
              <a:off x="3435349" y="139699"/>
              <a:ext cx="635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243"/>
                    <a:pt x="5760" y="8486"/>
                    <a:pt x="9360" y="12086"/>
                  </a:cubicBezTo>
                  <a:cubicBezTo>
                    <a:pt x="12960" y="15686"/>
                    <a:pt x="17280" y="186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3395101" y="21166"/>
              <a:ext cx="215653" cy="22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600" fill="norm" stroke="1" extrusionOk="0">
                  <a:moveTo>
                    <a:pt x="6866" y="17862"/>
                  </a:moveTo>
                  <a:cubicBezTo>
                    <a:pt x="4444" y="13915"/>
                    <a:pt x="2021" y="9969"/>
                    <a:pt x="810" y="7477"/>
                  </a:cubicBezTo>
                  <a:cubicBezTo>
                    <a:pt x="-401" y="4985"/>
                    <a:pt x="-401" y="3946"/>
                    <a:pt x="1820" y="2700"/>
                  </a:cubicBezTo>
                  <a:cubicBezTo>
                    <a:pt x="4040" y="1454"/>
                    <a:pt x="8481" y="0"/>
                    <a:pt x="12014" y="0"/>
                  </a:cubicBezTo>
                  <a:cubicBezTo>
                    <a:pt x="15547" y="0"/>
                    <a:pt x="18171" y="1454"/>
                    <a:pt x="19584" y="4465"/>
                  </a:cubicBezTo>
                  <a:cubicBezTo>
                    <a:pt x="20997" y="7477"/>
                    <a:pt x="21199" y="12046"/>
                    <a:pt x="18070" y="15162"/>
                  </a:cubicBezTo>
                  <a:cubicBezTo>
                    <a:pt x="14941" y="18277"/>
                    <a:pt x="8481" y="19938"/>
                    <a:pt x="5958" y="20769"/>
                  </a:cubicBezTo>
                  <a:cubicBezTo>
                    <a:pt x="3435" y="21600"/>
                    <a:pt x="4848" y="21600"/>
                    <a:pt x="62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3599231" y="278409"/>
              <a:ext cx="153619" cy="14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134" fill="norm" stroke="1" extrusionOk="0">
                  <a:moveTo>
                    <a:pt x="16148" y="8357"/>
                  </a:moveTo>
                  <a:cubicBezTo>
                    <a:pt x="14669" y="5619"/>
                    <a:pt x="13189" y="2880"/>
                    <a:pt x="11562" y="1359"/>
                  </a:cubicBezTo>
                  <a:cubicBezTo>
                    <a:pt x="9934" y="-162"/>
                    <a:pt x="8159" y="-466"/>
                    <a:pt x="6384" y="751"/>
                  </a:cubicBezTo>
                  <a:cubicBezTo>
                    <a:pt x="4608" y="1968"/>
                    <a:pt x="2833" y="4706"/>
                    <a:pt x="1649" y="7748"/>
                  </a:cubicBezTo>
                  <a:cubicBezTo>
                    <a:pt x="466" y="10790"/>
                    <a:pt x="-126" y="14137"/>
                    <a:pt x="22" y="16419"/>
                  </a:cubicBezTo>
                  <a:cubicBezTo>
                    <a:pt x="170" y="18700"/>
                    <a:pt x="1058" y="19917"/>
                    <a:pt x="2241" y="20221"/>
                  </a:cubicBezTo>
                  <a:cubicBezTo>
                    <a:pt x="3425" y="20526"/>
                    <a:pt x="4904" y="19917"/>
                    <a:pt x="6384" y="18244"/>
                  </a:cubicBezTo>
                  <a:cubicBezTo>
                    <a:pt x="7863" y="16571"/>
                    <a:pt x="9342" y="13833"/>
                    <a:pt x="10230" y="11703"/>
                  </a:cubicBezTo>
                  <a:cubicBezTo>
                    <a:pt x="11118" y="9573"/>
                    <a:pt x="11414" y="8052"/>
                    <a:pt x="11858" y="8661"/>
                  </a:cubicBezTo>
                  <a:cubicBezTo>
                    <a:pt x="12301" y="9269"/>
                    <a:pt x="12893" y="12007"/>
                    <a:pt x="13781" y="14289"/>
                  </a:cubicBezTo>
                  <a:cubicBezTo>
                    <a:pt x="14669" y="16571"/>
                    <a:pt x="15852" y="18396"/>
                    <a:pt x="17184" y="19461"/>
                  </a:cubicBezTo>
                  <a:cubicBezTo>
                    <a:pt x="18515" y="20526"/>
                    <a:pt x="19995" y="20830"/>
                    <a:pt x="21474" y="2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790949" y="29845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3771899" y="2413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3835399" y="215900"/>
              <a:ext cx="13335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6322"/>
                  </a:moveTo>
                  <a:cubicBezTo>
                    <a:pt x="3771" y="10273"/>
                    <a:pt x="7543" y="14224"/>
                    <a:pt x="9600" y="16990"/>
                  </a:cubicBezTo>
                  <a:cubicBezTo>
                    <a:pt x="11657" y="19756"/>
                    <a:pt x="12000" y="21337"/>
                    <a:pt x="11829" y="21468"/>
                  </a:cubicBezTo>
                  <a:cubicBezTo>
                    <a:pt x="11657" y="21600"/>
                    <a:pt x="10971" y="20283"/>
                    <a:pt x="11143" y="17122"/>
                  </a:cubicBezTo>
                  <a:cubicBezTo>
                    <a:pt x="11314" y="13961"/>
                    <a:pt x="12343" y="8956"/>
                    <a:pt x="14229" y="5795"/>
                  </a:cubicBezTo>
                  <a:cubicBezTo>
                    <a:pt x="16114" y="2634"/>
                    <a:pt x="18857" y="13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997128" y="2116"/>
              <a:ext cx="270072" cy="389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79" fill="norm" stroke="1" extrusionOk="0">
                  <a:moveTo>
                    <a:pt x="769" y="14439"/>
                  </a:moveTo>
                  <a:cubicBezTo>
                    <a:pt x="601" y="15016"/>
                    <a:pt x="434" y="15594"/>
                    <a:pt x="769" y="15882"/>
                  </a:cubicBezTo>
                  <a:cubicBezTo>
                    <a:pt x="1104" y="16171"/>
                    <a:pt x="1941" y="16171"/>
                    <a:pt x="2694" y="15940"/>
                  </a:cubicBezTo>
                  <a:cubicBezTo>
                    <a:pt x="3448" y="15709"/>
                    <a:pt x="4117" y="15247"/>
                    <a:pt x="4704" y="14785"/>
                  </a:cubicBezTo>
                  <a:cubicBezTo>
                    <a:pt x="5290" y="14323"/>
                    <a:pt x="5792" y="13861"/>
                    <a:pt x="6043" y="13341"/>
                  </a:cubicBezTo>
                  <a:cubicBezTo>
                    <a:pt x="6294" y="12821"/>
                    <a:pt x="6294" y="12244"/>
                    <a:pt x="5876" y="12013"/>
                  </a:cubicBezTo>
                  <a:cubicBezTo>
                    <a:pt x="5457" y="11782"/>
                    <a:pt x="4620" y="11897"/>
                    <a:pt x="3531" y="12937"/>
                  </a:cubicBezTo>
                  <a:cubicBezTo>
                    <a:pt x="2443" y="13976"/>
                    <a:pt x="1104" y="15940"/>
                    <a:pt x="434" y="17384"/>
                  </a:cubicBezTo>
                  <a:cubicBezTo>
                    <a:pt x="-236" y="18828"/>
                    <a:pt x="-236" y="19752"/>
                    <a:pt x="1187" y="20445"/>
                  </a:cubicBezTo>
                  <a:cubicBezTo>
                    <a:pt x="2611" y="21138"/>
                    <a:pt x="5457" y="21600"/>
                    <a:pt x="8136" y="20907"/>
                  </a:cubicBezTo>
                  <a:cubicBezTo>
                    <a:pt x="10815" y="20214"/>
                    <a:pt x="13327" y="18366"/>
                    <a:pt x="14750" y="17153"/>
                  </a:cubicBezTo>
                  <a:cubicBezTo>
                    <a:pt x="16173" y="15940"/>
                    <a:pt x="16508" y="15363"/>
                    <a:pt x="16676" y="14612"/>
                  </a:cubicBezTo>
                  <a:cubicBezTo>
                    <a:pt x="16843" y="13861"/>
                    <a:pt x="16843" y="12937"/>
                    <a:pt x="16257" y="12590"/>
                  </a:cubicBezTo>
                  <a:cubicBezTo>
                    <a:pt x="15671" y="12244"/>
                    <a:pt x="14499" y="12475"/>
                    <a:pt x="13159" y="13514"/>
                  </a:cubicBezTo>
                  <a:cubicBezTo>
                    <a:pt x="11820" y="14554"/>
                    <a:pt x="10313" y="16402"/>
                    <a:pt x="9559" y="17615"/>
                  </a:cubicBezTo>
                  <a:cubicBezTo>
                    <a:pt x="8806" y="18828"/>
                    <a:pt x="8806" y="19405"/>
                    <a:pt x="9057" y="19925"/>
                  </a:cubicBezTo>
                  <a:cubicBezTo>
                    <a:pt x="9308" y="20445"/>
                    <a:pt x="9811" y="20907"/>
                    <a:pt x="10480" y="21138"/>
                  </a:cubicBezTo>
                  <a:cubicBezTo>
                    <a:pt x="11150" y="21369"/>
                    <a:pt x="11987" y="21369"/>
                    <a:pt x="13159" y="20734"/>
                  </a:cubicBezTo>
                  <a:cubicBezTo>
                    <a:pt x="14331" y="20098"/>
                    <a:pt x="15838" y="18828"/>
                    <a:pt x="17094" y="16171"/>
                  </a:cubicBezTo>
                  <a:cubicBezTo>
                    <a:pt x="18350" y="13514"/>
                    <a:pt x="19355" y="9472"/>
                    <a:pt x="19857" y="6699"/>
                  </a:cubicBezTo>
                  <a:cubicBezTo>
                    <a:pt x="20359" y="3927"/>
                    <a:pt x="20359" y="2426"/>
                    <a:pt x="20024" y="1444"/>
                  </a:cubicBezTo>
                  <a:cubicBezTo>
                    <a:pt x="19690" y="462"/>
                    <a:pt x="19020" y="0"/>
                    <a:pt x="18434" y="0"/>
                  </a:cubicBezTo>
                  <a:cubicBezTo>
                    <a:pt x="17848" y="0"/>
                    <a:pt x="17345" y="462"/>
                    <a:pt x="16927" y="2368"/>
                  </a:cubicBezTo>
                  <a:cubicBezTo>
                    <a:pt x="16508" y="4274"/>
                    <a:pt x="16173" y="7624"/>
                    <a:pt x="16257" y="10453"/>
                  </a:cubicBezTo>
                  <a:cubicBezTo>
                    <a:pt x="16341" y="13283"/>
                    <a:pt x="16843" y="15594"/>
                    <a:pt x="17764" y="17153"/>
                  </a:cubicBezTo>
                  <a:cubicBezTo>
                    <a:pt x="18685" y="18712"/>
                    <a:pt x="20024" y="19521"/>
                    <a:pt x="21364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5305143" y="146050"/>
              <a:ext cx="3520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0"/>
                  </a:moveTo>
                  <a:cubicBezTo>
                    <a:pt x="805" y="3927"/>
                    <a:pt x="-466" y="7855"/>
                    <a:pt x="169" y="11193"/>
                  </a:cubicBezTo>
                  <a:cubicBezTo>
                    <a:pt x="805" y="14531"/>
                    <a:pt x="3346" y="17280"/>
                    <a:pt x="7158" y="18916"/>
                  </a:cubicBezTo>
                  <a:cubicBezTo>
                    <a:pt x="10969" y="20553"/>
                    <a:pt x="16052" y="21076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162549" y="95250"/>
              <a:ext cx="3492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2" y="18514"/>
                    <a:pt x="3404" y="15429"/>
                    <a:pt x="6349" y="12000"/>
                  </a:cubicBezTo>
                  <a:cubicBezTo>
                    <a:pt x="9295" y="8571"/>
                    <a:pt x="13484" y="4800"/>
                    <a:pt x="16233" y="2743"/>
                  </a:cubicBezTo>
                  <a:cubicBezTo>
                    <a:pt x="18982" y="686"/>
                    <a:pt x="20291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5454649" y="34925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15429"/>
                    <a:pt x="6063" y="9257"/>
                    <a:pt x="9663" y="5657"/>
                  </a:cubicBezTo>
                  <a:cubicBezTo>
                    <a:pt x="13263" y="2057"/>
                    <a:pt x="1743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791994" y="38100"/>
              <a:ext cx="62707" cy="37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509" fill="norm" stroke="1" extrusionOk="0">
                  <a:moveTo>
                    <a:pt x="10530" y="0"/>
                  </a:moveTo>
                  <a:cubicBezTo>
                    <a:pt x="8370" y="2063"/>
                    <a:pt x="6210" y="4126"/>
                    <a:pt x="4410" y="7220"/>
                  </a:cubicBezTo>
                  <a:cubicBezTo>
                    <a:pt x="2610" y="10315"/>
                    <a:pt x="1170" y="14440"/>
                    <a:pt x="450" y="16928"/>
                  </a:cubicBezTo>
                  <a:cubicBezTo>
                    <a:pt x="-270" y="19416"/>
                    <a:pt x="-270" y="20265"/>
                    <a:pt x="1530" y="20811"/>
                  </a:cubicBezTo>
                  <a:cubicBezTo>
                    <a:pt x="3330" y="21357"/>
                    <a:pt x="6930" y="21600"/>
                    <a:pt x="10530" y="21479"/>
                  </a:cubicBezTo>
                  <a:cubicBezTo>
                    <a:pt x="14130" y="21357"/>
                    <a:pt x="17730" y="20872"/>
                    <a:pt x="2133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746749" y="22860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935727" y="213037"/>
              <a:ext cx="262963" cy="21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20" fill="norm" stroke="1" extrusionOk="0">
                  <a:moveTo>
                    <a:pt x="1143" y="5266"/>
                  </a:moveTo>
                  <a:cubicBezTo>
                    <a:pt x="1993" y="4850"/>
                    <a:pt x="2843" y="4435"/>
                    <a:pt x="3779" y="3396"/>
                  </a:cubicBezTo>
                  <a:cubicBezTo>
                    <a:pt x="4714" y="2358"/>
                    <a:pt x="5735" y="696"/>
                    <a:pt x="5735" y="177"/>
                  </a:cubicBezTo>
                  <a:cubicBezTo>
                    <a:pt x="5735" y="-342"/>
                    <a:pt x="4714" y="281"/>
                    <a:pt x="3524" y="2046"/>
                  </a:cubicBezTo>
                  <a:cubicBezTo>
                    <a:pt x="2333" y="3812"/>
                    <a:pt x="973" y="6720"/>
                    <a:pt x="377" y="8693"/>
                  </a:cubicBezTo>
                  <a:cubicBezTo>
                    <a:pt x="-218" y="10666"/>
                    <a:pt x="-48" y="11704"/>
                    <a:pt x="462" y="12431"/>
                  </a:cubicBezTo>
                  <a:cubicBezTo>
                    <a:pt x="973" y="13158"/>
                    <a:pt x="1823" y="13573"/>
                    <a:pt x="4714" y="12639"/>
                  </a:cubicBezTo>
                  <a:cubicBezTo>
                    <a:pt x="7606" y="11704"/>
                    <a:pt x="12538" y="9420"/>
                    <a:pt x="15259" y="7654"/>
                  </a:cubicBezTo>
                  <a:cubicBezTo>
                    <a:pt x="17980" y="5889"/>
                    <a:pt x="18491" y="4643"/>
                    <a:pt x="18406" y="3708"/>
                  </a:cubicBezTo>
                  <a:cubicBezTo>
                    <a:pt x="18321" y="2773"/>
                    <a:pt x="17640" y="2150"/>
                    <a:pt x="16790" y="2046"/>
                  </a:cubicBezTo>
                  <a:cubicBezTo>
                    <a:pt x="15939" y="1943"/>
                    <a:pt x="14919" y="2358"/>
                    <a:pt x="14579" y="3085"/>
                  </a:cubicBezTo>
                  <a:cubicBezTo>
                    <a:pt x="14239" y="3812"/>
                    <a:pt x="14579" y="4850"/>
                    <a:pt x="15599" y="5993"/>
                  </a:cubicBezTo>
                  <a:cubicBezTo>
                    <a:pt x="16620" y="7135"/>
                    <a:pt x="18321" y="8381"/>
                    <a:pt x="19511" y="9939"/>
                  </a:cubicBezTo>
                  <a:cubicBezTo>
                    <a:pt x="20702" y="11496"/>
                    <a:pt x="21382" y="13366"/>
                    <a:pt x="21042" y="15339"/>
                  </a:cubicBezTo>
                  <a:cubicBezTo>
                    <a:pt x="20702" y="17312"/>
                    <a:pt x="19341" y="19389"/>
                    <a:pt x="18236" y="20323"/>
                  </a:cubicBezTo>
                  <a:cubicBezTo>
                    <a:pt x="17130" y="21258"/>
                    <a:pt x="16280" y="21050"/>
                    <a:pt x="15429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6252823" y="0"/>
              <a:ext cx="84478" cy="3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94" fill="norm" stroke="1" extrusionOk="0">
                  <a:moveTo>
                    <a:pt x="8382" y="0"/>
                  </a:moveTo>
                  <a:cubicBezTo>
                    <a:pt x="10489" y="364"/>
                    <a:pt x="12597" y="728"/>
                    <a:pt x="12333" y="2609"/>
                  </a:cubicBezTo>
                  <a:cubicBezTo>
                    <a:pt x="12070" y="4490"/>
                    <a:pt x="9436" y="7888"/>
                    <a:pt x="6802" y="10982"/>
                  </a:cubicBezTo>
                  <a:cubicBezTo>
                    <a:pt x="4167" y="14076"/>
                    <a:pt x="1533" y="16867"/>
                    <a:pt x="480" y="18688"/>
                  </a:cubicBezTo>
                  <a:cubicBezTo>
                    <a:pt x="-574" y="20508"/>
                    <a:pt x="-47" y="21357"/>
                    <a:pt x="3641" y="21479"/>
                  </a:cubicBezTo>
                  <a:cubicBezTo>
                    <a:pt x="7328" y="21600"/>
                    <a:pt x="14177" y="20993"/>
                    <a:pt x="21026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203949" y="209550"/>
              <a:ext cx="1714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397249" y="673100"/>
              <a:ext cx="1797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6" y="19584"/>
                    <a:pt x="1832" y="17568"/>
                    <a:pt x="2748" y="15840"/>
                  </a:cubicBezTo>
                  <a:cubicBezTo>
                    <a:pt x="3664" y="14112"/>
                    <a:pt x="4580" y="12672"/>
                    <a:pt x="5508" y="11520"/>
                  </a:cubicBezTo>
                  <a:cubicBezTo>
                    <a:pt x="6437" y="10368"/>
                    <a:pt x="7378" y="9504"/>
                    <a:pt x="8421" y="8496"/>
                  </a:cubicBezTo>
                  <a:cubicBezTo>
                    <a:pt x="9464" y="7488"/>
                    <a:pt x="10609" y="6336"/>
                    <a:pt x="11856" y="5472"/>
                  </a:cubicBezTo>
                  <a:cubicBezTo>
                    <a:pt x="13102" y="4608"/>
                    <a:pt x="14451" y="4032"/>
                    <a:pt x="15532" y="3600"/>
                  </a:cubicBezTo>
                  <a:cubicBezTo>
                    <a:pt x="16613" y="3168"/>
                    <a:pt x="17428" y="2880"/>
                    <a:pt x="18394" y="2304"/>
                  </a:cubicBezTo>
                  <a:cubicBezTo>
                    <a:pt x="19361" y="1728"/>
                    <a:pt x="20481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244849" y="819414"/>
              <a:ext cx="2025651" cy="14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835" y="19996"/>
                    <a:pt x="1670" y="18431"/>
                    <a:pt x="2460" y="16865"/>
                  </a:cubicBezTo>
                  <a:cubicBezTo>
                    <a:pt x="3250" y="15300"/>
                    <a:pt x="3995" y="13735"/>
                    <a:pt x="4864" y="12170"/>
                  </a:cubicBezTo>
                  <a:cubicBezTo>
                    <a:pt x="5733" y="10604"/>
                    <a:pt x="6726" y="9039"/>
                    <a:pt x="7651" y="7631"/>
                  </a:cubicBezTo>
                  <a:cubicBezTo>
                    <a:pt x="8577" y="6222"/>
                    <a:pt x="9434" y="4970"/>
                    <a:pt x="10281" y="3874"/>
                  </a:cubicBezTo>
                  <a:cubicBezTo>
                    <a:pt x="11127" y="2778"/>
                    <a:pt x="11962" y="1839"/>
                    <a:pt x="13034" y="1213"/>
                  </a:cubicBezTo>
                  <a:cubicBezTo>
                    <a:pt x="14107" y="587"/>
                    <a:pt x="15416" y="274"/>
                    <a:pt x="16567" y="118"/>
                  </a:cubicBezTo>
                  <a:cubicBezTo>
                    <a:pt x="17718" y="-39"/>
                    <a:pt x="18711" y="-39"/>
                    <a:pt x="19524" y="118"/>
                  </a:cubicBezTo>
                  <a:cubicBezTo>
                    <a:pt x="20336" y="274"/>
                    <a:pt x="20968" y="587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334350" y="1349290"/>
              <a:ext cx="215050" cy="517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59" fill="norm" stroke="1" extrusionOk="0">
                  <a:moveTo>
                    <a:pt x="6268" y="8070"/>
                  </a:moveTo>
                  <a:cubicBezTo>
                    <a:pt x="4997" y="11156"/>
                    <a:pt x="3727" y="14241"/>
                    <a:pt x="2880" y="16093"/>
                  </a:cubicBezTo>
                  <a:cubicBezTo>
                    <a:pt x="2033" y="17944"/>
                    <a:pt x="1609" y="18561"/>
                    <a:pt x="1186" y="19135"/>
                  </a:cubicBezTo>
                  <a:cubicBezTo>
                    <a:pt x="762" y="19708"/>
                    <a:pt x="339" y="20237"/>
                    <a:pt x="127" y="20281"/>
                  </a:cubicBezTo>
                  <a:cubicBezTo>
                    <a:pt x="-85" y="20325"/>
                    <a:pt x="-85" y="19884"/>
                    <a:pt x="550" y="17988"/>
                  </a:cubicBezTo>
                  <a:cubicBezTo>
                    <a:pt x="1186" y="16093"/>
                    <a:pt x="2456" y="12743"/>
                    <a:pt x="4362" y="9613"/>
                  </a:cubicBezTo>
                  <a:cubicBezTo>
                    <a:pt x="6268" y="6483"/>
                    <a:pt x="8809" y="3574"/>
                    <a:pt x="10503" y="1943"/>
                  </a:cubicBezTo>
                  <a:cubicBezTo>
                    <a:pt x="12197" y="312"/>
                    <a:pt x="13044" y="-41"/>
                    <a:pt x="13680" y="3"/>
                  </a:cubicBezTo>
                  <a:cubicBezTo>
                    <a:pt x="14315" y="47"/>
                    <a:pt x="14739" y="488"/>
                    <a:pt x="15056" y="2383"/>
                  </a:cubicBezTo>
                  <a:cubicBezTo>
                    <a:pt x="15374" y="4279"/>
                    <a:pt x="15586" y="7629"/>
                    <a:pt x="16009" y="10627"/>
                  </a:cubicBezTo>
                  <a:cubicBezTo>
                    <a:pt x="16433" y="13624"/>
                    <a:pt x="17068" y="16269"/>
                    <a:pt x="18021" y="18032"/>
                  </a:cubicBezTo>
                  <a:cubicBezTo>
                    <a:pt x="18974" y="19796"/>
                    <a:pt x="20244" y="20677"/>
                    <a:pt x="21515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1377949" y="1663700"/>
              <a:ext cx="165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6800"/>
                    <a:pt x="1662" y="12000"/>
                    <a:pt x="5262" y="8400"/>
                  </a:cubicBezTo>
                  <a:cubicBezTo>
                    <a:pt x="8862" y="4800"/>
                    <a:pt x="1523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1670049" y="16510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1689099" y="176530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095504" y="1405237"/>
              <a:ext cx="146047" cy="44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8" fill="norm" stroke="1" extrusionOk="0">
                  <a:moveTo>
                    <a:pt x="21291" y="1431"/>
                  </a:moveTo>
                  <a:cubicBezTo>
                    <a:pt x="20674" y="924"/>
                    <a:pt x="20057" y="417"/>
                    <a:pt x="17588" y="164"/>
                  </a:cubicBezTo>
                  <a:cubicBezTo>
                    <a:pt x="15120" y="-90"/>
                    <a:pt x="10800" y="-90"/>
                    <a:pt x="7868" y="468"/>
                  </a:cubicBezTo>
                  <a:cubicBezTo>
                    <a:pt x="4937" y="1025"/>
                    <a:pt x="3394" y="2141"/>
                    <a:pt x="3702" y="3510"/>
                  </a:cubicBezTo>
                  <a:cubicBezTo>
                    <a:pt x="4011" y="4879"/>
                    <a:pt x="6171" y="6502"/>
                    <a:pt x="7560" y="7871"/>
                  </a:cubicBezTo>
                  <a:cubicBezTo>
                    <a:pt x="8948" y="9240"/>
                    <a:pt x="9565" y="10355"/>
                    <a:pt x="9411" y="11166"/>
                  </a:cubicBezTo>
                  <a:cubicBezTo>
                    <a:pt x="9257" y="11978"/>
                    <a:pt x="8331" y="12485"/>
                    <a:pt x="7251" y="12890"/>
                  </a:cubicBezTo>
                  <a:cubicBezTo>
                    <a:pt x="6171" y="13296"/>
                    <a:pt x="4937" y="13600"/>
                    <a:pt x="3548" y="13752"/>
                  </a:cubicBezTo>
                  <a:cubicBezTo>
                    <a:pt x="2160" y="13904"/>
                    <a:pt x="617" y="13904"/>
                    <a:pt x="154" y="13651"/>
                  </a:cubicBezTo>
                  <a:cubicBezTo>
                    <a:pt x="-309" y="13397"/>
                    <a:pt x="308" y="12890"/>
                    <a:pt x="1542" y="12586"/>
                  </a:cubicBezTo>
                  <a:cubicBezTo>
                    <a:pt x="2777" y="12282"/>
                    <a:pt x="4628" y="12180"/>
                    <a:pt x="5708" y="12383"/>
                  </a:cubicBezTo>
                  <a:cubicBezTo>
                    <a:pt x="6788" y="12586"/>
                    <a:pt x="7097" y="13093"/>
                    <a:pt x="6171" y="14158"/>
                  </a:cubicBezTo>
                  <a:cubicBezTo>
                    <a:pt x="5245" y="15223"/>
                    <a:pt x="3085" y="16845"/>
                    <a:pt x="1851" y="17961"/>
                  </a:cubicBezTo>
                  <a:cubicBezTo>
                    <a:pt x="617" y="19076"/>
                    <a:pt x="308" y="19685"/>
                    <a:pt x="308" y="20242"/>
                  </a:cubicBezTo>
                  <a:cubicBezTo>
                    <a:pt x="308" y="20800"/>
                    <a:pt x="617" y="21307"/>
                    <a:pt x="2777" y="21409"/>
                  </a:cubicBezTo>
                  <a:cubicBezTo>
                    <a:pt x="4937" y="21510"/>
                    <a:pt x="8948" y="21206"/>
                    <a:pt x="12960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2330449" y="1530350"/>
              <a:ext cx="2159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1" y="3273"/>
                    <a:pt x="9741" y="6545"/>
                    <a:pt x="13341" y="9655"/>
                  </a:cubicBezTo>
                  <a:cubicBezTo>
                    <a:pt x="16941" y="12764"/>
                    <a:pt x="19271" y="15709"/>
                    <a:pt x="20435" y="17673"/>
                  </a:cubicBezTo>
                  <a:cubicBezTo>
                    <a:pt x="21600" y="19636"/>
                    <a:pt x="216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2419349" y="1511300"/>
              <a:ext cx="1460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7217" y="353"/>
                  </a:cubicBezTo>
                  <a:cubicBezTo>
                    <a:pt x="15965" y="706"/>
                    <a:pt x="15026" y="1412"/>
                    <a:pt x="12365" y="4447"/>
                  </a:cubicBezTo>
                  <a:cubicBezTo>
                    <a:pt x="9704" y="7482"/>
                    <a:pt x="5322" y="12847"/>
                    <a:pt x="2974" y="16094"/>
                  </a:cubicBezTo>
                  <a:cubicBezTo>
                    <a:pt x="626" y="19341"/>
                    <a:pt x="313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2717799" y="17843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2952749" y="1790699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3206749" y="1803400"/>
              <a:ext cx="825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3479799" y="17970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3987799" y="1517650"/>
              <a:ext cx="2095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2492"/>
                    <a:pt x="6109" y="4985"/>
                    <a:pt x="9273" y="8238"/>
                  </a:cubicBezTo>
                  <a:cubicBezTo>
                    <a:pt x="12436" y="11492"/>
                    <a:pt x="15709" y="15508"/>
                    <a:pt x="17782" y="17862"/>
                  </a:cubicBezTo>
                  <a:cubicBezTo>
                    <a:pt x="19855" y="20215"/>
                    <a:pt x="20727" y="209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4043221" y="1466374"/>
              <a:ext cx="185879" cy="42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17" fill="norm" stroke="1" extrusionOk="0">
                  <a:moveTo>
                    <a:pt x="21313" y="986"/>
                  </a:moveTo>
                  <a:cubicBezTo>
                    <a:pt x="20585" y="559"/>
                    <a:pt x="19857" y="131"/>
                    <a:pt x="18886" y="24"/>
                  </a:cubicBezTo>
                  <a:cubicBezTo>
                    <a:pt x="17915" y="-83"/>
                    <a:pt x="16702" y="131"/>
                    <a:pt x="14760" y="1414"/>
                  </a:cubicBezTo>
                  <a:cubicBezTo>
                    <a:pt x="12819" y="2697"/>
                    <a:pt x="10149" y="5050"/>
                    <a:pt x="7479" y="7937"/>
                  </a:cubicBezTo>
                  <a:cubicBezTo>
                    <a:pt x="4810" y="10824"/>
                    <a:pt x="2140" y="14246"/>
                    <a:pt x="926" y="16598"/>
                  </a:cubicBezTo>
                  <a:cubicBezTo>
                    <a:pt x="-287" y="18951"/>
                    <a:pt x="-44" y="20234"/>
                    <a:pt x="19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248513" y="1759895"/>
              <a:ext cx="107587" cy="13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47" fill="norm" stroke="1" extrusionOk="0">
                  <a:moveTo>
                    <a:pt x="1198" y="7047"/>
                  </a:moveTo>
                  <a:cubicBezTo>
                    <a:pt x="774" y="8761"/>
                    <a:pt x="351" y="10476"/>
                    <a:pt x="139" y="12704"/>
                  </a:cubicBezTo>
                  <a:cubicBezTo>
                    <a:pt x="-73" y="14933"/>
                    <a:pt x="-73" y="17676"/>
                    <a:pt x="351" y="17847"/>
                  </a:cubicBezTo>
                  <a:cubicBezTo>
                    <a:pt x="774" y="18018"/>
                    <a:pt x="1621" y="15618"/>
                    <a:pt x="3103" y="12533"/>
                  </a:cubicBezTo>
                  <a:cubicBezTo>
                    <a:pt x="4586" y="9447"/>
                    <a:pt x="6703" y="5676"/>
                    <a:pt x="8609" y="3276"/>
                  </a:cubicBezTo>
                  <a:cubicBezTo>
                    <a:pt x="10515" y="876"/>
                    <a:pt x="12209" y="-153"/>
                    <a:pt x="13692" y="18"/>
                  </a:cubicBezTo>
                  <a:cubicBezTo>
                    <a:pt x="15174" y="190"/>
                    <a:pt x="16445" y="1561"/>
                    <a:pt x="17715" y="5333"/>
                  </a:cubicBezTo>
                  <a:cubicBezTo>
                    <a:pt x="18986" y="9104"/>
                    <a:pt x="20256" y="15276"/>
                    <a:pt x="21527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489449" y="1417751"/>
              <a:ext cx="132359" cy="512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529" fill="norm" stroke="1" extrusionOk="0">
                  <a:moveTo>
                    <a:pt x="0" y="462"/>
                  </a:moveTo>
                  <a:cubicBezTo>
                    <a:pt x="2025" y="196"/>
                    <a:pt x="4050" y="-71"/>
                    <a:pt x="5569" y="18"/>
                  </a:cubicBezTo>
                  <a:cubicBezTo>
                    <a:pt x="7087" y="107"/>
                    <a:pt x="8100" y="551"/>
                    <a:pt x="8606" y="1662"/>
                  </a:cubicBezTo>
                  <a:cubicBezTo>
                    <a:pt x="9112" y="2773"/>
                    <a:pt x="9112" y="4551"/>
                    <a:pt x="8944" y="6151"/>
                  </a:cubicBezTo>
                  <a:cubicBezTo>
                    <a:pt x="8775" y="7751"/>
                    <a:pt x="8437" y="9173"/>
                    <a:pt x="10294" y="10818"/>
                  </a:cubicBezTo>
                  <a:cubicBezTo>
                    <a:pt x="12150" y="12462"/>
                    <a:pt x="16200" y="14329"/>
                    <a:pt x="18563" y="15840"/>
                  </a:cubicBezTo>
                  <a:cubicBezTo>
                    <a:pt x="20925" y="17351"/>
                    <a:pt x="21600" y="18507"/>
                    <a:pt x="20756" y="19396"/>
                  </a:cubicBezTo>
                  <a:cubicBezTo>
                    <a:pt x="19912" y="20285"/>
                    <a:pt x="17550" y="20907"/>
                    <a:pt x="1518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5521060" y="1628956"/>
              <a:ext cx="224682" cy="17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008" fill="norm" stroke="1" extrusionOk="0">
                  <a:moveTo>
                    <a:pt x="2750" y="4933"/>
                  </a:moveTo>
                  <a:cubicBezTo>
                    <a:pt x="1943" y="4171"/>
                    <a:pt x="1135" y="3409"/>
                    <a:pt x="631" y="3663"/>
                  </a:cubicBezTo>
                  <a:cubicBezTo>
                    <a:pt x="126" y="3917"/>
                    <a:pt x="-76" y="5188"/>
                    <a:pt x="25" y="7348"/>
                  </a:cubicBezTo>
                  <a:cubicBezTo>
                    <a:pt x="126" y="9508"/>
                    <a:pt x="530" y="12557"/>
                    <a:pt x="1135" y="14844"/>
                  </a:cubicBezTo>
                  <a:cubicBezTo>
                    <a:pt x="1741" y="17131"/>
                    <a:pt x="2548" y="18656"/>
                    <a:pt x="3457" y="19672"/>
                  </a:cubicBezTo>
                  <a:cubicBezTo>
                    <a:pt x="4365" y="20689"/>
                    <a:pt x="5374" y="21197"/>
                    <a:pt x="6283" y="20943"/>
                  </a:cubicBezTo>
                  <a:cubicBezTo>
                    <a:pt x="7191" y="20689"/>
                    <a:pt x="7999" y="19672"/>
                    <a:pt x="8604" y="18402"/>
                  </a:cubicBezTo>
                  <a:cubicBezTo>
                    <a:pt x="9210" y="17131"/>
                    <a:pt x="9614" y="15606"/>
                    <a:pt x="9816" y="15479"/>
                  </a:cubicBezTo>
                  <a:cubicBezTo>
                    <a:pt x="10017" y="15352"/>
                    <a:pt x="10017" y="16623"/>
                    <a:pt x="10522" y="17639"/>
                  </a:cubicBezTo>
                  <a:cubicBezTo>
                    <a:pt x="11027" y="18656"/>
                    <a:pt x="12036" y="19418"/>
                    <a:pt x="13651" y="19291"/>
                  </a:cubicBezTo>
                  <a:cubicBezTo>
                    <a:pt x="15266" y="19164"/>
                    <a:pt x="17487" y="18148"/>
                    <a:pt x="18900" y="15606"/>
                  </a:cubicBezTo>
                  <a:cubicBezTo>
                    <a:pt x="20313" y="13065"/>
                    <a:pt x="20918" y="8999"/>
                    <a:pt x="21221" y="6331"/>
                  </a:cubicBezTo>
                  <a:cubicBezTo>
                    <a:pt x="21524" y="3663"/>
                    <a:pt x="21524" y="2392"/>
                    <a:pt x="21019" y="1376"/>
                  </a:cubicBezTo>
                  <a:cubicBezTo>
                    <a:pt x="20515" y="359"/>
                    <a:pt x="19505" y="-403"/>
                    <a:pt x="18900" y="232"/>
                  </a:cubicBezTo>
                  <a:cubicBezTo>
                    <a:pt x="18294" y="868"/>
                    <a:pt x="18092" y="2901"/>
                    <a:pt x="17890" y="4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816599" y="1676399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5854699" y="15684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5894527" y="1403350"/>
              <a:ext cx="264973" cy="38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39" fill="norm" stroke="1" extrusionOk="0">
                  <a:moveTo>
                    <a:pt x="6546" y="0"/>
                  </a:moveTo>
                  <a:cubicBezTo>
                    <a:pt x="5689" y="2833"/>
                    <a:pt x="4831" y="5666"/>
                    <a:pt x="4317" y="8852"/>
                  </a:cubicBezTo>
                  <a:cubicBezTo>
                    <a:pt x="3803" y="12039"/>
                    <a:pt x="3631" y="15580"/>
                    <a:pt x="3717" y="17646"/>
                  </a:cubicBezTo>
                  <a:cubicBezTo>
                    <a:pt x="3803" y="19711"/>
                    <a:pt x="4146" y="20302"/>
                    <a:pt x="4660" y="20774"/>
                  </a:cubicBezTo>
                  <a:cubicBezTo>
                    <a:pt x="5174" y="21246"/>
                    <a:pt x="5860" y="21600"/>
                    <a:pt x="6460" y="21364"/>
                  </a:cubicBezTo>
                  <a:cubicBezTo>
                    <a:pt x="7060" y="21128"/>
                    <a:pt x="7574" y="20302"/>
                    <a:pt x="7574" y="19121"/>
                  </a:cubicBezTo>
                  <a:cubicBezTo>
                    <a:pt x="7574" y="17941"/>
                    <a:pt x="7060" y="16407"/>
                    <a:pt x="6031" y="15285"/>
                  </a:cubicBezTo>
                  <a:cubicBezTo>
                    <a:pt x="5003" y="14164"/>
                    <a:pt x="3460" y="13456"/>
                    <a:pt x="2260" y="13102"/>
                  </a:cubicBezTo>
                  <a:cubicBezTo>
                    <a:pt x="1060" y="12748"/>
                    <a:pt x="203" y="12748"/>
                    <a:pt x="31" y="12511"/>
                  </a:cubicBezTo>
                  <a:cubicBezTo>
                    <a:pt x="-140" y="12275"/>
                    <a:pt x="374" y="11803"/>
                    <a:pt x="1917" y="10387"/>
                  </a:cubicBezTo>
                  <a:cubicBezTo>
                    <a:pt x="3460" y="8970"/>
                    <a:pt x="6031" y="6610"/>
                    <a:pt x="7574" y="5193"/>
                  </a:cubicBezTo>
                  <a:cubicBezTo>
                    <a:pt x="9117" y="3777"/>
                    <a:pt x="9631" y="3305"/>
                    <a:pt x="10317" y="2774"/>
                  </a:cubicBezTo>
                  <a:cubicBezTo>
                    <a:pt x="11003" y="2243"/>
                    <a:pt x="11860" y="1652"/>
                    <a:pt x="12374" y="1711"/>
                  </a:cubicBezTo>
                  <a:cubicBezTo>
                    <a:pt x="12889" y="1770"/>
                    <a:pt x="13060" y="2479"/>
                    <a:pt x="13060" y="4485"/>
                  </a:cubicBezTo>
                  <a:cubicBezTo>
                    <a:pt x="13060" y="6492"/>
                    <a:pt x="12889" y="9797"/>
                    <a:pt x="12631" y="11921"/>
                  </a:cubicBezTo>
                  <a:cubicBezTo>
                    <a:pt x="12374" y="14046"/>
                    <a:pt x="12031" y="14990"/>
                    <a:pt x="11689" y="15816"/>
                  </a:cubicBezTo>
                  <a:cubicBezTo>
                    <a:pt x="11346" y="16643"/>
                    <a:pt x="11003" y="17351"/>
                    <a:pt x="10746" y="17351"/>
                  </a:cubicBezTo>
                  <a:cubicBezTo>
                    <a:pt x="10489" y="17351"/>
                    <a:pt x="10317" y="16643"/>
                    <a:pt x="10489" y="16052"/>
                  </a:cubicBezTo>
                  <a:cubicBezTo>
                    <a:pt x="10660" y="15462"/>
                    <a:pt x="11174" y="14990"/>
                    <a:pt x="11860" y="14636"/>
                  </a:cubicBezTo>
                  <a:cubicBezTo>
                    <a:pt x="12546" y="14282"/>
                    <a:pt x="13403" y="14046"/>
                    <a:pt x="14860" y="14282"/>
                  </a:cubicBezTo>
                  <a:cubicBezTo>
                    <a:pt x="16317" y="14518"/>
                    <a:pt x="18374" y="15226"/>
                    <a:pt x="19574" y="16348"/>
                  </a:cubicBezTo>
                  <a:cubicBezTo>
                    <a:pt x="20774" y="17469"/>
                    <a:pt x="21117" y="19003"/>
                    <a:pt x="21460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6877117" y="1377949"/>
              <a:ext cx="533334" cy="37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540" fill="norm" stroke="1" extrusionOk="0">
                  <a:moveTo>
                    <a:pt x="4352" y="0"/>
                  </a:moveTo>
                  <a:cubicBezTo>
                    <a:pt x="3925" y="3600"/>
                    <a:pt x="3498" y="7200"/>
                    <a:pt x="3284" y="10560"/>
                  </a:cubicBezTo>
                  <a:cubicBezTo>
                    <a:pt x="3071" y="13920"/>
                    <a:pt x="3071" y="17040"/>
                    <a:pt x="3199" y="18840"/>
                  </a:cubicBezTo>
                  <a:cubicBezTo>
                    <a:pt x="3327" y="20640"/>
                    <a:pt x="3583" y="21120"/>
                    <a:pt x="3925" y="21360"/>
                  </a:cubicBezTo>
                  <a:cubicBezTo>
                    <a:pt x="4266" y="21600"/>
                    <a:pt x="4693" y="21600"/>
                    <a:pt x="5035" y="21360"/>
                  </a:cubicBezTo>
                  <a:cubicBezTo>
                    <a:pt x="5376" y="21120"/>
                    <a:pt x="5632" y="20640"/>
                    <a:pt x="5632" y="19680"/>
                  </a:cubicBezTo>
                  <a:cubicBezTo>
                    <a:pt x="5632" y="18720"/>
                    <a:pt x="5376" y="17280"/>
                    <a:pt x="4565" y="16080"/>
                  </a:cubicBezTo>
                  <a:cubicBezTo>
                    <a:pt x="3754" y="14880"/>
                    <a:pt x="2388" y="13920"/>
                    <a:pt x="1491" y="13320"/>
                  </a:cubicBezTo>
                  <a:cubicBezTo>
                    <a:pt x="595" y="12720"/>
                    <a:pt x="168" y="12480"/>
                    <a:pt x="40" y="12060"/>
                  </a:cubicBezTo>
                  <a:cubicBezTo>
                    <a:pt x="-88" y="11640"/>
                    <a:pt x="83" y="11040"/>
                    <a:pt x="680" y="10560"/>
                  </a:cubicBezTo>
                  <a:cubicBezTo>
                    <a:pt x="1278" y="10080"/>
                    <a:pt x="2303" y="9720"/>
                    <a:pt x="3284" y="9480"/>
                  </a:cubicBezTo>
                  <a:cubicBezTo>
                    <a:pt x="4266" y="9240"/>
                    <a:pt x="5205" y="9120"/>
                    <a:pt x="6102" y="9720"/>
                  </a:cubicBezTo>
                  <a:cubicBezTo>
                    <a:pt x="6998" y="10320"/>
                    <a:pt x="7852" y="11640"/>
                    <a:pt x="8236" y="12960"/>
                  </a:cubicBezTo>
                  <a:cubicBezTo>
                    <a:pt x="8620" y="14280"/>
                    <a:pt x="8535" y="15600"/>
                    <a:pt x="8364" y="16500"/>
                  </a:cubicBezTo>
                  <a:cubicBezTo>
                    <a:pt x="8193" y="17400"/>
                    <a:pt x="7937" y="17880"/>
                    <a:pt x="7724" y="17820"/>
                  </a:cubicBezTo>
                  <a:cubicBezTo>
                    <a:pt x="7510" y="17760"/>
                    <a:pt x="7340" y="17160"/>
                    <a:pt x="7553" y="15840"/>
                  </a:cubicBezTo>
                  <a:cubicBezTo>
                    <a:pt x="7767" y="14520"/>
                    <a:pt x="8364" y="12480"/>
                    <a:pt x="8791" y="11220"/>
                  </a:cubicBezTo>
                  <a:cubicBezTo>
                    <a:pt x="9218" y="9960"/>
                    <a:pt x="9474" y="9480"/>
                    <a:pt x="9816" y="9060"/>
                  </a:cubicBezTo>
                  <a:cubicBezTo>
                    <a:pt x="10157" y="8640"/>
                    <a:pt x="10584" y="8280"/>
                    <a:pt x="10797" y="8700"/>
                  </a:cubicBezTo>
                  <a:cubicBezTo>
                    <a:pt x="11011" y="9120"/>
                    <a:pt x="11011" y="10320"/>
                    <a:pt x="10925" y="11640"/>
                  </a:cubicBezTo>
                  <a:cubicBezTo>
                    <a:pt x="10840" y="12960"/>
                    <a:pt x="10669" y="14400"/>
                    <a:pt x="10584" y="15420"/>
                  </a:cubicBezTo>
                  <a:cubicBezTo>
                    <a:pt x="10499" y="16440"/>
                    <a:pt x="10499" y="17040"/>
                    <a:pt x="10712" y="17340"/>
                  </a:cubicBezTo>
                  <a:cubicBezTo>
                    <a:pt x="10925" y="17640"/>
                    <a:pt x="11352" y="17640"/>
                    <a:pt x="11694" y="17280"/>
                  </a:cubicBezTo>
                  <a:cubicBezTo>
                    <a:pt x="12035" y="16920"/>
                    <a:pt x="12291" y="16200"/>
                    <a:pt x="12505" y="15480"/>
                  </a:cubicBezTo>
                  <a:cubicBezTo>
                    <a:pt x="12718" y="14760"/>
                    <a:pt x="12889" y="14040"/>
                    <a:pt x="13103" y="13320"/>
                  </a:cubicBezTo>
                  <a:cubicBezTo>
                    <a:pt x="13316" y="12600"/>
                    <a:pt x="13572" y="11880"/>
                    <a:pt x="13615" y="11820"/>
                  </a:cubicBezTo>
                  <a:cubicBezTo>
                    <a:pt x="13657" y="11760"/>
                    <a:pt x="13487" y="12360"/>
                    <a:pt x="13359" y="13020"/>
                  </a:cubicBezTo>
                  <a:cubicBezTo>
                    <a:pt x="13231" y="13680"/>
                    <a:pt x="13145" y="14400"/>
                    <a:pt x="13145" y="15180"/>
                  </a:cubicBezTo>
                  <a:cubicBezTo>
                    <a:pt x="13145" y="15960"/>
                    <a:pt x="13231" y="16800"/>
                    <a:pt x="13487" y="17280"/>
                  </a:cubicBezTo>
                  <a:cubicBezTo>
                    <a:pt x="13743" y="17760"/>
                    <a:pt x="14170" y="17880"/>
                    <a:pt x="14895" y="17340"/>
                  </a:cubicBezTo>
                  <a:cubicBezTo>
                    <a:pt x="15621" y="16800"/>
                    <a:pt x="16646" y="15600"/>
                    <a:pt x="17286" y="14580"/>
                  </a:cubicBezTo>
                  <a:cubicBezTo>
                    <a:pt x="17926" y="13560"/>
                    <a:pt x="18182" y="12720"/>
                    <a:pt x="18396" y="11940"/>
                  </a:cubicBezTo>
                  <a:cubicBezTo>
                    <a:pt x="18609" y="11160"/>
                    <a:pt x="18780" y="10440"/>
                    <a:pt x="18737" y="9840"/>
                  </a:cubicBezTo>
                  <a:cubicBezTo>
                    <a:pt x="18695" y="9240"/>
                    <a:pt x="18438" y="8760"/>
                    <a:pt x="18097" y="8880"/>
                  </a:cubicBezTo>
                  <a:cubicBezTo>
                    <a:pt x="17755" y="9000"/>
                    <a:pt x="17329" y="9720"/>
                    <a:pt x="16987" y="11100"/>
                  </a:cubicBezTo>
                  <a:cubicBezTo>
                    <a:pt x="16646" y="12480"/>
                    <a:pt x="16389" y="14520"/>
                    <a:pt x="16646" y="15900"/>
                  </a:cubicBezTo>
                  <a:cubicBezTo>
                    <a:pt x="16902" y="17280"/>
                    <a:pt x="17670" y="18000"/>
                    <a:pt x="18567" y="18360"/>
                  </a:cubicBezTo>
                  <a:cubicBezTo>
                    <a:pt x="19463" y="18720"/>
                    <a:pt x="20487" y="18720"/>
                    <a:pt x="21512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8026399" y="1549400"/>
              <a:ext cx="16220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0" y="0"/>
                  </a:moveTo>
                  <a:cubicBezTo>
                    <a:pt x="281" y="4877"/>
                    <a:pt x="561" y="9755"/>
                    <a:pt x="701" y="13355"/>
                  </a:cubicBezTo>
                  <a:cubicBezTo>
                    <a:pt x="842" y="16955"/>
                    <a:pt x="842" y="19277"/>
                    <a:pt x="842" y="19277"/>
                  </a:cubicBezTo>
                  <a:cubicBezTo>
                    <a:pt x="842" y="19277"/>
                    <a:pt x="842" y="16955"/>
                    <a:pt x="1262" y="14632"/>
                  </a:cubicBezTo>
                  <a:cubicBezTo>
                    <a:pt x="1683" y="12310"/>
                    <a:pt x="2525" y="9987"/>
                    <a:pt x="3506" y="7781"/>
                  </a:cubicBezTo>
                  <a:cubicBezTo>
                    <a:pt x="4488" y="5574"/>
                    <a:pt x="5610" y="3484"/>
                    <a:pt x="6312" y="3019"/>
                  </a:cubicBezTo>
                  <a:cubicBezTo>
                    <a:pt x="7013" y="2555"/>
                    <a:pt x="7294" y="3716"/>
                    <a:pt x="7434" y="5690"/>
                  </a:cubicBezTo>
                  <a:cubicBezTo>
                    <a:pt x="7574" y="7665"/>
                    <a:pt x="7574" y="10452"/>
                    <a:pt x="7714" y="12426"/>
                  </a:cubicBezTo>
                  <a:cubicBezTo>
                    <a:pt x="7855" y="14400"/>
                    <a:pt x="8135" y="15561"/>
                    <a:pt x="8696" y="15677"/>
                  </a:cubicBezTo>
                  <a:cubicBezTo>
                    <a:pt x="9257" y="15794"/>
                    <a:pt x="10099" y="14865"/>
                    <a:pt x="11361" y="13239"/>
                  </a:cubicBezTo>
                  <a:cubicBezTo>
                    <a:pt x="12623" y="11613"/>
                    <a:pt x="14306" y="9290"/>
                    <a:pt x="15849" y="7781"/>
                  </a:cubicBezTo>
                  <a:cubicBezTo>
                    <a:pt x="17392" y="6271"/>
                    <a:pt x="18795" y="5574"/>
                    <a:pt x="19777" y="5806"/>
                  </a:cubicBezTo>
                  <a:cubicBezTo>
                    <a:pt x="20758" y="6039"/>
                    <a:pt x="21319" y="7200"/>
                    <a:pt x="21460" y="9987"/>
                  </a:cubicBezTo>
                  <a:cubicBezTo>
                    <a:pt x="21600" y="12774"/>
                    <a:pt x="21319" y="17187"/>
                    <a:pt x="21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248649" y="1597810"/>
              <a:ext cx="387351" cy="182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6984"/>
                  </a:moveTo>
                  <a:cubicBezTo>
                    <a:pt x="118" y="5743"/>
                    <a:pt x="236" y="4501"/>
                    <a:pt x="590" y="3756"/>
                  </a:cubicBezTo>
                  <a:cubicBezTo>
                    <a:pt x="944" y="3012"/>
                    <a:pt x="1534" y="2763"/>
                    <a:pt x="2184" y="2639"/>
                  </a:cubicBezTo>
                  <a:cubicBezTo>
                    <a:pt x="2833" y="2515"/>
                    <a:pt x="3541" y="2515"/>
                    <a:pt x="4190" y="2515"/>
                  </a:cubicBezTo>
                  <a:cubicBezTo>
                    <a:pt x="4839" y="2515"/>
                    <a:pt x="5430" y="2515"/>
                    <a:pt x="5548" y="2018"/>
                  </a:cubicBezTo>
                  <a:cubicBezTo>
                    <a:pt x="5666" y="1522"/>
                    <a:pt x="5311" y="529"/>
                    <a:pt x="4780" y="156"/>
                  </a:cubicBezTo>
                  <a:cubicBezTo>
                    <a:pt x="4249" y="-216"/>
                    <a:pt x="3541" y="32"/>
                    <a:pt x="2715" y="1398"/>
                  </a:cubicBezTo>
                  <a:cubicBezTo>
                    <a:pt x="1889" y="2763"/>
                    <a:pt x="944" y="5246"/>
                    <a:pt x="767" y="7853"/>
                  </a:cubicBezTo>
                  <a:cubicBezTo>
                    <a:pt x="590" y="10460"/>
                    <a:pt x="1180" y="13191"/>
                    <a:pt x="2479" y="14308"/>
                  </a:cubicBezTo>
                  <a:cubicBezTo>
                    <a:pt x="3777" y="15425"/>
                    <a:pt x="5784" y="14929"/>
                    <a:pt x="7436" y="13067"/>
                  </a:cubicBezTo>
                  <a:cubicBezTo>
                    <a:pt x="9089" y="11205"/>
                    <a:pt x="10387" y="7977"/>
                    <a:pt x="11095" y="5743"/>
                  </a:cubicBezTo>
                  <a:cubicBezTo>
                    <a:pt x="11803" y="3508"/>
                    <a:pt x="11921" y="2267"/>
                    <a:pt x="11626" y="1646"/>
                  </a:cubicBezTo>
                  <a:cubicBezTo>
                    <a:pt x="11331" y="1025"/>
                    <a:pt x="10623" y="1025"/>
                    <a:pt x="9797" y="1894"/>
                  </a:cubicBezTo>
                  <a:cubicBezTo>
                    <a:pt x="8970" y="2763"/>
                    <a:pt x="8026" y="4501"/>
                    <a:pt x="7377" y="6239"/>
                  </a:cubicBezTo>
                  <a:cubicBezTo>
                    <a:pt x="6728" y="7977"/>
                    <a:pt x="6374" y="9715"/>
                    <a:pt x="6256" y="11205"/>
                  </a:cubicBezTo>
                  <a:cubicBezTo>
                    <a:pt x="6138" y="12694"/>
                    <a:pt x="6256" y="13936"/>
                    <a:pt x="6610" y="14681"/>
                  </a:cubicBezTo>
                  <a:cubicBezTo>
                    <a:pt x="6964" y="15425"/>
                    <a:pt x="7554" y="15674"/>
                    <a:pt x="8085" y="15425"/>
                  </a:cubicBezTo>
                  <a:cubicBezTo>
                    <a:pt x="8616" y="15177"/>
                    <a:pt x="9089" y="14432"/>
                    <a:pt x="9502" y="13191"/>
                  </a:cubicBezTo>
                  <a:cubicBezTo>
                    <a:pt x="9915" y="11950"/>
                    <a:pt x="10269" y="10212"/>
                    <a:pt x="10387" y="10087"/>
                  </a:cubicBezTo>
                  <a:cubicBezTo>
                    <a:pt x="10505" y="9963"/>
                    <a:pt x="10387" y="11453"/>
                    <a:pt x="10387" y="12818"/>
                  </a:cubicBezTo>
                  <a:cubicBezTo>
                    <a:pt x="10387" y="14184"/>
                    <a:pt x="10505" y="15425"/>
                    <a:pt x="10859" y="16170"/>
                  </a:cubicBezTo>
                  <a:cubicBezTo>
                    <a:pt x="11213" y="16915"/>
                    <a:pt x="11803" y="17163"/>
                    <a:pt x="12334" y="16791"/>
                  </a:cubicBezTo>
                  <a:cubicBezTo>
                    <a:pt x="12866" y="16418"/>
                    <a:pt x="13338" y="15425"/>
                    <a:pt x="13692" y="14308"/>
                  </a:cubicBezTo>
                  <a:cubicBezTo>
                    <a:pt x="14046" y="13191"/>
                    <a:pt x="14282" y="11950"/>
                    <a:pt x="14459" y="10708"/>
                  </a:cubicBezTo>
                  <a:cubicBezTo>
                    <a:pt x="14636" y="9467"/>
                    <a:pt x="14754" y="8225"/>
                    <a:pt x="14754" y="8225"/>
                  </a:cubicBezTo>
                  <a:cubicBezTo>
                    <a:pt x="14754" y="8225"/>
                    <a:pt x="14636" y="9467"/>
                    <a:pt x="14518" y="11453"/>
                  </a:cubicBezTo>
                  <a:cubicBezTo>
                    <a:pt x="14400" y="13439"/>
                    <a:pt x="14282" y="16170"/>
                    <a:pt x="14164" y="18156"/>
                  </a:cubicBezTo>
                  <a:cubicBezTo>
                    <a:pt x="14046" y="20143"/>
                    <a:pt x="13928" y="21384"/>
                    <a:pt x="13928" y="21384"/>
                  </a:cubicBezTo>
                  <a:cubicBezTo>
                    <a:pt x="13928" y="21384"/>
                    <a:pt x="14046" y="20143"/>
                    <a:pt x="14577" y="17163"/>
                  </a:cubicBezTo>
                  <a:cubicBezTo>
                    <a:pt x="15108" y="14184"/>
                    <a:pt x="16052" y="9467"/>
                    <a:pt x="16702" y="6612"/>
                  </a:cubicBezTo>
                  <a:cubicBezTo>
                    <a:pt x="17351" y="3756"/>
                    <a:pt x="17705" y="2763"/>
                    <a:pt x="18177" y="2143"/>
                  </a:cubicBezTo>
                  <a:cubicBezTo>
                    <a:pt x="18649" y="1522"/>
                    <a:pt x="19239" y="1274"/>
                    <a:pt x="19711" y="1646"/>
                  </a:cubicBezTo>
                  <a:cubicBezTo>
                    <a:pt x="20184" y="2018"/>
                    <a:pt x="20538" y="3012"/>
                    <a:pt x="20833" y="6363"/>
                  </a:cubicBezTo>
                  <a:cubicBezTo>
                    <a:pt x="21128" y="9715"/>
                    <a:pt x="21364" y="15425"/>
                    <a:pt x="21600" y="2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9175749" y="1533438"/>
              <a:ext cx="247651" cy="240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9448"/>
                  </a:moveTo>
                  <a:cubicBezTo>
                    <a:pt x="2215" y="15316"/>
                    <a:pt x="4431" y="11184"/>
                    <a:pt x="5908" y="8272"/>
                  </a:cubicBezTo>
                  <a:cubicBezTo>
                    <a:pt x="7385" y="5361"/>
                    <a:pt x="8123" y="3671"/>
                    <a:pt x="8585" y="2356"/>
                  </a:cubicBezTo>
                  <a:cubicBezTo>
                    <a:pt x="9046" y="1041"/>
                    <a:pt x="9231" y="102"/>
                    <a:pt x="9046" y="8"/>
                  </a:cubicBezTo>
                  <a:cubicBezTo>
                    <a:pt x="8862" y="-86"/>
                    <a:pt x="8308" y="665"/>
                    <a:pt x="7569" y="3389"/>
                  </a:cubicBezTo>
                  <a:cubicBezTo>
                    <a:pt x="6831" y="6112"/>
                    <a:pt x="5908" y="10808"/>
                    <a:pt x="5446" y="13719"/>
                  </a:cubicBezTo>
                  <a:cubicBezTo>
                    <a:pt x="4985" y="16631"/>
                    <a:pt x="4985" y="17757"/>
                    <a:pt x="5169" y="18791"/>
                  </a:cubicBezTo>
                  <a:cubicBezTo>
                    <a:pt x="5354" y="19824"/>
                    <a:pt x="5723" y="20763"/>
                    <a:pt x="6369" y="21138"/>
                  </a:cubicBezTo>
                  <a:cubicBezTo>
                    <a:pt x="7015" y="21514"/>
                    <a:pt x="7938" y="21326"/>
                    <a:pt x="9692" y="19542"/>
                  </a:cubicBezTo>
                  <a:cubicBezTo>
                    <a:pt x="11446" y="17757"/>
                    <a:pt x="14031" y="14377"/>
                    <a:pt x="15785" y="11653"/>
                  </a:cubicBezTo>
                  <a:cubicBezTo>
                    <a:pt x="17538" y="8930"/>
                    <a:pt x="18462" y="6864"/>
                    <a:pt x="19015" y="5079"/>
                  </a:cubicBezTo>
                  <a:cubicBezTo>
                    <a:pt x="19569" y="3295"/>
                    <a:pt x="19754" y="1792"/>
                    <a:pt x="19662" y="1980"/>
                  </a:cubicBezTo>
                  <a:cubicBezTo>
                    <a:pt x="19569" y="2168"/>
                    <a:pt x="19200" y="4046"/>
                    <a:pt x="19108" y="6957"/>
                  </a:cubicBezTo>
                  <a:cubicBezTo>
                    <a:pt x="19015" y="9869"/>
                    <a:pt x="19200" y="13813"/>
                    <a:pt x="19662" y="16161"/>
                  </a:cubicBezTo>
                  <a:cubicBezTo>
                    <a:pt x="20123" y="18509"/>
                    <a:pt x="20862" y="19260"/>
                    <a:pt x="21600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9480549" y="17462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241606" y="2584194"/>
              <a:ext cx="47445" cy="32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77" fill="norm" stroke="1" extrusionOk="0">
                  <a:moveTo>
                    <a:pt x="1328" y="2121"/>
                  </a:moveTo>
                  <a:cubicBezTo>
                    <a:pt x="389" y="1139"/>
                    <a:pt x="-550" y="158"/>
                    <a:pt x="389" y="17"/>
                  </a:cubicBezTo>
                  <a:cubicBezTo>
                    <a:pt x="1328" y="-123"/>
                    <a:pt x="4146" y="578"/>
                    <a:pt x="7433" y="3243"/>
                  </a:cubicBezTo>
                  <a:cubicBezTo>
                    <a:pt x="10720" y="5908"/>
                    <a:pt x="14476" y="10537"/>
                    <a:pt x="16824" y="13903"/>
                  </a:cubicBezTo>
                  <a:cubicBezTo>
                    <a:pt x="19172" y="17269"/>
                    <a:pt x="20111" y="19373"/>
                    <a:pt x="2105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286787" y="2538223"/>
              <a:ext cx="140250" cy="37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08" fill="norm" stroke="1" extrusionOk="0">
                  <a:moveTo>
                    <a:pt x="339" y="2997"/>
                  </a:moveTo>
                  <a:cubicBezTo>
                    <a:pt x="22" y="2032"/>
                    <a:pt x="-296" y="1067"/>
                    <a:pt x="498" y="524"/>
                  </a:cubicBezTo>
                  <a:cubicBezTo>
                    <a:pt x="1292" y="-19"/>
                    <a:pt x="3198" y="-140"/>
                    <a:pt x="6057" y="162"/>
                  </a:cubicBezTo>
                  <a:cubicBezTo>
                    <a:pt x="8916" y="463"/>
                    <a:pt x="12728" y="1187"/>
                    <a:pt x="15586" y="2394"/>
                  </a:cubicBezTo>
                  <a:cubicBezTo>
                    <a:pt x="18445" y="3601"/>
                    <a:pt x="20351" y="5290"/>
                    <a:pt x="19875" y="6497"/>
                  </a:cubicBezTo>
                  <a:cubicBezTo>
                    <a:pt x="19398" y="7704"/>
                    <a:pt x="16539" y="8428"/>
                    <a:pt x="14157" y="9031"/>
                  </a:cubicBezTo>
                  <a:cubicBezTo>
                    <a:pt x="11775" y="9634"/>
                    <a:pt x="9869" y="10117"/>
                    <a:pt x="9551" y="10600"/>
                  </a:cubicBezTo>
                  <a:cubicBezTo>
                    <a:pt x="9233" y="11082"/>
                    <a:pt x="10504" y="11565"/>
                    <a:pt x="12410" y="12168"/>
                  </a:cubicBezTo>
                  <a:cubicBezTo>
                    <a:pt x="14316" y="12772"/>
                    <a:pt x="16857" y="13496"/>
                    <a:pt x="18604" y="14220"/>
                  </a:cubicBezTo>
                  <a:cubicBezTo>
                    <a:pt x="20351" y="14944"/>
                    <a:pt x="21304" y="15668"/>
                    <a:pt x="20986" y="16633"/>
                  </a:cubicBezTo>
                  <a:cubicBezTo>
                    <a:pt x="20669" y="17599"/>
                    <a:pt x="19080" y="18805"/>
                    <a:pt x="16698" y="19650"/>
                  </a:cubicBezTo>
                  <a:cubicBezTo>
                    <a:pt x="14316" y="20495"/>
                    <a:pt x="11139" y="20977"/>
                    <a:pt x="8757" y="21219"/>
                  </a:cubicBezTo>
                  <a:cubicBezTo>
                    <a:pt x="6375" y="21460"/>
                    <a:pt x="4786" y="21460"/>
                    <a:pt x="3357" y="21279"/>
                  </a:cubicBezTo>
                  <a:cubicBezTo>
                    <a:pt x="1928" y="21098"/>
                    <a:pt x="657" y="20736"/>
                    <a:pt x="498" y="20434"/>
                  </a:cubicBezTo>
                  <a:cubicBezTo>
                    <a:pt x="339" y="20133"/>
                    <a:pt x="1292" y="19891"/>
                    <a:pt x="2245" y="1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625599" y="27368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619249" y="28321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951374" y="2464742"/>
              <a:ext cx="163176" cy="45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55" fill="norm" stroke="1" extrusionOk="0">
                  <a:moveTo>
                    <a:pt x="21348" y="855"/>
                  </a:moveTo>
                  <a:cubicBezTo>
                    <a:pt x="17748" y="455"/>
                    <a:pt x="14148" y="55"/>
                    <a:pt x="11102" y="5"/>
                  </a:cubicBezTo>
                  <a:cubicBezTo>
                    <a:pt x="8056" y="-45"/>
                    <a:pt x="5563" y="255"/>
                    <a:pt x="4317" y="655"/>
                  </a:cubicBezTo>
                  <a:cubicBezTo>
                    <a:pt x="3071" y="1055"/>
                    <a:pt x="3071" y="1555"/>
                    <a:pt x="4040" y="2505"/>
                  </a:cubicBezTo>
                  <a:cubicBezTo>
                    <a:pt x="5010" y="3455"/>
                    <a:pt x="6948" y="4855"/>
                    <a:pt x="8471" y="5805"/>
                  </a:cubicBezTo>
                  <a:cubicBezTo>
                    <a:pt x="9994" y="6755"/>
                    <a:pt x="11102" y="7255"/>
                    <a:pt x="11656" y="7755"/>
                  </a:cubicBezTo>
                  <a:cubicBezTo>
                    <a:pt x="12210" y="8255"/>
                    <a:pt x="12210" y="8755"/>
                    <a:pt x="10963" y="9555"/>
                  </a:cubicBezTo>
                  <a:cubicBezTo>
                    <a:pt x="9717" y="10355"/>
                    <a:pt x="7225" y="11455"/>
                    <a:pt x="5148" y="12505"/>
                  </a:cubicBezTo>
                  <a:cubicBezTo>
                    <a:pt x="3071" y="13555"/>
                    <a:pt x="1410" y="14555"/>
                    <a:pt x="579" y="15605"/>
                  </a:cubicBezTo>
                  <a:cubicBezTo>
                    <a:pt x="-252" y="16655"/>
                    <a:pt x="-252" y="17755"/>
                    <a:pt x="994" y="18755"/>
                  </a:cubicBezTo>
                  <a:cubicBezTo>
                    <a:pt x="2240" y="19755"/>
                    <a:pt x="4733" y="20655"/>
                    <a:pt x="7225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152649" y="2571750"/>
              <a:ext cx="1524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240"/>
                    <a:pt x="12000" y="12480"/>
                    <a:pt x="15600" y="16080"/>
                  </a:cubicBezTo>
                  <a:cubicBezTo>
                    <a:pt x="19200" y="19680"/>
                    <a:pt x="2040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271037" y="2578100"/>
              <a:ext cx="97513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8874" y="0"/>
                    <a:pt x="16576" y="0"/>
                    <a:pt x="14278" y="900"/>
                  </a:cubicBezTo>
                  <a:cubicBezTo>
                    <a:pt x="11981" y="1800"/>
                    <a:pt x="9683" y="3600"/>
                    <a:pt x="7155" y="6225"/>
                  </a:cubicBezTo>
                  <a:cubicBezTo>
                    <a:pt x="4627" y="8850"/>
                    <a:pt x="1870" y="12300"/>
                    <a:pt x="721" y="15000"/>
                  </a:cubicBezTo>
                  <a:cubicBezTo>
                    <a:pt x="-428" y="17700"/>
                    <a:pt x="32" y="19650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387599" y="28130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2495549" y="2863850"/>
              <a:ext cx="63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2755899" y="2857500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2965449" y="285750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498849" y="2546350"/>
              <a:ext cx="133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5600"/>
                    <a:pt x="8229" y="11200"/>
                    <a:pt x="11829" y="14800"/>
                  </a:cubicBezTo>
                  <a:cubicBezTo>
                    <a:pt x="15429" y="18400"/>
                    <a:pt x="18514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3587220" y="2571750"/>
              <a:ext cx="95780" cy="3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466" fill="norm" stroke="1" extrusionOk="0">
                  <a:moveTo>
                    <a:pt x="21248" y="0"/>
                  </a:moveTo>
                  <a:cubicBezTo>
                    <a:pt x="18431" y="2807"/>
                    <a:pt x="15613" y="5614"/>
                    <a:pt x="12326" y="8908"/>
                  </a:cubicBezTo>
                  <a:cubicBezTo>
                    <a:pt x="9039" y="12203"/>
                    <a:pt x="5283" y="15986"/>
                    <a:pt x="2935" y="18244"/>
                  </a:cubicBezTo>
                  <a:cubicBezTo>
                    <a:pt x="587" y="20502"/>
                    <a:pt x="-352" y="21234"/>
                    <a:pt x="118" y="21417"/>
                  </a:cubicBezTo>
                  <a:cubicBezTo>
                    <a:pt x="587" y="21600"/>
                    <a:pt x="2465" y="21234"/>
                    <a:pt x="4344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3721364" y="2872302"/>
              <a:ext cx="107687" cy="9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664" fill="norm" stroke="1" extrusionOk="0">
                  <a:moveTo>
                    <a:pt x="1218" y="5168"/>
                  </a:moveTo>
                  <a:cubicBezTo>
                    <a:pt x="794" y="7516"/>
                    <a:pt x="371" y="9864"/>
                    <a:pt x="159" y="12212"/>
                  </a:cubicBezTo>
                  <a:cubicBezTo>
                    <a:pt x="-53" y="14560"/>
                    <a:pt x="-53" y="16907"/>
                    <a:pt x="159" y="16907"/>
                  </a:cubicBezTo>
                  <a:cubicBezTo>
                    <a:pt x="371" y="16907"/>
                    <a:pt x="794" y="14560"/>
                    <a:pt x="1641" y="11507"/>
                  </a:cubicBezTo>
                  <a:cubicBezTo>
                    <a:pt x="2488" y="8455"/>
                    <a:pt x="3759" y="4699"/>
                    <a:pt x="6300" y="2351"/>
                  </a:cubicBezTo>
                  <a:cubicBezTo>
                    <a:pt x="8841" y="3"/>
                    <a:pt x="12653" y="-936"/>
                    <a:pt x="15406" y="1177"/>
                  </a:cubicBezTo>
                  <a:cubicBezTo>
                    <a:pt x="18159" y="3290"/>
                    <a:pt x="19853" y="8455"/>
                    <a:pt x="20700" y="12212"/>
                  </a:cubicBezTo>
                  <a:cubicBezTo>
                    <a:pt x="21547" y="15968"/>
                    <a:pt x="21547" y="18316"/>
                    <a:pt x="21547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3924299" y="2527300"/>
              <a:ext cx="86435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0" y="0"/>
                  </a:moveTo>
                  <a:cubicBezTo>
                    <a:pt x="2571" y="94"/>
                    <a:pt x="5143" y="187"/>
                    <a:pt x="7971" y="1169"/>
                  </a:cubicBezTo>
                  <a:cubicBezTo>
                    <a:pt x="10800" y="2151"/>
                    <a:pt x="13886" y="4021"/>
                    <a:pt x="14400" y="5330"/>
                  </a:cubicBezTo>
                  <a:cubicBezTo>
                    <a:pt x="14914" y="6639"/>
                    <a:pt x="12857" y="7387"/>
                    <a:pt x="10543" y="7901"/>
                  </a:cubicBezTo>
                  <a:cubicBezTo>
                    <a:pt x="8229" y="8416"/>
                    <a:pt x="5657" y="8696"/>
                    <a:pt x="4629" y="9070"/>
                  </a:cubicBezTo>
                  <a:cubicBezTo>
                    <a:pt x="3600" y="9444"/>
                    <a:pt x="4114" y="9912"/>
                    <a:pt x="7200" y="10987"/>
                  </a:cubicBezTo>
                  <a:cubicBezTo>
                    <a:pt x="10286" y="12062"/>
                    <a:pt x="15943" y="13745"/>
                    <a:pt x="18771" y="15148"/>
                  </a:cubicBezTo>
                  <a:cubicBezTo>
                    <a:pt x="21600" y="16551"/>
                    <a:pt x="21600" y="17673"/>
                    <a:pt x="19543" y="18701"/>
                  </a:cubicBezTo>
                  <a:cubicBezTo>
                    <a:pt x="17486" y="19730"/>
                    <a:pt x="13371" y="2066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082116" y="2794000"/>
              <a:ext cx="194029" cy="16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39" fill="norm" stroke="1" extrusionOk="0">
                  <a:moveTo>
                    <a:pt x="1858" y="0"/>
                  </a:moveTo>
                  <a:cubicBezTo>
                    <a:pt x="929" y="800"/>
                    <a:pt x="0" y="1600"/>
                    <a:pt x="0" y="4000"/>
                  </a:cubicBezTo>
                  <a:cubicBezTo>
                    <a:pt x="0" y="6400"/>
                    <a:pt x="929" y="10400"/>
                    <a:pt x="1858" y="13200"/>
                  </a:cubicBezTo>
                  <a:cubicBezTo>
                    <a:pt x="2787" y="16000"/>
                    <a:pt x="3716" y="17600"/>
                    <a:pt x="4761" y="18400"/>
                  </a:cubicBezTo>
                  <a:cubicBezTo>
                    <a:pt x="5806" y="19200"/>
                    <a:pt x="6968" y="19200"/>
                    <a:pt x="7665" y="18533"/>
                  </a:cubicBezTo>
                  <a:cubicBezTo>
                    <a:pt x="8361" y="17867"/>
                    <a:pt x="8594" y="16533"/>
                    <a:pt x="8710" y="16000"/>
                  </a:cubicBezTo>
                  <a:cubicBezTo>
                    <a:pt x="8826" y="15467"/>
                    <a:pt x="8826" y="15733"/>
                    <a:pt x="9639" y="16800"/>
                  </a:cubicBezTo>
                  <a:cubicBezTo>
                    <a:pt x="10452" y="17867"/>
                    <a:pt x="12077" y="19733"/>
                    <a:pt x="13471" y="20667"/>
                  </a:cubicBezTo>
                  <a:cubicBezTo>
                    <a:pt x="14865" y="21600"/>
                    <a:pt x="16026" y="21600"/>
                    <a:pt x="17419" y="19067"/>
                  </a:cubicBezTo>
                  <a:cubicBezTo>
                    <a:pt x="18813" y="16533"/>
                    <a:pt x="20439" y="11467"/>
                    <a:pt x="21019" y="8133"/>
                  </a:cubicBezTo>
                  <a:cubicBezTo>
                    <a:pt x="21600" y="4800"/>
                    <a:pt x="21135" y="3200"/>
                    <a:pt x="20671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5365749" y="2787650"/>
              <a:ext cx="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5372099" y="268604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435336" y="2559050"/>
              <a:ext cx="311415" cy="354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31" fill="norm" stroke="1" extrusionOk="0">
                  <a:moveTo>
                    <a:pt x="5272" y="0"/>
                  </a:moveTo>
                  <a:cubicBezTo>
                    <a:pt x="4980" y="4218"/>
                    <a:pt x="4688" y="8436"/>
                    <a:pt x="4761" y="11950"/>
                  </a:cubicBezTo>
                  <a:cubicBezTo>
                    <a:pt x="4834" y="15465"/>
                    <a:pt x="5272" y="18277"/>
                    <a:pt x="5856" y="19811"/>
                  </a:cubicBezTo>
                  <a:cubicBezTo>
                    <a:pt x="6440" y="21344"/>
                    <a:pt x="7169" y="21600"/>
                    <a:pt x="7680" y="21344"/>
                  </a:cubicBezTo>
                  <a:cubicBezTo>
                    <a:pt x="8191" y="21089"/>
                    <a:pt x="8483" y="20322"/>
                    <a:pt x="7899" y="19044"/>
                  </a:cubicBezTo>
                  <a:cubicBezTo>
                    <a:pt x="7315" y="17766"/>
                    <a:pt x="5856" y="15976"/>
                    <a:pt x="4761" y="14954"/>
                  </a:cubicBezTo>
                  <a:cubicBezTo>
                    <a:pt x="3667" y="13931"/>
                    <a:pt x="2937" y="13676"/>
                    <a:pt x="2061" y="13484"/>
                  </a:cubicBezTo>
                  <a:cubicBezTo>
                    <a:pt x="1186" y="13292"/>
                    <a:pt x="164" y="13164"/>
                    <a:pt x="18" y="12717"/>
                  </a:cubicBezTo>
                  <a:cubicBezTo>
                    <a:pt x="-128" y="12270"/>
                    <a:pt x="602" y="11503"/>
                    <a:pt x="2280" y="9969"/>
                  </a:cubicBezTo>
                  <a:cubicBezTo>
                    <a:pt x="3958" y="8436"/>
                    <a:pt x="6586" y="6135"/>
                    <a:pt x="8483" y="4601"/>
                  </a:cubicBezTo>
                  <a:cubicBezTo>
                    <a:pt x="10380" y="3067"/>
                    <a:pt x="11548" y="2301"/>
                    <a:pt x="12131" y="2301"/>
                  </a:cubicBezTo>
                  <a:cubicBezTo>
                    <a:pt x="12715" y="2301"/>
                    <a:pt x="12715" y="3067"/>
                    <a:pt x="12423" y="5304"/>
                  </a:cubicBezTo>
                  <a:cubicBezTo>
                    <a:pt x="12131" y="7541"/>
                    <a:pt x="11548" y="11247"/>
                    <a:pt x="11256" y="13548"/>
                  </a:cubicBezTo>
                  <a:cubicBezTo>
                    <a:pt x="10964" y="15849"/>
                    <a:pt x="10964" y="16743"/>
                    <a:pt x="11329" y="16615"/>
                  </a:cubicBezTo>
                  <a:cubicBezTo>
                    <a:pt x="11694" y="16488"/>
                    <a:pt x="12423" y="15337"/>
                    <a:pt x="13080" y="14507"/>
                  </a:cubicBezTo>
                  <a:cubicBezTo>
                    <a:pt x="13737" y="13676"/>
                    <a:pt x="14321" y="13164"/>
                    <a:pt x="15415" y="13101"/>
                  </a:cubicBezTo>
                  <a:cubicBezTo>
                    <a:pt x="16510" y="13037"/>
                    <a:pt x="18115" y="13420"/>
                    <a:pt x="19210" y="14570"/>
                  </a:cubicBezTo>
                  <a:cubicBezTo>
                    <a:pt x="20304" y="15721"/>
                    <a:pt x="20888" y="17638"/>
                    <a:pt x="21472" y="19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585676" y="2495550"/>
              <a:ext cx="75475" cy="38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55" fill="norm" stroke="1" extrusionOk="0">
                  <a:moveTo>
                    <a:pt x="14194" y="0"/>
                  </a:moveTo>
                  <a:cubicBezTo>
                    <a:pt x="10594" y="2583"/>
                    <a:pt x="6994" y="5165"/>
                    <a:pt x="4594" y="8159"/>
                  </a:cubicBezTo>
                  <a:cubicBezTo>
                    <a:pt x="2194" y="11152"/>
                    <a:pt x="994" y="14557"/>
                    <a:pt x="394" y="16670"/>
                  </a:cubicBezTo>
                  <a:cubicBezTo>
                    <a:pt x="-206" y="18783"/>
                    <a:pt x="-206" y="19604"/>
                    <a:pt x="994" y="20309"/>
                  </a:cubicBezTo>
                  <a:cubicBezTo>
                    <a:pt x="2194" y="21013"/>
                    <a:pt x="4594" y="21600"/>
                    <a:pt x="8194" y="21424"/>
                  </a:cubicBezTo>
                  <a:cubicBezTo>
                    <a:pt x="11794" y="21248"/>
                    <a:pt x="16594" y="20309"/>
                    <a:pt x="21394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520318" y="2691603"/>
              <a:ext cx="553582" cy="17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063" fill="norm" stroke="1" extrusionOk="0">
                  <a:moveTo>
                    <a:pt x="786" y="5496"/>
                  </a:moveTo>
                  <a:cubicBezTo>
                    <a:pt x="374" y="5496"/>
                    <a:pt x="-38" y="5496"/>
                    <a:pt x="3" y="5111"/>
                  </a:cubicBezTo>
                  <a:cubicBezTo>
                    <a:pt x="44" y="4725"/>
                    <a:pt x="539" y="3953"/>
                    <a:pt x="1322" y="3053"/>
                  </a:cubicBezTo>
                  <a:cubicBezTo>
                    <a:pt x="2106" y="2153"/>
                    <a:pt x="3177" y="1125"/>
                    <a:pt x="4043" y="482"/>
                  </a:cubicBezTo>
                  <a:cubicBezTo>
                    <a:pt x="4909" y="-161"/>
                    <a:pt x="5568" y="-418"/>
                    <a:pt x="6022" y="1382"/>
                  </a:cubicBezTo>
                  <a:cubicBezTo>
                    <a:pt x="6475" y="3182"/>
                    <a:pt x="6722" y="7039"/>
                    <a:pt x="6846" y="10253"/>
                  </a:cubicBezTo>
                  <a:cubicBezTo>
                    <a:pt x="6970" y="13468"/>
                    <a:pt x="6970" y="16039"/>
                    <a:pt x="6805" y="17968"/>
                  </a:cubicBezTo>
                  <a:cubicBezTo>
                    <a:pt x="6640" y="19896"/>
                    <a:pt x="6310" y="21182"/>
                    <a:pt x="6104" y="21053"/>
                  </a:cubicBezTo>
                  <a:cubicBezTo>
                    <a:pt x="5898" y="20925"/>
                    <a:pt x="5815" y="19382"/>
                    <a:pt x="6022" y="16811"/>
                  </a:cubicBezTo>
                  <a:cubicBezTo>
                    <a:pt x="6228" y="14239"/>
                    <a:pt x="6722" y="10639"/>
                    <a:pt x="7135" y="8325"/>
                  </a:cubicBezTo>
                  <a:cubicBezTo>
                    <a:pt x="7547" y="6011"/>
                    <a:pt x="7877" y="4982"/>
                    <a:pt x="8206" y="4853"/>
                  </a:cubicBezTo>
                  <a:cubicBezTo>
                    <a:pt x="8536" y="4725"/>
                    <a:pt x="8866" y="5496"/>
                    <a:pt x="9031" y="7039"/>
                  </a:cubicBezTo>
                  <a:cubicBezTo>
                    <a:pt x="9196" y="8582"/>
                    <a:pt x="9196" y="10896"/>
                    <a:pt x="9196" y="12825"/>
                  </a:cubicBezTo>
                  <a:cubicBezTo>
                    <a:pt x="9196" y="14753"/>
                    <a:pt x="9196" y="16296"/>
                    <a:pt x="9402" y="16939"/>
                  </a:cubicBezTo>
                  <a:cubicBezTo>
                    <a:pt x="9608" y="17582"/>
                    <a:pt x="10020" y="17325"/>
                    <a:pt x="10473" y="15782"/>
                  </a:cubicBezTo>
                  <a:cubicBezTo>
                    <a:pt x="10927" y="14239"/>
                    <a:pt x="11422" y="11411"/>
                    <a:pt x="11793" y="9482"/>
                  </a:cubicBezTo>
                  <a:cubicBezTo>
                    <a:pt x="12164" y="7553"/>
                    <a:pt x="12411" y="6525"/>
                    <a:pt x="12452" y="6782"/>
                  </a:cubicBezTo>
                  <a:cubicBezTo>
                    <a:pt x="12493" y="7039"/>
                    <a:pt x="12328" y="8582"/>
                    <a:pt x="12205" y="10639"/>
                  </a:cubicBezTo>
                  <a:cubicBezTo>
                    <a:pt x="12081" y="12696"/>
                    <a:pt x="11999" y="15268"/>
                    <a:pt x="11999" y="17196"/>
                  </a:cubicBezTo>
                  <a:cubicBezTo>
                    <a:pt x="11999" y="19125"/>
                    <a:pt x="12081" y="20411"/>
                    <a:pt x="12370" y="20668"/>
                  </a:cubicBezTo>
                  <a:cubicBezTo>
                    <a:pt x="12658" y="20925"/>
                    <a:pt x="13153" y="20153"/>
                    <a:pt x="13854" y="17968"/>
                  </a:cubicBezTo>
                  <a:cubicBezTo>
                    <a:pt x="14554" y="15782"/>
                    <a:pt x="15461" y="12182"/>
                    <a:pt x="16038" y="9353"/>
                  </a:cubicBezTo>
                  <a:cubicBezTo>
                    <a:pt x="16615" y="6525"/>
                    <a:pt x="16863" y="4468"/>
                    <a:pt x="16780" y="3568"/>
                  </a:cubicBezTo>
                  <a:cubicBezTo>
                    <a:pt x="16698" y="2668"/>
                    <a:pt x="16286" y="2925"/>
                    <a:pt x="15832" y="4339"/>
                  </a:cubicBezTo>
                  <a:cubicBezTo>
                    <a:pt x="15379" y="5753"/>
                    <a:pt x="14884" y="8325"/>
                    <a:pt x="14637" y="10382"/>
                  </a:cubicBezTo>
                  <a:cubicBezTo>
                    <a:pt x="14389" y="12439"/>
                    <a:pt x="14389" y="13982"/>
                    <a:pt x="14554" y="15396"/>
                  </a:cubicBezTo>
                  <a:cubicBezTo>
                    <a:pt x="14719" y="16811"/>
                    <a:pt x="15049" y="18096"/>
                    <a:pt x="16244" y="18225"/>
                  </a:cubicBezTo>
                  <a:cubicBezTo>
                    <a:pt x="17440" y="18353"/>
                    <a:pt x="19501" y="17325"/>
                    <a:pt x="21562" y="16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556499" y="2692399"/>
              <a:ext cx="209551" cy="18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4909"/>
                    <a:pt x="1309" y="9818"/>
                    <a:pt x="1636" y="13009"/>
                  </a:cubicBezTo>
                  <a:cubicBezTo>
                    <a:pt x="1964" y="16200"/>
                    <a:pt x="1964" y="17673"/>
                    <a:pt x="1964" y="19023"/>
                  </a:cubicBezTo>
                  <a:cubicBezTo>
                    <a:pt x="1964" y="20373"/>
                    <a:pt x="1964" y="21600"/>
                    <a:pt x="2073" y="21600"/>
                  </a:cubicBezTo>
                  <a:cubicBezTo>
                    <a:pt x="2182" y="21600"/>
                    <a:pt x="2400" y="20373"/>
                    <a:pt x="3273" y="17305"/>
                  </a:cubicBezTo>
                  <a:cubicBezTo>
                    <a:pt x="4145" y="14236"/>
                    <a:pt x="5673" y="9327"/>
                    <a:pt x="6873" y="6382"/>
                  </a:cubicBezTo>
                  <a:cubicBezTo>
                    <a:pt x="8073" y="3436"/>
                    <a:pt x="8945" y="2455"/>
                    <a:pt x="9600" y="2945"/>
                  </a:cubicBezTo>
                  <a:cubicBezTo>
                    <a:pt x="10255" y="3436"/>
                    <a:pt x="10691" y="5400"/>
                    <a:pt x="10909" y="6995"/>
                  </a:cubicBezTo>
                  <a:cubicBezTo>
                    <a:pt x="11127" y="8591"/>
                    <a:pt x="11127" y="9818"/>
                    <a:pt x="11127" y="11045"/>
                  </a:cubicBezTo>
                  <a:cubicBezTo>
                    <a:pt x="11127" y="12273"/>
                    <a:pt x="11127" y="13500"/>
                    <a:pt x="11455" y="13377"/>
                  </a:cubicBezTo>
                  <a:cubicBezTo>
                    <a:pt x="11782" y="13255"/>
                    <a:pt x="12436" y="11782"/>
                    <a:pt x="13309" y="9941"/>
                  </a:cubicBezTo>
                  <a:cubicBezTo>
                    <a:pt x="14182" y="8100"/>
                    <a:pt x="15273" y="5891"/>
                    <a:pt x="16255" y="4418"/>
                  </a:cubicBezTo>
                  <a:cubicBezTo>
                    <a:pt x="17236" y="2945"/>
                    <a:pt x="18109" y="2209"/>
                    <a:pt x="18764" y="2455"/>
                  </a:cubicBezTo>
                  <a:cubicBezTo>
                    <a:pt x="19418" y="2700"/>
                    <a:pt x="19855" y="3927"/>
                    <a:pt x="20291" y="6750"/>
                  </a:cubicBezTo>
                  <a:cubicBezTo>
                    <a:pt x="20727" y="9573"/>
                    <a:pt x="21164" y="13991"/>
                    <a:pt x="21600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7804133" y="2722070"/>
              <a:ext cx="139717" cy="13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262" fill="norm" stroke="1" extrusionOk="0">
                  <a:moveTo>
                    <a:pt x="3814" y="7305"/>
                  </a:moveTo>
                  <a:cubicBezTo>
                    <a:pt x="6355" y="6308"/>
                    <a:pt x="8896" y="5311"/>
                    <a:pt x="10326" y="3982"/>
                  </a:cubicBezTo>
                  <a:cubicBezTo>
                    <a:pt x="11755" y="2653"/>
                    <a:pt x="12073" y="991"/>
                    <a:pt x="11438" y="327"/>
                  </a:cubicBezTo>
                  <a:cubicBezTo>
                    <a:pt x="10802" y="-338"/>
                    <a:pt x="9214" y="-6"/>
                    <a:pt x="7149" y="1490"/>
                  </a:cubicBezTo>
                  <a:cubicBezTo>
                    <a:pt x="5085" y="2985"/>
                    <a:pt x="2543" y="5644"/>
                    <a:pt x="1114" y="8800"/>
                  </a:cubicBezTo>
                  <a:cubicBezTo>
                    <a:pt x="-315" y="11957"/>
                    <a:pt x="-633" y="15613"/>
                    <a:pt x="1749" y="17939"/>
                  </a:cubicBezTo>
                  <a:cubicBezTo>
                    <a:pt x="4132" y="20265"/>
                    <a:pt x="9214" y="21262"/>
                    <a:pt x="12867" y="21262"/>
                  </a:cubicBezTo>
                  <a:cubicBezTo>
                    <a:pt x="16520" y="21262"/>
                    <a:pt x="18743" y="20265"/>
                    <a:pt x="20967" y="1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913472" y="2744661"/>
              <a:ext cx="119279" cy="112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936" fill="norm" stroke="1" extrusionOk="0">
                  <a:moveTo>
                    <a:pt x="21354" y="907"/>
                  </a:moveTo>
                  <a:cubicBezTo>
                    <a:pt x="16807" y="121"/>
                    <a:pt x="12259" y="-664"/>
                    <a:pt x="8659" y="907"/>
                  </a:cubicBezTo>
                  <a:cubicBezTo>
                    <a:pt x="5059" y="2478"/>
                    <a:pt x="2407" y="6405"/>
                    <a:pt x="1080" y="9351"/>
                  </a:cubicBezTo>
                  <a:cubicBezTo>
                    <a:pt x="-246" y="12296"/>
                    <a:pt x="-246" y="14260"/>
                    <a:pt x="512" y="15831"/>
                  </a:cubicBezTo>
                  <a:cubicBezTo>
                    <a:pt x="1270" y="17401"/>
                    <a:pt x="2786" y="18580"/>
                    <a:pt x="5249" y="18187"/>
                  </a:cubicBezTo>
                  <a:cubicBezTo>
                    <a:pt x="7712" y="17794"/>
                    <a:pt x="11122" y="15831"/>
                    <a:pt x="13396" y="13867"/>
                  </a:cubicBezTo>
                  <a:cubicBezTo>
                    <a:pt x="15670" y="11903"/>
                    <a:pt x="16807" y="9940"/>
                    <a:pt x="17186" y="10136"/>
                  </a:cubicBezTo>
                  <a:cubicBezTo>
                    <a:pt x="17565" y="10332"/>
                    <a:pt x="17186" y="12689"/>
                    <a:pt x="17186" y="14849"/>
                  </a:cubicBezTo>
                  <a:cubicBezTo>
                    <a:pt x="17186" y="17009"/>
                    <a:pt x="17565" y="18972"/>
                    <a:pt x="17943" y="20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8083549" y="2735720"/>
              <a:ext cx="113306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68" fill="norm" stroke="1" extrusionOk="0">
                  <a:moveTo>
                    <a:pt x="3535" y="1857"/>
                  </a:moveTo>
                  <a:cubicBezTo>
                    <a:pt x="2356" y="4984"/>
                    <a:pt x="1178" y="8110"/>
                    <a:pt x="589" y="10952"/>
                  </a:cubicBezTo>
                  <a:cubicBezTo>
                    <a:pt x="0" y="13794"/>
                    <a:pt x="0" y="16352"/>
                    <a:pt x="0" y="16779"/>
                  </a:cubicBezTo>
                  <a:cubicBezTo>
                    <a:pt x="0" y="17205"/>
                    <a:pt x="0" y="15500"/>
                    <a:pt x="1178" y="12942"/>
                  </a:cubicBezTo>
                  <a:cubicBezTo>
                    <a:pt x="2356" y="10384"/>
                    <a:pt x="4713" y="6973"/>
                    <a:pt x="6873" y="4415"/>
                  </a:cubicBezTo>
                  <a:cubicBezTo>
                    <a:pt x="9033" y="1857"/>
                    <a:pt x="10996" y="152"/>
                    <a:pt x="13549" y="10"/>
                  </a:cubicBezTo>
                  <a:cubicBezTo>
                    <a:pt x="16102" y="-132"/>
                    <a:pt x="19244" y="1289"/>
                    <a:pt x="20422" y="5126"/>
                  </a:cubicBezTo>
                  <a:cubicBezTo>
                    <a:pt x="21600" y="8963"/>
                    <a:pt x="20815" y="15215"/>
                    <a:pt x="20029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8718549" y="2644688"/>
              <a:ext cx="228601" cy="2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1521"/>
                  </a:moveTo>
                  <a:cubicBezTo>
                    <a:pt x="2800" y="18583"/>
                    <a:pt x="5600" y="15646"/>
                    <a:pt x="7700" y="12363"/>
                  </a:cubicBezTo>
                  <a:cubicBezTo>
                    <a:pt x="9800" y="9079"/>
                    <a:pt x="11200" y="5451"/>
                    <a:pt x="11900" y="3204"/>
                  </a:cubicBezTo>
                  <a:cubicBezTo>
                    <a:pt x="12600" y="958"/>
                    <a:pt x="12600" y="94"/>
                    <a:pt x="12200" y="7"/>
                  </a:cubicBezTo>
                  <a:cubicBezTo>
                    <a:pt x="11800" y="-79"/>
                    <a:pt x="11000" y="612"/>
                    <a:pt x="10300" y="2945"/>
                  </a:cubicBezTo>
                  <a:cubicBezTo>
                    <a:pt x="9600" y="5278"/>
                    <a:pt x="9000" y="9252"/>
                    <a:pt x="8900" y="12363"/>
                  </a:cubicBezTo>
                  <a:cubicBezTo>
                    <a:pt x="8800" y="15473"/>
                    <a:pt x="9200" y="17719"/>
                    <a:pt x="9900" y="18929"/>
                  </a:cubicBezTo>
                  <a:cubicBezTo>
                    <a:pt x="10600" y="20139"/>
                    <a:pt x="11600" y="20311"/>
                    <a:pt x="12800" y="19707"/>
                  </a:cubicBezTo>
                  <a:cubicBezTo>
                    <a:pt x="14000" y="19102"/>
                    <a:pt x="15400" y="17719"/>
                    <a:pt x="16900" y="15127"/>
                  </a:cubicBezTo>
                  <a:cubicBezTo>
                    <a:pt x="18400" y="12535"/>
                    <a:pt x="20000" y="8734"/>
                    <a:pt x="20800" y="6315"/>
                  </a:cubicBezTo>
                  <a:cubicBezTo>
                    <a:pt x="21600" y="3895"/>
                    <a:pt x="21600" y="2859"/>
                    <a:pt x="21300" y="2859"/>
                  </a:cubicBezTo>
                  <a:cubicBezTo>
                    <a:pt x="21000" y="2859"/>
                    <a:pt x="20400" y="3895"/>
                    <a:pt x="20000" y="6228"/>
                  </a:cubicBezTo>
                  <a:cubicBezTo>
                    <a:pt x="19600" y="8561"/>
                    <a:pt x="19400" y="12190"/>
                    <a:pt x="19700" y="14868"/>
                  </a:cubicBezTo>
                  <a:cubicBezTo>
                    <a:pt x="20000" y="17547"/>
                    <a:pt x="20800" y="19275"/>
                    <a:pt x="21600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004299" y="2843577"/>
              <a:ext cx="165101" cy="10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fill="norm" stroke="1" extrusionOk="0">
                  <a:moveTo>
                    <a:pt x="0" y="1515"/>
                  </a:moveTo>
                  <a:cubicBezTo>
                    <a:pt x="1385" y="668"/>
                    <a:pt x="2769" y="-179"/>
                    <a:pt x="4015" y="33"/>
                  </a:cubicBezTo>
                  <a:cubicBezTo>
                    <a:pt x="5262" y="245"/>
                    <a:pt x="6369" y="1515"/>
                    <a:pt x="7062" y="3209"/>
                  </a:cubicBezTo>
                  <a:cubicBezTo>
                    <a:pt x="7754" y="4903"/>
                    <a:pt x="8031" y="7021"/>
                    <a:pt x="7754" y="9139"/>
                  </a:cubicBezTo>
                  <a:cubicBezTo>
                    <a:pt x="7477" y="11256"/>
                    <a:pt x="6646" y="13374"/>
                    <a:pt x="5677" y="15280"/>
                  </a:cubicBezTo>
                  <a:cubicBezTo>
                    <a:pt x="4708" y="17186"/>
                    <a:pt x="3600" y="18880"/>
                    <a:pt x="3738" y="19939"/>
                  </a:cubicBezTo>
                  <a:cubicBezTo>
                    <a:pt x="3877" y="20997"/>
                    <a:pt x="5262" y="21421"/>
                    <a:pt x="8446" y="20362"/>
                  </a:cubicBezTo>
                  <a:cubicBezTo>
                    <a:pt x="11631" y="19303"/>
                    <a:pt x="16615" y="16762"/>
                    <a:pt x="21600" y="14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344149" y="1594305"/>
              <a:ext cx="195655" cy="135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92" fill="norm" stroke="1" extrusionOk="0">
                  <a:moveTo>
                    <a:pt x="0" y="697"/>
                  </a:moveTo>
                  <a:cubicBezTo>
                    <a:pt x="0" y="496"/>
                    <a:pt x="0" y="294"/>
                    <a:pt x="689" y="160"/>
                  </a:cubicBezTo>
                  <a:cubicBezTo>
                    <a:pt x="1379" y="26"/>
                    <a:pt x="2757" y="-41"/>
                    <a:pt x="5515" y="26"/>
                  </a:cubicBezTo>
                  <a:cubicBezTo>
                    <a:pt x="8272" y="93"/>
                    <a:pt x="12409" y="294"/>
                    <a:pt x="15511" y="948"/>
                  </a:cubicBezTo>
                  <a:cubicBezTo>
                    <a:pt x="18613" y="1602"/>
                    <a:pt x="20681" y="2709"/>
                    <a:pt x="21140" y="3816"/>
                  </a:cubicBezTo>
                  <a:cubicBezTo>
                    <a:pt x="21600" y="4923"/>
                    <a:pt x="20451" y="6030"/>
                    <a:pt x="18153" y="7120"/>
                  </a:cubicBezTo>
                  <a:cubicBezTo>
                    <a:pt x="15855" y="8210"/>
                    <a:pt x="12409" y="9283"/>
                    <a:pt x="10111" y="10172"/>
                  </a:cubicBezTo>
                  <a:cubicBezTo>
                    <a:pt x="7813" y="11061"/>
                    <a:pt x="6664" y="11765"/>
                    <a:pt x="7698" y="12470"/>
                  </a:cubicBezTo>
                  <a:cubicBezTo>
                    <a:pt x="8732" y="13174"/>
                    <a:pt x="11949" y="13878"/>
                    <a:pt x="14477" y="14599"/>
                  </a:cubicBezTo>
                  <a:cubicBezTo>
                    <a:pt x="17004" y="15320"/>
                    <a:pt x="18843" y="16058"/>
                    <a:pt x="19877" y="16847"/>
                  </a:cubicBezTo>
                  <a:cubicBezTo>
                    <a:pt x="20911" y="17635"/>
                    <a:pt x="21140" y="18473"/>
                    <a:pt x="20566" y="19161"/>
                  </a:cubicBezTo>
                  <a:cubicBezTo>
                    <a:pt x="19991" y="19848"/>
                    <a:pt x="18613" y="20385"/>
                    <a:pt x="17579" y="20737"/>
                  </a:cubicBezTo>
                  <a:cubicBezTo>
                    <a:pt x="16545" y="21089"/>
                    <a:pt x="15855" y="21257"/>
                    <a:pt x="14936" y="21375"/>
                  </a:cubicBezTo>
                  <a:cubicBezTo>
                    <a:pt x="14017" y="21492"/>
                    <a:pt x="12868" y="21559"/>
                    <a:pt x="12064" y="21391"/>
                  </a:cubicBezTo>
                  <a:cubicBezTo>
                    <a:pt x="11260" y="21224"/>
                    <a:pt x="10800" y="20821"/>
                    <a:pt x="10340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801927" y="2063852"/>
              <a:ext cx="126424" cy="22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097" fill="norm" stroke="1" extrusionOk="0">
                  <a:moveTo>
                    <a:pt x="5302" y="1190"/>
                  </a:moveTo>
                  <a:cubicBezTo>
                    <a:pt x="4582" y="5990"/>
                    <a:pt x="3862" y="10790"/>
                    <a:pt x="3142" y="13790"/>
                  </a:cubicBezTo>
                  <a:cubicBezTo>
                    <a:pt x="2422" y="16790"/>
                    <a:pt x="1702" y="17990"/>
                    <a:pt x="1162" y="19090"/>
                  </a:cubicBezTo>
                  <a:cubicBezTo>
                    <a:pt x="622" y="20190"/>
                    <a:pt x="262" y="21190"/>
                    <a:pt x="82" y="21090"/>
                  </a:cubicBezTo>
                  <a:cubicBezTo>
                    <a:pt x="-98" y="20990"/>
                    <a:pt x="-98" y="19790"/>
                    <a:pt x="1342" y="16590"/>
                  </a:cubicBezTo>
                  <a:cubicBezTo>
                    <a:pt x="2782" y="13390"/>
                    <a:pt x="5662" y="8190"/>
                    <a:pt x="7642" y="5090"/>
                  </a:cubicBezTo>
                  <a:cubicBezTo>
                    <a:pt x="9622" y="1990"/>
                    <a:pt x="10702" y="990"/>
                    <a:pt x="12142" y="390"/>
                  </a:cubicBezTo>
                  <a:cubicBezTo>
                    <a:pt x="13582" y="-210"/>
                    <a:pt x="15382" y="-410"/>
                    <a:pt x="17002" y="1990"/>
                  </a:cubicBezTo>
                  <a:cubicBezTo>
                    <a:pt x="18622" y="4390"/>
                    <a:pt x="20062" y="9390"/>
                    <a:pt x="20782" y="12390"/>
                  </a:cubicBezTo>
                  <a:cubicBezTo>
                    <a:pt x="21502" y="15390"/>
                    <a:pt x="21502" y="16390"/>
                    <a:pt x="21502" y="17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989299" y="2074005"/>
              <a:ext cx="66635" cy="17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1272" fill="norm" stroke="1" extrusionOk="0">
                  <a:moveTo>
                    <a:pt x="17919" y="297"/>
                  </a:moveTo>
                  <a:cubicBezTo>
                    <a:pt x="14742" y="40"/>
                    <a:pt x="11566" y="-217"/>
                    <a:pt x="8707" y="297"/>
                  </a:cubicBezTo>
                  <a:cubicBezTo>
                    <a:pt x="5848" y="812"/>
                    <a:pt x="3307" y="2097"/>
                    <a:pt x="1719" y="5440"/>
                  </a:cubicBezTo>
                  <a:cubicBezTo>
                    <a:pt x="130" y="8783"/>
                    <a:pt x="-505" y="14183"/>
                    <a:pt x="448" y="17269"/>
                  </a:cubicBezTo>
                  <a:cubicBezTo>
                    <a:pt x="1401" y="20354"/>
                    <a:pt x="3942" y="21126"/>
                    <a:pt x="8071" y="21254"/>
                  </a:cubicBezTo>
                  <a:cubicBezTo>
                    <a:pt x="12201" y="21383"/>
                    <a:pt x="17919" y="20869"/>
                    <a:pt x="19507" y="17654"/>
                  </a:cubicBezTo>
                  <a:cubicBezTo>
                    <a:pt x="21095" y="14440"/>
                    <a:pt x="18554" y="8526"/>
                    <a:pt x="16013" y="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1144249" y="1873250"/>
              <a:ext cx="76201" cy="43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16200" y="0"/>
                  </a:moveTo>
                  <a:cubicBezTo>
                    <a:pt x="13800" y="2517"/>
                    <a:pt x="11400" y="5033"/>
                    <a:pt x="8700" y="8126"/>
                  </a:cubicBezTo>
                  <a:cubicBezTo>
                    <a:pt x="6000" y="11219"/>
                    <a:pt x="3000" y="14889"/>
                    <a:pt x="1500" y="16986"/>
                  </a:cubicBezTo>
                  <a:cubicBezTo>
                    <a:pt x="0" y="19083"/>
                    <a:pt x="0" y="19608"/>
                    <a:pt x="0" y="20132"/>
                  </a:cubicBezTo>
                  <a:cubicBezTo>
                    <a:pt x="0" y="20656"/>
                    <a:pt x="0" y="21181"/>
                    <a:pt x="1500" y="21390"/>
                  </a:cubicBezTo>
                  <a:cubicBezTo>
                    <a:pt x="3000" y="21600"/>
                    <a:pt x="6000" y="21495"/>
                    <a:pt x="9600" y="21023"/>
                  </a:cubicBezTo>
                  <a:cubicBezTo>
                    <a:pt x="13200" y="20551"/>
                    <a:pt x="17400" y="19713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1120741" y="2063750"/>
              <a:ext cx="169559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134" fill="norm" stroke="1" extrusionOk="0">
                  <a:moveTo>
                    <a:pt x="4562" y="19059"/>
                  </a:moveTo>
                  <a:cubicBezTo>
                    <a:pt x="2429" y="20329"/>
                    <a:pt x="295" y="21600"/>
                    <a:pt x="29" y="20965"/>
                  </a:cubicBezTo>
                  <a:cubicBezTo>
                    <a:pt x="-238" y="20329"/>
                    <a:pt x="1362" y="17788"/>
                    <a:pt x="5229" y="13976"/>
                  </a:cubicBezTo>
                  <a:cubicBezTo>
                    <a:pt x="9095" y="10165"/>
                    <a:pt x="15229" y="5082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1791949" y="1885949"/>
              <a:ext cx="69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4114"/>
                    <a:pt x="16364" y="8229"/>
                    <a:pt x="12764" y="11829"/>
                  </a:cubicBezTo>
                  <a:cubicBezTo>
                    <a:pt x="9164" y="15429"/>
                    <a:pt x="4582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1619368" y="2269865"/>
              <a:ext cx="388482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121" fill="norm" stroke="1" extrusionOk="0">
                  <a:moveTo>
                    <a:pt x="1119" y="9686"/>
                  </a:moveTo>
                  <a:cubicBezTo>
                    <a:pt x="532" y="8415"/>
                    <a:pt x="-55" y="7145"/>
                    <a:pt x="4" y="6509"/>
                  </a:cubicBezTo>
                  <a:cubicBezTo>
                    <a:pt x="62" y="5874"/>
                    <a:pt x="767" y="5874"/>
                    <a:pt x="3115" y="4603"/>
                  </a:cubicBezTo>
                  <a:cubicBezTo>
                    <a:pt x="5462" y="3333"/>
                    <a:pt x="9454" y="792"/>
                    <a:pt x="12565" y="156"/>
                  </a:cubicBezTo>
                  <a:cubicBezTo>
                    <a:pt x="15675" y="-479"/>
                    <a:pt x="17906" y="792"/>
                    <a:pt x="19256" y="4603"/>
                  </a:cubicBezTo>
                  <a:cubicBezTo>
                    <a:pt x="20606" y="8415"/>
                    <a:pt x="21075" y="14768"/>
                    <a:pt x="21545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739864" y="3651250"/>
              <a:ext cx="222286" cy="42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02" fill="norm" stroke="1" extrusionOk="0">
                  <a:moveTo>
                    <a:pt x="615" y="0"/>
                  </a:moveTo>
                  <a:cubicBezTo>
                    <a:pt x="819" y="4428"/>
                    <a:pt x="1023" y="8856"/>
                    <a:pt x="1226" y="12204"/>
                  </a:cubicBezTo>
                  <a:cubicBezTo>
                    <a:pt x="1430" y="15552"/>
                    <a:pt x="1634" y="17820"/>
                    <a:pt x="1940" y="19332"/>
                  </a:cubicBezTo>
                  <a:cubicBezTo>
                    <a:pt x="2245" y="20844"/>
                    <a:pt x="2653" y="21600"/>
                    <a:pt x="2755" y="21492"/>
                  </a:cubicBezTo>
                  <a:cubicBezTo>
                    <a:pt x="2857" y="21384"/>
                    <a:pt x="2653" y="20412"/>
                    <a:pt x="2245" y="19332"/>
                  </a:cubicBezTo>
                  <a:cubicBezTo>
                    <a:pt x="1838" y="18252"/>
                    <a:pt x="1226" y="17064"/>
                    <a:pt x="717" y="16200"/>
                  </a:cubicBezTo>
                  <a:cubicBezTo>
                    <a:pt x="208" y="15336"/>
                    <a:pt x="-200" y="14796"/>
                    <a:pt x="106" y="14472"/>
                  </a:cubicBezTo>
                  <a:cubicBezTo>
                    <a:pt x="411" y="14148"/>
                    <a:pt x="1430" y="14040"/>
                    <a:pt x="3875" y="13500"/>
                  </a:cubicBezTo>
                  <a:cubicBezTo>
                    <a:pt x="6321" y="12960"/>
                    <a:pt x="10192" y="11988"/>
                    <a:pt x="13147" y="10206"/>
                  </a:cubicBezTo>
                  <a:cubicBezTo>
                    <a:pt x="16102" y="8424"/>
                    <a:pt x="18140" y="5832"/>
                    <a:pt x="19260" y="3996"/>
                  </a:cubicBezTo>
                  <a:cubicBezTo>
                    <a:pt x="20381" y="2160"/>
                    <a:pt x="20585" y="1080"/>
                    <a:pt x="20483" y="864"/>
                  </a:cubicBezTo>
                  <a:cubicBezTo>
                    <a:pt x="20381" y="648"/>
                    <a:pt x="19974" y="1296"/>
                    <a:pt x="19668" y="3618"/>
                  </a:cubicBezTo>
                  <a:cubicBezTo>
                    <a:pt x="19362" y="5940"/>
                    <a:pt x="19158" y="9936"/>
                    <a:pt x="19464" y="12798"/>
                  </a:cubicBezTo>
                  <a:cubicBezTo>
                    <a:pt x="19770" y="15660"/>
                    <a:pt x="20585" y="17388"/>
                    <a:pt x="21400" y="19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016306" y="3930649"/>
              <a:ext cx="55014" cy="9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170" fill="norm" stroke="1" extrusionOk="0">
                  <a:moveTo>
                    <a:pt x="1131" y="6894"/>
                  </a:moveTo>
                  <a:cubicBezTo>
                    <a:pt x="331" y="9651"/>
                    <a:pt x="-469" y="12409"/>
                    <a:pt x="331" y="14706"/>
                  </a:cubicBezTo>
                  <a:cubicBezTo>
                    <a:pt x="1131" y="17004"/>
                    <a:pt x="3531" y="18843"/>
                    <a:pt x="6731" y="19991"/>
                  </a:cubicBezTo>
                  <a:cubicBezTo>
                    <a:pt x="9931" y="21140"/>
                    <a:pt x="13931" y="21600"/>
                    <a:pt x="16731" y="20681"/>
                  </a:cubicBezTo>
                  <a:cubicBezTo>
                    <a:pt x="19531" y="19762"/>
                    <a:pt x="21131" y="17464"/>
                    <a:pt x="20731" y="14247"/>
                  </a:cubicBezTo>
                  <a:cubicBezTo>
                    <a:pt x="20331" y="11030"/>
                    <a:pt x="17931" y="6894"/>
                    <a:pt x="14731" y="4366"/>
                  </a:cubicBezTo>
                  <a:cubicBezTo>
                    <a:pt x="11531" y="1838"/>
                    <a:pt x="7531" y="919"/>
                    <a:pt x="3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178049" y="37846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190749" y="39433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355849" y="3756885"/>
              <a:ext cx="273051" cy="29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0997"/>
                  </a:moveTo>
                  <a:cubicBezTo>
                    <a:pt x="2679" y="17449"/>
                    <a:pt x="5358" y="13900"/>
                    <a:pt x="7033" y="10891"/>
                  </a:cubicBezTo>
                  <a:cubicBezTo>
                    <a:pt x="8707" y="7883"/>
                    <a:pt x="9377" y="5414"/>
                    <a:pt x="9795" y="3486"/>
                  </a:cubicBezTo>
                  <a:cubicBezTo>
                    <a:pt x="10214" y="1557"/>
                    <a:pt x="10381" y="169"/>
                    <a:pt x="10214" y="14"/>
                  </a:cubicBezTo>
                  <a:cubicBezTo>
                    <a:pt x="10047" y="-140"/>
                    <a:pt x="9544" y="940"/>
                    <a:pt x="9042" y="3409"/>
                  </a:cubicBezTo>
                  <a:cubicBezTo>
                    <a:pt x="8540" y="5877"/>
                    <a:pt x="8037" y="9734"/>
                    <a:pt x="7870" y="12126"/>
                  </a:cubicBezTo>
                  <a:cubicBezTo>
                    <a:pt x="7702" y="14517"/>
                    <a:pt x="7870" y="15443"/>
                    <a:pt x="8288" y="16446"/>
                  </a:cubicBezTo>
                  <a:cubicBezTo>
                    <a:pt x="8707" y="17449"/>
                    <a:pt x="9377" y="18529"/>
                    <a:pt x="10130" y="18991"/>
                  </a:cubicBezTo>
                  <a:cubicBezTo>
                    <a:pt x="10884" y="19454"/>
                    <a:pt x="11721" y="19300"/>
                    <a:pt x="13395" y="17217"/>
                  </a:cubicBezTo>
                  <a:cubicBezTo>
                    <a:pt x="15070" y="15134"/>
                    <a:pt x="17581" y="11123"/>
                    <a:pt x="19005" y="8577"/>
                  </a:cubicBezTo>
                  <a:cubicBezTo>
                    <a:pt x="20428" y="6031"/>
                    <a:pt x="20763" y="4951"/>
                    <a:pt x="20930" y="4026"/>
                  </a:cubicBezTo>
                  <a:cubicBezTo>
                    <a:pt x="21098" y="3100"/>
                    <a:pt x="21098" y="2329"/>
                    <a:pt x="20930" y="2329"/>
                  </a:cubicBezTo>
                  <a:cubicBezTo>
                    <a:pt x="20763" y="2329"/>
                    <a:pt x="20428" y="3100"/>
                    <a:pt x="20177" y="5337"/>
                  </a:cubicBezTo>
                  <a:cubicBezTo>
                    <a:pt x="19926" y="7574"/>
                    <a:pt x="19758" y="11277"/>
                    <a:pt x="20009" y="14209"/>
                  </a:cubicBezTo>
                  <a:cubicBezTo>
                    <a:pt x="20260" y="17140"/>
                    <a:pt x="20930" y="19300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711449" y="398145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2851149" y="3876856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184" y="11918"/>
                    <a:pt x="10368" y="3818"/>
                    <a:pt x="13968" y="1118"/>
                  </a:cubicBezTo>
                  <a:cubicBezTo>
                    <a:pt x="17568" y="-1582"/>
                    <a:pt x="1958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838449" y="3968749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274" y="21600"/>
                  </a:moveTo>
                  <a:cubicBezTo>
                    <a:pt x="1137" y="21600"/>
                    <a:pt x="0" y="21600"/>
                    <a:pt x="0" y="19800"/>
                  </a:cubicBezTo>
                  <a:cubicBezTo>
                    <a:pt x="0" y="18000"/>
                    <a:pt x="1137" y="14400"/>
                    <a:pt x="4926" y="10800"/>
                  </a:cubicBezTo>
                  <a:cubicBezTo>
                    <a:pt x="8716" y="7200"/>
                    <a:pt x="151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3173339" y="3713748"/>
              <a:ext cx="293762" cy="299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69" fill="norm" stroke="1" extrusionOk="0">
                  <a:moveTo>
                    <a:pt x="121" y="21369"/>
                  </a:moveTo>
                  <a:cubicBezTo>
                    <a:pt x="-34" y="20614"/>
                    <a:pt x="-188" y="19859"/>
                    <a:pt x="661" y="18575"/>
                  </a:cubicBezTo>
                  <a:cubicBezTo>
                    <a:pt x="1509" y="17291"/>
                    <a:pt x="3361" y="15478"/>
                    <a:pt x="5289" y="12759"/>
                  </a:cubicBezTo>
                  <a:cubicBezTo>
                    <a:pt x="7218" y="10040"/>
                    <a:pt x="9223" y="6415"/>
                    <a:pt x="10303" y="3998"/>
                  </a:cubicBezTo>
                  <a:cubicBezTo>
                    <a:pt x="11383" y="1582"/>
                    <a:pt x="11538" y="373"/>
                    <a:pt x="11383" y="71"/>
                  </a:cubicBezTo>
                  <a:cubicBezTo>
                    <a:pt x="11229" y="-231"/>
                    <a:pt x="10766" y="373"/>
                    <a:pt x="10149" y="2866"/>
                  </a:cubicBezTo>
                  <a:cubicBezTo>
                    <a:pt x="9532" y="5358"/>
                    <a:pt x="8761" y="9738"/>
                    <a:pt x="8529" y="12684"/>
                  </a:cubicBezTo>
                  <a:cubicBezTo>
                    <a:pt x="8298" y="15629"/>
                    <a:pt x="8606" y="17140"/>
                    <a:pt x="9223" y="18046"/>
                  </a:cubicBezTo>
                  <a:cubicBezTo>
                    <a:pt x="9841" y="18952"/>
                    <a:pt x="10766" y="19254"/>
                    <a:pt x="11846" y="18801"/>
                  </a:cubicBezTo>
                  <a:cubicBezTo>
                    <a:pt x="12926" y="18348"/>
                    <a:pt x="14161" y="17140"/>
                    <a:pt x="15626" y="14723"/>
                  </a:cubicBezTo>
                  <a:cubicBezTo>
                    <a:pt x="17092" y="12306"/>
                    <a:pt x="18789" y="8681"/>
                    <a:pt x="19792" y="6340"/>
                  </a:cubicBezTo>
                  <a:cubicBezTo>
                    <a:pt x="20795" y="3998"/>
                    <a:pt x="21103" y="2941"/>
                    <a:pt x="21103" y="2790"/>
                  </a:cubicBezTo>
                  <a:cubicBezTo>
                    <a:pt x="21103" y="2639"/>
                    <a:pt x="20795" y="3394"/>
                    <a:pt x="20563" y="5735"/>
                  </a:cubicBezTo>
                  <a:cubicBezTo>
                    <a:pt x="20332" y="8077"/>
                    <a:pt x="20178" y="12004"/>
                    <a:pt x="20332" y="14345"/>
                  </a:cubicBezTo>
                  <a:cubicBezTo>
                    <a:pt x="20486" y="16686"/>
                    <a:pt x="20949" y="17442"/>
                    <a:pt x="21412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535823" y="3899908"/>
              <a:ext cx="140828" cy="15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51" fill="norm" stroke="1" extrusionOk="0">
                  <a:moveTo>
                    <a:pt x="1122" y="6775"/>
                  </a:moveTo>
                  <a:cubicBezTo>
                    <a:pt x="805" y="5335"/>
                    <a:pt x="487" y="3895"/>
                    <a:pt x="963" y="2743"/>
                  </a:cubicBezTo>
                  <a:cubicBezTo>
                    <a:pt x="1440" y="1591"/>
                    <a:pt x="2710" y="727"/>
                    <a:pt x="4299" y="295"/>
                  </a:cubicBezTo>
                  <a:cubicBezTo>
                    <a:pt x="5887" y="-137"/>
                    <a:pt x="7793" y="-137"/>
                    <a:pt x="9063" y="583"/>
                  </a:cubicBezTo>
                  <a:cubicBezTo>
                    <a:pt x="10334" y="1303"/>
                    <a:pt x="10969" y="2743"/>
                    <a:pt x="10334" y="4759"/>
                  </a:cubicBezTo>
                  <a:cubicBezTo>
                    <a:pt x="9699" y="6775"/>
                    <a:pt x="7793" y="9367"/>
                    <a:pt x="6205" y="11239"/>
                  </a:cubicBezTo>
                  <a:cubicBezTo>
                    <a:pt x="4616" y="13111"/>
                    <a:pt x="3346" y="14263"/>
                    <a:pt x="2075" y="15847"/>
                  </a:cubicBezTo>
                  <a:cubicBezTo>
                    <a:pt x="805" y="17431"/>
                    <a:pt x="-466" y="19447"/>
                    <a:pt x="169" y="20455"/>
                  </a:cubicBezTo>
                  <a:cubicBezTo>
                    <a:pt x="805" y="21463"/>
                    <a:pt x="3346" y="21463"/>
                    <a:pt x="7158" y="20743"/>
                  </a:cubicBezTo>
                  <a:cubicBezTo>
                    <a:pt x="10969" y="20023"/>
                    <a:pt x="16052" y="18583"/>
                    <a:pt x="21134" y="171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375149" y="3810000"/>
              <a:ext cx="14605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704"/>
                  </a:moveTo>
                  <a:cubicBezTo>
                    <a:pt x="3130" y="5870"/>
                    <a:pt x="6261" y="11035"/>
                    <a:pt x="7983" y="14204"/>
                  </a:cubicBezTo>
                  <a:cubicBezTo>
                    <a:pt x="9704" y="17374"/>
                    <a:pt x="10017" y="18548"/>
                    <a:pt x="10643" y="19604"/>
                  </a:cubicBezTo>
                  <a:cubicBezTo>
                    <a:pt x="11270" y="20661"/>
                    <a:pt x="12209" y="21600"/>
                    <a:pt x="12991" y="21365"/>
                  </a:cubicBezTo>
                  <a:cubicBezTo>
                    <a:pt x="13774" y="21130"/>
                    <a:pt x="14400" y="19722"/>
                    <a:pt x="15339" y="16435"/>
                  </a:cubicBezTo>
                  <a:cubicBezTo>
                    <a:pt x="16278" y="13148"/>
                    <a:pt x="17530" y="7983"/>
                    <a:pt x="18626" y="4930"/>
                  </a:cubicBezTo>
                  <a:cubicBezTo>
                    <a:pt x="19722" y="1878"/>
                    <a:pt x="20661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559299" y="3768484"/>
              <a:ext cx="84996" cy="212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17" fill="norm" stroke="1" extrusionOk="0">
                  <a:moveTo>
                    <a:pt x="20546" y="4194"/>
                  </a:moveTo>
                  <a:cubicBezTo>
                    <a:pt x="21073" y="3125"/>
                    <a:pt x="21600" y="2056"/>
                    <a:pt x="20546" y="1307"/>
                  </a:cubicBezTo>
                  <a:cubicBezTo>
                    <a:pt x="19493" y="559"/>
                    <a:pt x="16859" y="131"/>
                    <a:pt x="14224" y="24"/>
                  </a:cubicBezTo>
                  <a:cubicBezTo>
                    <a:pt x="11590" y="-83"/>
                    <a:pt x="8956" y="131"/>
                    <a:pt x="6585" y="1307"/>
                  </a:cubicBezTo>
                  <a:cubicBezTo>
                    <a:pt x="4215" y="2483"/>
                    <a:pt x="2107" y="4622"/>
                    <a:pt x="2634" y="6654"/>
                  </a:cubicBezTo>
                  <a:cubicBezTo>
                    <a:pt x="3161" y="8685"/>
                    <a:pt x="6322" y="10610"/>
                    <a:pt x="9220" y="12642"/>
                  </a:cubicBezTo>
                  <a:cubicBezTo>
                    <a:pt x="12117" y="14673"/>
                    <a:pt x="14751" y="16812"/>
                    <a:pt x="15278" y="18309"/>
                  </a:cubicBezTo>
                  <a:cubicBezTo>
                    <a:pt x="15805" y="19806"/>
                    <a:pt x="14224" y="20662"/>
                    <a:pt x="11327" y="21089"/>
                  </a:cubicBezTo>
                  <a:cubicBezTo>
                    <a:pt x="8429" y="21517"/>
                    <a:pt x="4215" y="21517"/>
                    <a:pt x="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4787899" y="39243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5623983" y="3625850"/>
              <a:ext cx="198968" cy="36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70" fill="norm" stroke="1" extrusionOk="0">
                  <a:moveTo>
                    <a:pt x="5685" y="0"/>
                  </a:moveTo>
                  <a:cubicBezTo>
                    <a:pt x="6139" y="4521"/>
                    <a:pt x="6594" y="9042"/>
                    <a:pt x="7162" y="12370"/>
                  </a:cubicBezTo>
                  <a:cubicBezTo>
                    <a:pt x="7731" y="15698"/>
                    <a:pt x="8413" y="17833"/>
                    <a:pt x="8640" y="19214"/>
                  </a:cubicBezTo>
                  <a:cubicBezTo>
                    <a:pt x="8868" y="20595"/>
                    <a:pt x="8640" y="21223"/>
                    <a:pt x="7958" y="21412"/>
                  </a:cubicBezTo>
                  <a:cubicBezTo>
                    <a:pt x="7276" y="21600"/>
                    <a:pt x="6139" y="21349"/>
                    <a:pt x="4775" y="20407"/>
                  </a:cubicBezTo>
                  <a:cubicBezTo>
                    <a:pt x="3411" y="19465"/>
                    <a:pt x="1819" y="17833"/>
                    <a:pt x="910" y="16640"/>
                  </a:cubicBezTo>
                  <a:cubicBezTo>
                    <a:pt x="0" y="15447"/>
                    <a:pt x="-227" y="14693"/>
                    <a:pt x="228" y="14253"/>
                  </a:cubicBezTo>
                  <a:cubicBezTo>
                    <a:pt x="682" y="13814"/>
                    <a:pt x="1819" y="13688"/>
                    <a:pt x="4320" y="13312"/>
                  </a:cubicBezTo>
                  <a:cubicBezTo>
                    <a:pt x="6821" y="12935"/>
                    <a:pt x="10687" y="12307"/>
                    <a:pt x="13642" y="10863"/>
                  </a:cubicBezTo>
                  <a:cubicBezTo>
                    <a:pt x="16598" y="9419"/>
                    <a:pt x="18645" y="7158"/>
                    <a:pt x="19668" y="5714"/>
                  </a:cubicBezTo>
                  <a:cubicBezTo>
                    <a:pt x="20691" y="4270"/>
                    <a:pt x="20691" y="3642"/>
                    <a:pt x="20805" y="3767"/>
                  </a:cubicBezTo>
                  <a:cubicBezTo>
                    <a:pt x="20918" y="3893"/>
                    <a:pt x="21146" y="4772"/>
                    <a:pt x="21259" y="7786"/>
                  </a:cubicBezTo>
                  <a:cubicBezTo>
                    <a:pt x="21373" y="10800"/>
                    <a:pt x="21373" y="15949"/>
                    <a:pt x="21373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5937249" y="391159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6032499" y="37655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6045199" y="39052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6229349" y="3698364"/>
              <a:ext cx="222776" cy="23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793" fill="norm" stroke="1" extrusionOk="0">
                  <a:moveTo>
                    <a:pt x="0" y="20793"/>
                  </a:moveTo>
                  <a:cubicBezTo>
                    <a:pt x="2445" y="17004"/>
                    <a:pt x="4891" y="13214"/>
                    <a:pt x="6317" y="10182"/>
                  </a:cubicBezTo>
                  <a:cubicBezTo>
                    <a:pt x="7743" y="7151"/>
                    <a:pt x="8151" y="4877"/>
                    <a:pt x="8457" y="3267"/>
                  </a:cubicBezTo>
                  <a:cubicBezTo>
                    <a:pt x="8762" y="1656"/>
                    <a:pt x="8966" y="709"/>
                    <a:pt x="8762" y="1088"/>
                  </a:cubicBezTo>
                  <a:cubicBezTo>
                    <a:pt x="8558" y="1467"/>
                    <a:pt x="7947" y="3172"/>
                    <a:pt x="7540" y="5919"/>
                  </a:cubicBezTo>
                  <a:cubicBezTo>
                    <a:pt x="7132" y="8667"/>
                    <a:pt x="6928" y="12456"/>
                    <a:pt x="7030" y="14825"/>
                  </a:cubicBezTo>
                  <a:cubicBezTo>
                    <a:pt x="7132" y="17193"/>
                    <a:pt x="7540" y="18140"/>
                    <a:pt x="8253" y="18709"/>
                  </a:cubicBezTo>
                  <a:cubicBezTo>
                    <a:pt x="8966" y="19277"/>
                    <a:pt x="9985" y="19467"/>
                    <a:pt x="11208" y="18709"/>
                  </a:cubicBezTo>
                  <a:cubicBezTo>
                    <a:pt x="12430" y="17951"/>
                    <a:pt x="13857" y="16246"/>
                    <a:pt x="15487" y="13214"/>
                  </a:cubicBezTo>
                  <a:cubicBezTo>
                    <a:pt x="17117" y="10182"/>
                    <a:pt x="18951" y="5825"/>
                    <a:pt x="20072" y="3077"/>
                  </a:cubicBezTo>
                  <a:cubicBezTo>
                    <a:pt x="21192" y="330"/>
                    <a:pt x="21600" y="-807"/>
                    <a:pt x="21396" y="614"/>
                  </a:cubicBezTo>
                  <a:cubicBezTo>
                    <a:pt x="21192" y="2035"/>
                    <a:pt x="20377" y="6014"/>
                    <a:pt x="20174" y="9614"/>
                  </a:cubicBezTo>
                  <a:cubicBezTo>
                    <a:pt x="19970" y="13214"/>
                    <a:pt x="20377" y="16435"/>
                    <a:pt x="20785" y="19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565899" y="38671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718299" y="3733799"/>
              <a:ext cx="292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4400"/>
                    <a:pt x="10643" y="7200"/>
                    <a:pt x="14243" y="3600"/>
                  </a:cubicBezTo>
                  <a:cubicBezTo>
                    <a:pt x="17843" y="0"/>
                    <a:pt x="19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807199" y="3816350"/>
              <a:ext cx="2095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851649" y="3606799"/>
              <a:ext cx="95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309"/>
                    <a:pt x="14880" y="4619"/>
                    <a:pt x="11280" y="8219"/>
                  </a:cubicBezTo>
                  <a:cubicBezTo>
                    <a:pt x="7680" y="11819"/>
                    <a:pt x="3840" y="16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7054849" y="3606539"/>
              <a:ext cx="297507" cy="28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61" fill="norm" stroke="1" extrusionOk="0">
                  <a:moveTo>
                    <a:pt x="0" y="21461"/>
                  </a:moveTo>
                  <a:cubicBezTo>
                    <a:pt x="2298" y="18761"/>
                    <a:pt x="4596" y="16061"/>
                    <a:pt x="6357" y="12885"/>
                  </a:cubicBezTo>
                  <a:cubicBezTo>
                    <a:pt x="8119" y="9708"/>
                    <a:pt x="9345" y="6055"/>
                    <a:pt x="10264" y="3673"/>
                  </a:cubicBezTo>
                  <a:cubicBezTo>
                    <a:pt x="11183" y="1290"/>
                    <a:pt x="11796" y="179"/>
                    <a:pt x="11872" y="20"/>
                  </a:cubicBezTo>
                  <a:cubicBezTo>
                    <a:pt x="11949" y="-139"/>
                    <a:pt x="11489" y="655"/>
                    <a:pt x="10723" y="2958"/>
                  </a:cubicBezTo>
                  <a:cubicBezTo>
                    <a:pt x="9957" y="5261"/>
                    <a:pt x="8885" y="9073"/>
                    <a:pt x="8349" y="11693"/>
                  </a:cubicBezTo>
                  <a:cubicBezTo>
                    <a:pt x="7813" y="14314"/>
                    <a:pt x="7813" y="15743"/>
                    <a:pt x="7889" y="16855"/>
                  </a:cubicBezTo>
                  <a:cubicBezTo>
                    <a:pt x="7966" y="17967"/>
                    <a:pt x="8119" y="18761"/>
                    <a:pt x="8655" y="19079"/>
                  </a:cubicBezTo>
                  <a:cubicBezTo>
                    <a:pt x="9191" y="19396"/>
                    <a:pt x="10111" y="19237"/>
                    <a:pt x="11489" y="17649"/>
                  </a:cubicBezTo>
                  <a:cubicBezTo>
                    <a:pt x="12868" y="16061"/>
                    <a:pt x="14706" y="13043"/>
                    <a:pt x="16315" y="10185"/>
                  </a:cubicBezTo>
                  <a:cubicBezTo>
                    <a:pt x="17923" y="7326"/>
                    <a:pt x="19302" y="4626"/>
                    <a:pt x="20221" y="2958"/>
                  </a:cubicBezTo>
                  <a:cubicBezTo>
                    <a:pt x="21140" y="1290"/>
                    <a:pt x="21600" y="655"/>
                    <a:pt x="21523" y="814"/>
                  </a:cubicBezTo>
                  <a:cubicBezTo>
                    <a:pt x="21447" y="973"/>
                    <a:pt x="20834" y="1926"/>
                    <a:pt x="20068" y="4387"/>
                  </a:cubicBezTo>
                  <a:cubicBezTo>
                    <a:pt x="19302" y="6849"/>
                    <a:pt x="18383" y="10820"/>
                    <a:pt x="18000" y="13282"/>
                  </a:cubicBezTo>
                  <a:cubicBezTo>
                    <a:pt x="17617" y="15743"/>
                    <a:pt x="17770" y="16696"/>
                    <a:pt x="17923" y="17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397749" y="3826933"/>
              <a:ext cx="120651" cy="13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309"/>
                  </a:moveTo>
                  <a:cubicBezTo>
                    <a:pt x="1895" y="655"/>
                    <a:pt x="3789" y="0"/>
                    <a:pt x="5684" y="0"/>
                  </a:cubicBezTo>
                  <a:cubicBezTo>
                    <a:pt x="7579" y="0"/>
                    <a:pt x="9474" y="655"/>
                    <a:pt x="9663" y="2782"/>
                  </a:cubicBezTo>
                  <a:cubicBezTo>
                    <a:pt x="9853" y="4909"/>
                    <a:pt x="8337" y="8509"/>
                    <a:pt x="6821" y="10800"/>
                  </a:cubicBezTo>
                  <a:cubicBezTo>
                    <a:pt x="5305" y="13091"/>
                    <a:pt x="3789" y="14073"/>
                    <a:pt x="2463" y="15218"/>
                  </a:cubicBezTo>
                  <a:cubicBezTo>
                    <a:pt x="1137" y="16364"/>
                    <a:pt x="0" y="17673"/>
                    <a:pt x="189" y="18818"/>
                  </a:cubicBezTo>
                  <a:cubicBezTo>
                    <a:pt x="379" y="19964"/>
                    <a:pt x="1895" y="20945"/>
                    <a:pt x="5684" y="21273"/>
                  </a:cubicBezTo>
                  <a:cubicBezTo>
                    <a:pt x="9474" y="21600"/>
                    <a:pt x="15537" y="21273"/>
                    <a:pt x="2160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665032" y="4762500"/>
              <a:ext cx="51989" cy="340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13136" y="0"/>
                  </a:moveTo>
                  <a:cubicBezTo>
                    <a:pt x="8982" y="0"/>
                    <a:pt x="4828" y="0"/>
                    <a:pt x="2336" y="402"/>
                  </a:cubicBezTo>
                  <a:cubicBezTo>
                    <a:pt x="-156" y="805"/>
                    <a:pt x="-987" y="1610"/>
                    <a:pt x="1505" y="3891"/>
                  </a:cubicBezTo>
                  <a:cubicBezTo>
                    <a:pt x="3998" y="6171"/>
                    <a:pt x="9813" y="9928"/>
                    <a:pt x="13551" y="12812"/>
                  </a:cubicBezTo>
                  <a:cubicBezTo>
                    <a:pt x="17290" y="15697"/>
                    <a:pt x="18951" y="17709"/>
                    <a:pt x="19782" y="19185"/>
                  </a:cubicBezTo>
                  <a:cubicBezTo>
                    <a:pt x="20613" y="20661"/>
                    <a:pt x="20613" y="21600"/>
                    <a:pt x="19782" y="21600"/>
                  </a:cubicBezTo>
                  <a:cubicBezTo>
                    <a:pt x="18951" y="21600"/>
                    <a:pt x="17290" y="20661"/>
                    <a:pt x="15628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646237" y="4740185"/>
              <a:ext cx="189767" cy="37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97" fill="norm" stroke="1" extrusionOk="0">
                  <a:moveTo>
                    <a:pt x="2980" y="3827"/>
                  </a:moveTo>
                  <a:cubicBezTo>
                    <a:pt x="2041" y="3463"/>
                    <a:pt x="1102" y="3099"/>
                    <a:pt x="515" y="2614"/>
                  </a:cubicBezTo>
                  <a:cubicBezTo>
                    <a:pt x="-72" y="2128"/>
                    <a:pt x="-307" y="1522"/>
                    <a:pt x="632" y="975"/>
                  </a:cubicBezTo>
                  <a:cubicBezTo>
                    <a:pt x="1571" y="429"/>
                    <a:pt x="3684" y="-56"/>
                    <a:pt x="6502" y="5"/>
                  </a:cubicBezTo>
                  <a:cubicBezTo>
                    <a:pt x="9319" y="65"/>
                    <a:pt x="12841" y="672"/>
                    <a:pt x="15423" y="2007"/>
                  </a:cubicBezTo>
                  <a:cubicBezTo>
                    <a:pt x="18006" y="3342"/>
                    <a:pt x="19650" y="5405"/>
                    <a:pt x="20471" y="7892"/>
                  </a:cubicBezTo>
                  <a:cubicBezTo>
                    <a:pt x="21293" y="10380"/>
                    <a:pt x="21293" y="13292"/>
                    <a:pt x="20119" y="15598"/>
                  </a:cubicBezTo>
                  <a:cubicBezTo>
                    <a:pt x="18945" y="17904"/>
                    <a:pt x="16597" y="19602"/>
                    <a:pt x="14250" y="20513"/>
                  </a:cubicBezTo>
                  <a:cubicBezTo>
                    <a:pt x="11902" y="21423"/>
                    <a:pt x="9554" y="21544"/>
                    <a:pt x="7676" y="21483"/>
                  </a:cubicBezTo>
                  <a:cubicBezTo>
                    <a:pt x="5797" y="21423"/>
                    <a:pt x="4389" y="21180"/>
                    <a:pt x="4036" y="20816"/>
                  </a:cubicBezTo>
                  <a:cubicBezTo>
                    <a:pt x="3684" y="20452"/>
                    <a:pt x="4389" y="19966"/>
                    <a:pt x="5093" y="19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888999" y="49339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01699" y="502920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170898" y="4677505"/>
              <a:ext cx="130852" cy="41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36" fill="norm" stroke="1" extrusionOk="0">
                  <a:moveTo>
                    <a:pt x="21195" y="1450"/>
                  </a:moveTo>
                  <a:cubicBezTo>
                    <a:pt x="18452" y="789"/>
                    <a:pt x="15709" y="127"/>
                    <a:pt x="12452" y="17"/>
                  </a:cubicBezTo>
                  <a:cubicBezTo>
                    <a:pt x="9195" y="-93"/>
                    <a:pt x="5424" y="348"/>
                    <a:pt x="3024" y="844"/>
                  </a:cubicBezTo>
                  <a:cubicBezTo>
                    <a:pt x="624" y="1340"/>
                    <a:pt x="-405" y="1891"/>
                    <a:pt x="281" y="2552"/>
                  </a:cubicBezTo>
                  <a:cubicBezTo>
                    <a:pt x="966" y="3213"/>
                    <a:pt x="3366" y="3985"/>
                    <a:pt x="5766" y="4756"/>
                  </a:cubicBezTo>
                  <a:cubicBezTo>
                    <a:pt x="8166" y="5527"/>
                    <a:pt x="10566" y="6299"/>
                    <a:pt x="11766" y="6960"/>
                  </a:cubicBezTo>
                  <a:cubicBezTo>
                    <a:pt x="12966" y="7621"/>
                    <a:pt x="12966" y="8172"/>
                    <a:pt x="12452" y="8668"/>
                  </a:cubicBezTo>
                  <a:cubicBezTo>
                    <a:pt x="11938" y="9164"/>
                    <a:pt x="10909" y="9605"/>
                    <a:pt x="9195" y="9991"/>
                  </a:cubicBezTo>
                  <a:cubicBezTo>
                    <a:pt x="7481" y="10376"/>
                    <a:pt x="5081" y="10707"/>
                    <a:pt x="4738" y="10817"/>
                  </a:cubicBezTo>
                  <a:cubicBezTo>
                    <a:pt x="4395" y="10927"/>
                    <a:pt x="6109" y="10817"/>
                    <a:pt x="7309" y="11038"/>
                  </a:cubicBezTo>
                  <a:cubicBezTo>
                    <a:pt x="8509" y="11258"/>
                    <a:pt x="9195" y="11809"/>
                    <a:pt x="8852" y="12636"/>
                  </a:cubicBezTo>
                  <a:cubicBezTo>
                    <a:pt x="8509" y="13462"/>
                    <a:pt x="7138" y="14564"/>
                    <a:pt x="5424" y="15611"/>
                  </a:cubicBezTo>
                  <a:cubicBezTo>
                    <a:pt x="3709" y="16658"/>
                    <a:pt x="1652" y="17650"/>
                    <a:pt x="624" y="18587"/>
                  </a:cubicBezTo>
                  <a:cubicBezTo>
                    <a:pt x="-405" y="19523"/>
                    <a:pt x="-405" y="20405"/>
                    <a:pt x="2509" y="20901"/>
                  </a:cubicBezTo>
                  <a:cubicBezTo>
                    <a:pt x="5424" y="21397"/>
                    <a:pt x="11252" y="21507"/>
                    <a:pt x="14852" y="21397"/>
                  </a:cubicBezTo>
                  <a:cubicBezTo>
                    <a:pt x="18452" y="21287"/>
                    <a:pt x="19824" y="20956"/>
                    <a:pt x="21195" y="20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396999" y="4800600"/>
              <a:ext cx="139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69"/>
                    <a:pt x="7200" y="5538"/>
                    <a:pt x="10800" y="9138"/>
                  </a:cubicBezTo>
                  <a:cubicBezTo>
                    <a:pt x="14400" y="12738"/>
                    <a:pt x="18000" y="171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391195" y="4756150"/>
              <a:ext cx="151855" cy="300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72" fill="norm" stroke="1" extrusionOk="0">
                  <a:moveTo>
                    <a:pt x="21228" y="0"/>
                  </a:moveTo>
                  <a:cubicBezTo>
                    <a:pt x="17677" y="3776"/>
                    <a:pt x="14127" y="7552"/>
                    <a:pt x="10724" y="10800"/>
                  </a:cubicBezTo>
                  <a:cubicBezTo>
                    <a:pt x="7321" y="14048"/>
                    <a:pt x="4066" y="16766"/>
                    <a:pt x="2143" y="18503"/>
                  </a:cubicBezTo>
                  <a:cubicBezTo>
                    <a:pt x="220" y="20241"/>
                    <a:pt x="-372" y="20996"/>
                    <a:pt x="220" y="21298"/>
                  </a:cubicBezTo>
                  <a:cubicBezTo>
                    <a:pt x="812" y="21600"/>
                    <a:pt x="2587" y="21449"/>
                    <a:pt x="4362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562099" y="49847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701799" y="4933950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904999" y="4775200"/>
              <a:ext cx="1143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00"/>
                    <a:pt x="7200" y="7800"/>
                    <a:pt x="10800" y="11400"/>
                  </a:cubicBezTo>
                  <a:cubicBezTo>
                    <a:pt x="14400" y="15000"/>
                    <a:pt x="18000" y="183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950896" y="4762500"/>
              <a:ext cx="138254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1" fill="norm" stroke="1" extrusionOk="0">
                  <a:moveTo>
                    <a:pt x="21376" y="0"/>
                  </a:moveTo>
                  <a:cubicBezTo>
                    <a:pt x="19085" y="1510"/>
                    <a:pt x="16794" y="3021"/>
                    <a:pt x="14012" y="5664"/>
                  </a:cubicBezTo>
                  <a:cubicBezTo>
                    <a:pt x="11231" y="8308"/>
                    <a:pt x="7958" y="12084"/>
                    <a:pt x="5503" y="14652"/>
                  </a:cubicBezTo>
                  <a:cubicBezTo>
                    <a:pt x="3049" y="17220"/>
                    <a:pt x="1412" y="18579"/>
                    <a:pt x="594" y="19636"/>
                  </a:cubicBezTo>
                  <a:cubicBezTo>
                    <a:pt x="-224" y="20694"/>
                    <a:pt x="-224" y="21449"/>
                    <a:pt x="758" y="21524"/>
                  </a:cubicBezTo>
                  <a:cubicBezTo>
                    <a:pt x="1740" y="21600"/>
                    <a:pt x="3703" y="20996"/>
                    <a:pt x="5667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2063749" y="5041900"/>
              <a:ext cx="190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2152649" y="5111750"/>
              <a:ext cx="5911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17280" y="0"/>
                  </a:moveTo>
                  <a:cubicBezTo>
                    <a:pt x="19440" y="1895"/>
                    <a:pt x="21600" y="3789"/>
                    <a:pt x="18720" y="7389"/>
                  </a:cubicBezTo>
                  <a:cubicBezTo>
                    <a:pt x="15840" y="10989"/>
                    <a:pt x="7920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2565399" y="4775199"/>
              <a:ext cx="152401" cy="2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4500" y="3443"/>
                    <a:pt x="9000" y="6887"/>
                    <a:pt x="12150" y="10096"/>
                  </a:cubicBezTo>
                  <a:cubicBezTo>
                    <a:pt x="15300" y="13304"/>
                    <a:pt x="17100" y="16278"/>
                    <a:pt x="18150" y="18313"/>
                  </a:cubicBezTo>
                  <a:cubicBezTo>
                    <a:pt x="19200" y="20348"/>
                    <a:pt x="19500" y="21443"/>
                    <a:pt x="19950" y="21522"/>
                  </a:cubicBezTo>
                  <a:cubicBezTo>
                    <a:pt x="20400" y="21600"/>
                    <a:pt x="21000" y="20661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2610792" y="4765585"/>
              <a:ext cx="138759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34" fill="norm" stroke="1" extrusionOk="0">
                  <a:moveTo>
                    <a:pt x="21454" y="1094"/>
                  </a:moveTo>
                  <a:cubicBezTo>
                    <a:pt x="20145" y="514"/>
                    <a:pt x="18836" y="-66"/>
                    <a:pt x="17690" y="6"/>
                  </a:cubicBezTo>
                  <a:cubicBezTo>
                    <a:pt x="16545" y="79"/>
                    <a:pt x="15563" y="804"/>
                    <a:pt x="13109" y="3268"/>
                  </a:cubicBezTo>
                  <a:cubicBezTo>
                    <a:pt x="10654" y="5733"/>
                    <a:pt x="6727" y="9937"/>
                    <a:pt x="4109" y="12981"/>
                  </a:cubicBezTo>
                  <a:cubicBezTo>
                    <a:pt x="1490" y="16025"/>
                    <a:pt x="181" y="17910"/>
                    <a:pt x="18" y="19142"/>
                  </a:cubicBezTo>
                  <a:cubicBezTo>
                    <a:pt x="-146" y="20374"/>
                    <a:pt x="836" y="20954"/>
                    <a:pt x="1818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759256" y="4977855"/>
              <a:ext cx="123645" cy="13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58" fill="norm" stroke="1" extrusionOk="0">
                  <a:moveTo>
                    <a:pt x="518" y="8316"/>
                  </a:moveTo>
                  <a:cubicBezTo>
                    <a:pt x="152" y="6602"/>
                    <a:pt x="-214" y="4888"/>
                    <a:pt x="152" y="3345"/>
                  </a:cubicBezTo>
                  <a:cubicBezTo>
                    <a:pt x="518" y="1802"/>
                    <a:pt x="1617" y="431"/>
                    <a:pt x="3081" y="88"/>
                  </a:cubicBezTo>
                  <a:cubicBezTo>
                    <a:pt x="4545" y="-255"/>
                    <a:pt x="6376" y="431"/>
                    <a:pt x="7657" y="1631"/>
                  </a:cubicBezTo>
                  <a:cubicBezTo>
                    <a:pt x="8939" y="2831"/>
                    <a:pt x="9671" y="4545"/>
                    <a:pt x="9305" y="7288"/>
                  </a:cubicBezTo>
                  <a:cubicBezTo>
                    <a:pt x="8939" y="10031"/>
                    <a:pt x="7474" y="13802"/>
                    <a:pt x="5827" y="16374"/>
                  </a:cubicBezTo>
                  <a:cubicBezTo>
                    <a:pt x="4179" y="18945"/>
                    <a:pt x="2349" y="20316"/>
                    <a:pt x="2532" y="20831"/>
                  </a:cubicBezTo>
                  <a:cubicBezTo>
                    <a:pt x="2715" y="21345"/>
                    <a:pt x="4911" y="21002"/>
                    <a:pt x="8389" y="19631"/>
                  </a:cubicBezTo>
                  <a:cubicBezTo>
                    <a:pt x="11867" y="18259"/>
                    <a:pt x="16627" y="15859"/>
                    <a:pt x="21386" y="13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984499" y="4940299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3194049" y="4749800"/>
              <a:ext cx="1206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3289299" y="4756150"/>
              <a:ext cx="635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5"/>
                    <a:pt x="14400" y="670"/>
                    <a:pt x="11520" y="2177"/>
                  </a:cubicBezTo>
                  <a:cubicBezTo>
                    <a:pt x="8640" y="3684"/>
                    <a:pt x="6480" y="6363"/>
                    <a:pt x="4680" y="9795"/>
                  </a:cubicBezTo>
                  <a:cubicBezTo>
                    <a:pt x="2880" y="13228"/>
                    <a:pt x="1440" y="17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3352749" y="4988189"/>
              <a:ext cx="101652" cy="8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790" fill="norm" stroke="1" extrusionOk="0">
                  <a:moveTo>
                    <a:pt x="1333" y="8843"/>
                  </a:moveTo>
                  <a:cubicBezTo>
                    <a:pt x="452" y="6143"/>
                    <a:pt x="-430" y="3443"/>
                    <a:pt x="231" y="1823"/>
                  </a:cubicBezTo>
                  <a:cubicBezTo>
                    <a:pt x="892" y="203"/>
                    <a:pt x="3097" y="-337"/>
                    <a:pt x="5301" y="203"/>
                  </a:cubicBezTo>
                  <a:cubicBezTo>
                    <a:pt x="7505" y="743"/>
                    <a:pt x="9709" y="2363"/>
                    <a:pt x="10811" y="4523"/>
                  </a:cubicBezTo>
                  <a:cubicBezTo>
                    <a:pt x="11913" y="6683"/>
                    <a:pt x="11913" y="9383"/>
                    <a:pt x="10590" y="12353"/>
                  </a:cubicBezTo>
                  <a:cubicBezTo>
                    <a:pt x="9268" y="15323"/>
                    <a:pt x="6623" y="18563"/>
                    <a:pt x="6403" y="19913"/>
                  </a:cubicBezTo>
                  <a:cubicBezTo>
                    <a:pt x="6182" y="21263"/>
                    <a:pt x="8386" y="20723"/>
                    <a:pt x="11252" y="20453"/>
                  </a:cubicBezTo>
                  <a:cubicBezTo>
                    <a:pt x="14117" y="20183"/>
                    <a:pt x="17643" y="20183"/>
                    <a:pt x="21170" y="20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3467099" y="5124450"/>
              <a:ext cx="7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682999" y="510540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949699" y="50800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4146549" y="5054600"/>
              <a:ext cx="133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4546599" y="4775200"/>
              <a:ext cx="139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4554687" y="4766172"/>
              <a:ext cx="169713" cy="33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0" fill="norm" stroke="1" extrusionOk="0">
                  <a:moveTo>
                    <a:pt x="21381" y="173"/>
                  </a:moveTo>
                  <a:cubicBezTo>
                    <a:pt x="20048" y="37"/>
                    <a:pt x="18714" y="-100"/>
                    <a:pt x="17648" y="105"/>
                  </a:cubicBezTo>
                  <a:cubicBezTo>
                    <a:pt x="16581" y="310"/>
                    <a:pt x="15781" y="857"/>
                    <a:pt x="14048" y="3044"/>
                  </a:cubicBezTo>
                  <a:cubicBezTo>
                    <a:pt x="12314" y="5232"/>
                    <a:pt x="9648" y="9059"/>
                    <a:pt x="7114" y="12067"/>
                  </a:cubicBezTo>
                  <a:cubicBezTo>
                    <a:pt x="4581" y="15075"/>
                    <a:pt x="2181" y="17262"/>
                    <a:pt x="981" y="18697"/>
                  </a:cubicBezTo>
                  <a:cubicBezTo>
                    <a:pt x="-219" y="20133"/>
                    <a:pt x="-219" y="20816"/>
                    <a:pt x="448" y="21158"/>
                  </a:cubicBezTo>
                  <a:cubicBezTo>
                    <a:pt x="1114" y="21500"/>
                    <a:pt x="2448" y="21500"/>
                    <a:pt x="3781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724905" y="4966647"/>
              <a:ext cx="94745" cy="126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9" fill="norm" stroke="1" extrusionOk="0">
                  <a:moveTo>
                    <a:pt x="5645" y="8479"/>
                  </a:moveTo>
                  <a:cubicBezTo>
                    <a:pt x="4205" y="9919"/>
                    <a:pt x="2765" y="11359"/>
                    <a:pt x="1805" y="13699"/>
                  </a:cubicBezTo>
                  <a:cubicBezTo>
                    <a:pt x="845" y="16039"/>
                    <a:pt x="365" y="19279"/>
                    <a:pt x="125" y="19639"/>
                  </a:cubicBezTo>
                  <a:cubicBezTo>
                    <a:pt x="-115" y="19999"/>
                    <a:pt x="-115" y="17479"/>
                    <a:pt x="1085" y="14239"/>
                  </a:cubicBezTo>
                  <a:cubicBezTo>
                    <a:pt x="2285" y="10999"/>
                    <a:pt x="4685" y="7039"/>
                    <a:pt x="6605" y="4339"/>
                  </a:cubicBezTo>
                  <a:cubicBezTo>
                    <a:pt x="8525" y="1639"/>
                    <a:pt x="9965" y="199"/>
                    <a:pt x="11885" y="19"/>
                  </a:cubicBezTo>
                  <a:cubicBezTo>
                    <a:pt x="13805" y="-161"/>
                    <a:pt x="16205" y="919"/>
                    <a:pt x="17885" y="4699"/>
                  </a:cubicBezTo>
                  <a:cubicBezTo>
                    <a:pt x="19565" y="8479"/>
                    <a:pt x="20525" y="14959"/>
                    <a:pt x="2148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984749" y="49339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5213349" y="4730749"/>
              <a:ext cx="158751" cy="17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0"/>
                  </a:moveTo>
                  <a:cubicBezTo>
                    <a:pt x="4608" y="6246"/>
                    <a:pt x="9216" y="12492"/>
                    <a:pt x="12096" y="16135"/>
                  </a:cubicBezTo>
                  <a:cubicBezTo>
                    <a:pt x="14976" y="19778"/>
                    <a:pt x="16128" y="20819"/>
                    <a:pt x="17424" y="21210"/>
                  </a:cubicBezTo>
                  <a:cubicBezTo>
                    <a:pt x="18720" y="21600"/>
                    <a:pt x="20160" y="21340"/>
                    <a:pt x="21600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356954" y="4775200"/>
              <a:ext cx="7229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1079" y="0"/>
                  </a:moveTo>
                  <a:cubicBezTo>
                    <a:pt x="16759" y="2035"/>
                    <a:pt x="12439" y="4070"/>
                    <a:pt x="8428" y="6730"/>
                  </a:cubicBezTo>
                  <a:cubicBezTo>
                    <a:pt x="4416" y="9391"/>
                    <a:pt x="713" y="12678"/>
                    <a:pt x="96" y="15261"/>
                  </a:cubicBezTo>
                  <a:cubicBezTo>
                    <a:pt x="-521" y="17843"/>
                    <a:pt x="1948" y="19722"/>
                    <a:pt x="44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425815" y="5009650"/>
              <a:ext cx="117736" cy="10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33" fill="norm" stroke="1" extrusionOk="0">
                  <a:moveTo>
                    <a:pt x="2940" y="8655"/>
                  </a:moveTo>
                  <a:cubicBezTo>
                    <a:pt x="2554" y="10693"/>
                    <a:pt x="2168" y="12731"/>
                    <a:pt x="1590" y="15176"/>
                  </a:cubicBezTo>
                  <a:cubicBezTo>
                    <a:pt x="1011" y="17621"/>
                    <a:pt x="240" y="20474"/>
                    <a:pt x="47" y="20881"/>
                  </a:cubicBezTo>
                  <a:cubicBezTo>
                    <a:pt x="-146" y="21289"/>
                    <a:pt x="240" y="19251"/>
                    <a:pt x="1397" y="15991"/>
                  </a:cubicBezTo>
                  <a:cubicBezTo>
                    <a:pt x="2554" y="12731"/>
                    <a:pt x="4483" y="8247"/>
                    <a:pt x="6218" y="5191"/>
                  </a:cubicBezTo>
                  <a:cubicBezTo>
                    <a:pt x="7954" y="2134"/>
                    <a:pt x="9497" y="504"/>
                    <a:pt x="11233" y="97"/>
                  </a:cubicBezTo>
                  <a:cubicBezTo>
                    <a:pt x="12968" y="-311"/>
                    <a:pt x="14897" y="504"/>
                    <a:pt x="16633" y="3968"/>
                  </a:cubicBezTo>
                  <a:cubicBezTo>
                    <a:pt x="18368" y="7432"/>
                    <a:pt x="19911" y="13546"/>
                    <a:pt x="21454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626099" y="4730749"/>
              <a:ext cx="6884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0" y="0"/>
                  </a:moveTo>
                  <a:cubicBezTo>
                    <a:pt x="3273" y="304"/>
                    <a:pt x="6545" y="608"/>
                    <a:pt x="8836" y="1521"/>
                  </a:cubicBezTo>
                  <a:cubicBezTo>
                    <a:pt x="11127" y="2434"/>
                    <a:pt x="12436" y="3955"/>
                    <a:pt x="11782" y="5527"/>
                  </a:cubicBezTo>
                  <a:cubicBezTo>
                    <a:pt x="11127" y="7099"/>
                    <a:pt x="8509" y="8721"/>
                    <a:pt x="7200" y="9786"/>
                  </a:cubicBezTo>
                  <a:cubicBezTo>
                    <a:pt x="5891" y="10851"/>
                    <a:pt x="5891" y="11358"/>
                    <a:pt x="7855" y="12118"/>
                  </a:cubicBezTo>
                  <a:cubicBezTo>
                    <a:pt x="9818" y="12879"/>
                    <a:pt x="13745" y="13893"/>
                    <a:pt x="16364" y="14958"/>
                  </a:cubicBezTo>
                  <a:cubicBezTo>
                    <a:pt x="18982" y="16023"/>
                    <a:pt x="20291" y="17138"/>
                    <a:pt x="20945" y="17949"/>
                  </a:cubicBezTo>
                  <a:cubicBezTo>
                    <a:pt x="21600" y="18761"/>
                    <a:pt x="21600" y="19268"/>
                    <a:pt x="18327" y="19825"/>
                  </a:cubicBezTo>
                  <a:cubicBezTo>
                    <a:pt x="15055" y="20383"/>
                    <a:pt x="8509" y="20992"/>
                    <a:pt x="19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30200" y="4413250"/>
              <a:ext cx="123126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29"/>
                  </a:moveTo>
                  <a:cubicBezTo>
                    <a:pt x="123" y="1143"/>
                    <a:pt x="245" y="1257"/>
                    <a:pt x="379" y="1314"/>
                  </a:cubicBezTo>
                  <a:cubicBezTo>
                    <a:pt x="512" y="1371"/>
                    <a:pt x="657" y="1371"/>
                    <a:pt x="798" y="1314"/>
                  </a:cubicBezTo>
                  <a:cubicBezTo>
                    <a:pt x="939" y="1257"/>
                    <a:pt x="1077" y="1143"/>
                    <a:pt x="1224" y="1029"/>
                  </a:cubicBezTo>
                  <a:cubicBezTo>
                    <a:pt x="1370" y="914"/>
                    <a:pt x="1526" y="800"/>
                    <a:pt x="1673" y="686"/>
                  </a:cubicBezTo>
                  <a:cubicBezTo>
                    <a:pt x="1819" y="571"/>
                    <a:pt x="1957" y="457"/>
                    <a:pt x="2104" y="400"/>
                  </a:cubicBezTo>
                  <a:cubicBezTo>
                    <a:pt x="2250" y="343"/>
                    <a:pt x="2406" y="343"/>
                    <a:pt x="2551" y="286"/>
                  </a:cubicBezTo>
                  <a:cubicBezTo>
                    <a:pt x="2696" y="229"/>
                    <a:pt x="2829" y="114"/>
                    <a:pt x="2969" y="57"/>
                  </a:cubicBezTo>
                  <a:cubicBezTo>
                    <a:pt x="3108" y="0"/>
                    <a:pt x="3253" y="0"/>
                    <a:pt x="3399" y="0"/>
                  </a:cubicBezTo>
                  <a:cubicBezTo>
                    <a:pt x="3546" y="0"/>
                    <a:pt x="3695" y="0"/>
                    <a:pt x="3843" y="57"/>
                  </a:cubicBezTo>
                  <a:cubicBezTo>
                    <a:pt x="3992" y="114"/>
                    <a:pt x="4140" y="229"/>
                    <a:pt x="4291" y="400"/>
                  </a:cubicBezTo>
                  <a:cubicBezTo>
                    <a:pt x="4441" y="571"/>
                    <a:pt x="4593" y="800"/>
                    <a:pt x="4747" y="1029"/>
                  </a:cubicBezTo>
                  <a:cubicBezTo>
                    <a:pt x="4901" y="1257"/>
                    <a:pt x="5057" y="1486"/>
                    <a:pt x="5215" y="1657"/>
                  </a:cubicBezTo>
                  <a:cubicBezTo>
                    <a:pt x="5373" y="1829"/>
                    <a:pt x="5533" y="1943"/>
                    <a:pt x="5692" y="2057"/>
                  </a:cubicBezTo>
                  <a:cubicBezTo>
                    <a:pt x="5852" y="2171"/>
                    <a:pt x="6012" y="2286"/>
                    <a:pt x="6147" y="2343"/>
                  </a:cubicBezTo>
                  <a:cubicBezTo>
                    <a:pt x="6283" y="2400"/>
                    <a:pt x="6394" y="2400"/>
                    <a:pt x="6509" y="2400"/>
                  </a:cubicBezTo>
                  <a:cubicBezTo>
                    <a:pt x="6624" y="2400"/>
                    <a:pt x="6743" y="2400"/>
                    <a:pt x="6860" y="2400"/>
                  </a:cubicBezTo>
                  <a:cubicBezTo>
                    <a:pt x="6977" y="2400"/>
                    <a:pt x="7092" y="2400"/>
                    <a:pt x="7209" y="2400"/>
                  </a:cubicBezTo>
                  <a:cubicBezTo>
                    <a:pt x="7326" y="2400"/>
                    <a:pt x="7445" y="2400"/>
                    <a:pt x="7568" y="2400"/>
                  </a:cubicBezTo>
                  <a:cubicBezTo>
                    <a:pt x="7690" y="2400"/>
                    <a:pt x="7816" y="2400"/>
                    <a:pt x="7941" y="2400"/>
                  </a:cubicBezTo>
                  <a:cubicBezTo>
                    <a:pt x="8065" y="2400"/>
                    <a:pt x="8188" y="2400"/>
                    <a:pt x="8312" y="2400"/>
                  </a:cubicBezTo>
                  <a:cubicBezTo>
                    <a:pt x="8437" y="2400"/>
                    <a:pt x="8563" y="2400"/>
                    <a:pt x="8691" y="2400"/>
                  </a:cubicBezTo>
                  <a:cubicBezTo>
                    <a:pt x="8819" y="2400"/>
                    <a:pt x="8949" y="2400"/>
                    <a:pt x="9075" y="2457"/>
                  </a:cubicBezTo>
                  <a:cubicBezTo>
                    <a:pt x="9201" y="2514"/>
                    <a:pt x="9324" y="2629"/>
                    <a:pt x="9448" y="2743"/>
                  </a:cubicBezTo>
                  <a:cubicBezTo>
                    <a:pt x="9573" y="2857"/>
                    <a:pt x="9699" y="2971"/>
                    <a:pt x="9831" y="3086"/>
                  </a:cubicBezTo>
                  <a:cubicBezTo>
                    <a:pt x="9963" y="3200"/>
                    <a:pt x="10100" y="3314"/>
                    <a:pt x="10267" y="3486"/>
                  </a:cubicBezTo>
                  <a:cubicBezTo>
                    <a:pt x="10434" y="3657"/>
                    <a:pt x="10631" y="3886"/>
                    <a:pt x="10793" y="4057"/>
                  </a:cubicBezTo>
                  <a:cubicBezTo>
                    <a:pt x="10954" y="4229"/>
                    <a:pt x="11080" y="4343"/>
                    <a:pt x="11210" y="4457"/>
                  </a:cubicBezTo>
                  <a:cubicBezTo>
                    <a:pt x="11340" y="4571"/>
                    <a:pt x="11474" y="4686"/>
                    <a:pt x="11611" y="4800"/>
                  </a:cubicBezTo>
                  <a:cubicBezTo>
                    <a:pt x="11749" y="4914"/>
                    <a:pt x="11890" y="5029"/>
                    <a:pt x="12022" y="5086"/>
                  </a:cubicBezTo>
                  <a:cubicBezTo>
                    <a:pt x="12153" y="5143"/>
                    <a:pt x="12276" y="5143"/>
                    <a:pt x="12408" y="5200"/>
                  </a:cubicBezTo>
                  <a:cubicBezTo>
                    <a:pt x="12540" y="5257"/>
                    <a:pt x="12681" y="5371"/>
                    <a:pt x="12820" y="5486"/>
                  </a:cubicBezTo>
                  <a:cubicBezTo>
                    <a:pt x="12959" y="5600"/>
                    <a:pt x="13097" y="5714"/>
                    <a:pt x="13232" y="5829"/>
                  </a:cubicBezTo>
                  <a:cubicBezTo>
                    <a:pt x="13368" y="5943"/>
                    <a:pt x="13501" y="6057"/>
                    <a:pt x="13642" y="6229"/>
                  </a:cubicBezTo>
                  <a:cubicBezTo>
                    <a:pt x="13784" y="6400"/>
                    <a:pt x="13932" y="6629"/>
                    <a:pt x="14079" y="6857"/>
                  </a:cubicBezTo>
                  <a:cubicBezTo>
                    <a:pt x="14225" y="7086"/>
                    <a:pt x="14370" y="7314"/>
                    <a:pt x="14515" y="7543"/>
                  </a:cubicBezTo>
                  <a:cubicBezTo>
                    <a:pt x="14660" y="7771"/>
                    <a:pt x="14805" y="8000"/>
                    <a:pt x="14951" y="8229"/>
                  </a:cubicBezTo>
                  <a:cubicBezTo>
                    <a:pt x="15098" y="8457"/>
                    <a:pt x="15247" y="8686"/>
                    <a:pt x="15393" y="8971"/>
                  </a:cubicBezTo>
                  <a:cubicBezTo>
                    <a:pt x="15540" y="9257"/>
                    <a:pt x="15685" y="9600"/>
                    <a:pt x="15830" y="9886"/>
                  </a:cubicBezTo>
                  <a:cubicBezTo>
                    <a:pt x="15974" y="10171"/>
                    <a:pt x="16119" y="10400"/>
                    <a:pt x="16268" y="10629"/>
                  </a:cubicBezTo>
                  <a:cubicBezTo>
                    <a:pt x="16416" y="10857"/>
                    <a:pt x="16569" y="11086"/>
                    <a:pt x="16717" y="11314"/>
                  </a:cubicBezTo>
                  <a:cubicBezTo>
                    <a:pt x="16866" y="11543"/>
                    <a:pt x="17010" y="11771"/>
                    <a:pt x="17155" y="12000"/>
                  </a:cubicBezTo>
                  <a:cubicBezTo>
                    <a:pt x="17300" y="12229"/>
                    <a:pt x="17445" y="12457"/>
                    <a:pt x="17590" y="12629"/>
                  </a:cubicBezTo>
                  <a:cubicBezTo>
                    <a:pt x="17735" y="12800"/>
                    <a:pt x="17879" y="12914"/>
                    <a:pt x="18024" y="13086"/>
                  </a:cubicBezTo>
                  <a:cubicBezTo>
                    <a:pt x="18169" y="13257"/>
                    <a:pt x="18314" y="13486"/>
                    <a:pt x="18455" y="13714"/>
                  </a:cubicBezTo>
                  <a:cubicBezTo>
                    <a:pt x="18596" y="13943"/>
                    <a:pt x="18733" y="14171"/>
                    <a:pt x="18873" y="14400"/>
                  </a:cubicBezTo>
                  <a:cubicBezTo>
                    <a:pt x="19012" y="14629"/>
                    <a:pt x="19153" y="14857"/>
                    <a:pt x="19296" y="15086"/>
                  </a:cubicBezTo>
                  <a:cubicBezTo>
                    <a:pt x="19439" y="15314"/>
                    <a:pt x="19584" y="15543"/>
                    <a:pt x="19743" y="15886"/>
                  </a:cubicBezTo>
                  <a:cubicBezTo>
                    <a:pt x="19903" y="16229"/>
                    <a:pt x="20078" y="16686"/>
                    <a:pt x="20248" y="17086"/>
                  </a:cubicBezTo>
                  <a:cubicBezTo>
                    <a:pt x="20419" y="17486"/>
                    <a:pt x="20586" y="17829"/>
                    <a:pt x="20763" y="18286"/>
                  </a:cubicBezTo>
                  <a:cubicBezTo>
                    <a:pt x="20939" y="18743"/>
                    <a:pt x="21125" y="19314"/>
                    <a:pt x="21266" y="19886"/>
                  </a:cubicBezTo>
                  <a:cubicBezTo>
                    <a:pt x="21407" y="20457"/>
                    <a:pt x="21503" y="21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654607" y="5636356"/>
              <a:ext cx="215343" cy="497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11" fill="norm" stroke="1" extrusionOk="0">
                  <a:moveTo>
                    <a:pt x="7568" y="9675"/>
                  </a:moveTo>
                  <a:cubicBezTo>
                    <a:pt x="5662" y="12591"/>
                    <a:pt x="3756" y="15508"/>
                    <a:pt x="2591" y="17331"/>
                  </a:cubicBezTo>
                  <a:cubicBezTo>
                    <a:pt x="1426" y="19153"/>
                    <a:pt x="1003" y="19882"/>
                    <a:pt x="685" y="20475"/>
                  </a:cubicBezTo>
                  <a:cubicBezTo>
                    <a:pt x="368" y="21067"/>
                    <a:pt x="156" y="21523"/>
                    <a:pt x="50" y="21386"/>
                  </a:cubicBezTo>
                  <a:cubicBezTo>
                    <a:pt x="-56" y="21250"/>
                    <a:pt x="-56" y="20520"/>
                    <a:pt x="685" y="18652"/>
                  </a:cubicBezTo>
                  <a:cubicBezTo>
                    <a:pt x="1426" y="16784"/>
                    <a:pt x="2909" y="13776"/>
                    <a:pt x="4709" y="10860"/>
                  </a:cubicBezTo>
                  <a:cubicBezTo>
                    <a:pt x="6509" y="7943"/>
                    <a:pt x="8626" y="5118"/>
                    <a:pt x="9897" y="3432"/>
                  </a:cubicBezTo>
                  <a:cubicBezTo>
                    <a:pt x="11168" y="1746"/>
                    <a:pt x="11591" y="1199"/>
                    <a:pt x="12120" y="743"/>
                  </a:cubicBezTo>
                  <a:cubicBezTo>
                    <a:pt x="12650" y="288"/>
                    <a:pt x="13285" y="-77"/>
                    <a:pt x="13815" y="14"/>
                  </a:cubicBezTo>
                  <a:cubicBezTo>
                    <a:pt x="14344" y="105"/>
                    <a:pt x="14768" y="652"/>
                    <a:pt x="15615" y="2748"/>
                  </a:cubicBezTo>
                  <a:cubicBezTo>
                    <a:pt x="16462" y="4845"/>
                    <a:pt x="17732" y="8490"/>
                    <a:pt x="18473" y="11315"/>
                  </a:cubicBezTo>
                  <a:cubicBezTo>
                    <a:pt x="19215" y="14141"/>
                    <a:pt x="19426" y="16146"/>
                    <a:pt x="19850" y="17467"/>
                  </a:cubicBezTo>
                  <a:cubicBezTo>
                    <a:pt x="20273" y="18789"/>
                    <a:pt x="20909" y="19427"/>
                    <a:pt x="21226" y="19564"/>
                  </a:cubicBezTo>
                  <a:cubicBezTo>
                    <a:pt x="21544" y="19700"/>
                    <a:pt x="21544" y="19336"/>
                    <a:pt x="21544" y="18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717549" y="5867400"/>
              <a:ext cx="152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6062"/>
                    <a:pt x="7800" y="10523"/>
                    <a:pt x="11400" y="6923"/>
                  </a:cubicBezTo>
                  <a:cubicBezTo>
                    <a:pt x="15000" y="3323"/>
                    <a:pt x="183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963693" y="5836785"/>
              <a:ext cx="99056" cy="24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1173" fill="norm" stroke="1" extrusionOk="0">
                  <a:moveTo>
                    <a:pt x="16183" y="3224"/>
                  </a:moveTo>
                  <a:cubicBezTo>
                    <a:pt x="15742" y="2301"/>
                    <a:pt x="15301" y="1378"/>
                    <a:pt x="13759" y="731"/>
                  </a:cubicBezTo>
                  <a:cubicBezTo>
                    <a:pt x="12216" y="85"/>
                    <a:pt x="9571" y="-284"/>
                    <a:pt x="6926" y="270"/>
                  </a:cubicBezTo>
                  <a:cubicBezTo>
                    <a:pt x="4281" y="824"/>
                    <a:pt x="1636" y="2301"/>
                    <a:pt x="534" y="3962"/>
                  </a:cubicBezTo>
                  <a:cubicBezTo>
                    <a:pt x="-568" y="5624"/>
                    <a:pt x="-127" y="7470"/>
                    <a:pt x="3399" y="9593"/>
                  </a:cubicBezTo>
                  <a:cubicBezTo>
                    <a:pt x="6926" y="11716"/>
                    <a:pt x="13538" y="14116"/>
                    <a:pt x="17065" y="15778"/>
                  </a:cubicBezTo>
                  <a:cubicBezTo>
                    <a:pt x="20591" y="17439"/>
                    <a:pt x="21032" y="18362"/>
                    <a:pt x="20371" y="19101"/>
                  </a:cubicBezTo>
                  <a:cubicBezTo>
                    <a:pt x="19710" y="19839"/>
                    <a:pt x="17946" y="20393"/>
                    <a:pt x="15742" y="20762"/>
                  </a:cubicBezTo>
                  <a:cubicBezTo>
                    <a:pt x="13538" y="21131"/>
                    <a:pt x="10893" y="21316"/>
                    <a:pt x="8689" y="21039"/>
                  </a:cubicBezTo>
                  <a:cubicBezTo>
                    <a:pt x="6485" y="20762"/>
                    <a:pt x="4722" y="20024"/>
                    <a:pt x="4501" y="19101"/>
                  </a:cubicBezTo>
                  <a:cubicBezTo>
                    <a:pt x="4281" y="18178"/>
                    <a:pt x="5603" y="17070"/>
                    <a:pt x="6926" y="15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31296" y="5838158"/>
              <a:ext cx="81555" cy="235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068" fill="norm" stroke="1" extrusionOk="0">
                  <a:moveTo>
                    <a:pt x="21339" y="2618"/>
                  </a:moveTo>
                  <a:cubicBezTo>
                    <a:pt x="19677" y="1860"/>
                    <a:pt x="18016" y="1102"/>
                    <a:pt x="15524" y="533"/>
                  </a:cubicBezTo>
                  <a:cubicBezTo>
                    <a:pt x="13031" y="-35"/>
                    <a:pt x="9708" y="-414"/>
                    <a:pt x="6385" y="818"/>
                  </a:cubicBezTo>
                  <a:cubicBezTo>
                    <a:pt x="3062" y="2049"/>
                    <a:pt x="-261" y="4891"/>
                    <a:pt x="16" y="7639"/>
                  </a:cubicBezTo>
                  <a:cubicBezTo>
                    <a:pt x="293" y="10386"/>
                    <a:pt x="4170" y="13039"/>
                    <a:pt x="7216" y="14744"/>
                  </a:cubicBezTo>
                  <a:cubicBezTo>
                    <a:pt x="10262" y="16449"/>
                    <a:pt x="12477" y="17207"/>
                    <a:pt x="13862" y="18060"/>
                  </a:cubicBezTo>
                  <a:cubicBezTo>
                    <a:pt x="15247" y="18912"/>
                    <a:pt x="15801" y="19860"/>
                    <a:pt x="14416" y="20428"/>
                  </a:cubicBezTo>
                  <a:cubicBezTo>
                    <a:pt x="13031" y="20997"/>
                    <a:pt x="9708" y="21186"/>
                    <a:pt x="6939" y="20997"/>
                  </a:cubicBezTo>
                  <a:cubicBezTo>
                    <a:pt x="4170" y="20807"/>
                    <a:pt x="1954" y="20239"/>
                    <a:pt x="1954" y="18818"/>
                  </a:cubicBezTo>
                  <a:cubicBezTo>
                    <a:pt x="1954" y="17397"/>
                    <a:pt x="4170" y="15123"/>
                    <a:pt x="6385" y="12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276879" y="5892799"/>
              <a:ext cx="139171" cy="17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5" fill="norm" stroke="1" extrusionOk="0">
                  <a:moveTo>
                    <a:pt x="1882" y="0"/>
                  </a:moveTo>
                  <a:cubicBezTo>
                    <a:pt x="1227" y="4521"/>
                    <a:pt x="573" y="9042"/>
                    <a:pt x="245" y="12056"/>
                  </a:cubicBezTo>
                  <a:cubicBezTo>
                    <a:pt x="-82" y="15070"/>
                    <a:pt x="-82" y="16577"/>
                    <a:pt x="245" y="17958"/>
                  </a:cubicBezTo>
                  <a:cubicBezTo>
                    <a:pt x="573" y="19340"/>
                    <a:pt x="1227" y="20595"/>
                    <a:pt x="2373" y="21098"/>
                  </a:cubicBezTo>
                  <a:cubicBezTo>
                    <a:pt x="3518" y="21600"/>
                    <a:pt x="5154" y="21349"/>
                    <a:pt x="6791" y="19088"/>
                  </a:cubicBezTo>
                  <a:cubicBezTo>
                    <a:pt x="8427" y="16828"/>
                    <a:pt x="10063" y="12558"/>
                    <a:pt x="11209" y="9670"/>
                  </a:cubicBezTo>
                  <a:cubicBezTo>
                    <a:pt x="12354" y="6781"/>
                    <a:pt x="13009" y="5274"/>
                    <a:pt x="13500" y="5149"/>
                  </a:cubicBezTo>
                  <a:cubicBezTo>
                    <a:pt x="13991" y="5023"/>
                    <a:pt x="14318" y="6279"/>
                    <a:pt x="15627" y="9167"/>
                  </a:cubicBezTo>
                  <a:cubicBezTo>
                    <a:pt x="16936" y="12056"/>
                    <a:pt x="19227" y="16577"/>
                    <a:pt x="21518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473199" y="5897273"/>
              <a:ext cx="387351" cy="17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3353"/>
                  </a:moveTo>
                  <a:cubicBezTo>
                    <a:pt x="118" y="8038"/>
                    <a:pt x="236" y="12722"/>
                    <a:pt x="354" y="15845"/>
                  </a:cubicBezTo>
                  <a:cubicBezTo>
                    <a:pt x="472" y="18968"/>
                    <a:pt x="590" y="20529"/>
                    <a:pt x="649" y="20529"/>
                  </a:cubicBezTo>
                  <a:cubicBezTo>
                    <a:pt x="708" y="20529"/>
                    <a:pt x="708" y="18968"/>
                    <a:pt x="826" y="16886"/>
                  </a:cubicBezTo>
                  <a:cubicBezTo>
                    <a:pt x="944" y="14804"/>
                    <a:pt x="1180" y="12202"/>
                    <a:pt x="1416" y="10120"/>
                  </a:cubicBezTo>
                  <a:cubicBezTo>
                    <a:pt x="1652" y="8038"/>
                    <a:pt x="1889" y="6476"/>
                    <a:pt x="2243" y="6086"/>
                  </a:cubicBezTo>
                  <a:cubicBezTo>
                    <a:pt x="2597" y="5696"/>
                    <a:pt x="3069" y="6476"/>
                    <a:pt x="3364" y="8558"/>
                  </a:cubicBezTo>
                  <a:cubicBezTo>
                    <a:pt x="3659" y="10640"/>
                    <a:pt x="3777" y="14023"/>
                    <a:pt x="3836" y="16365"/>
                  </a:cubicBezTo>
                  <a:cubicBezTo>
                    <a:pt x="3895" y="18708"/>
                    <a:pt x="3895" y="20009"/>
                    <a:pt x="3895" y="20009"/>
                  </a:cubicBezTo>
                  <a:cubicBezTo>
                    <a:pt x="3895" y="20009"/>
                    <a:pt x="3895" y="18708"/>
                    <a:pt x="4131" y="15845"/>
                  </a:cubicBezTo>
                  <a:cubicBezTo>
                    <a:pt x="4367" y="12982"/>
                    <a:pt x="4839" y="8558"/>
                    <a:pt x="5370" y="5565"/>
                  </a:cubicBezTo>
                  <a:cubicBezTo>
                    <a:pt x="5902" y="2573"/>
                    <a:pt x="6492" y="1011"/>
                    <a:pt x="6905" y="881"/>
                  </a:cubicBezTo>
                  <a:cubicBezTo>
                    <a:pt x="7318" y="751"/>
                    <a:pt x="7554" y="2052"/>
                    <a:pt x="7731" y="5175"/>
                  </a:cubicBezTo>
                  <a:cubicBezTo>
                    <a:pt x="7908" y="8298"/>
                    <a:pt x="8026" y="13243"/>
                    <a:pt x="8144" y="16365"/>
                  </a:cubicBezTo>
                  <a:cubicBezTo>
                    <a:pt x="8262" y="19488"/>
                    <a:pt x="8380" y="20790"/>
                    <a:pt x="8675" y="21050"/>
                  </a:cubicBezTo>
                  <a:cubicBezTo>
                    <a:pt x="8970" y="21310"/>
                    <a:pt x="9443" y="20529"/>
                    <a:pt x="10387" y="17406"/>
                  </a:cubicBezTo>
                  <a:cubicBezTo>
                    <a:pt x="11331" y="14283"/>
                    <a:pt x="12748" y="8818"/>
                    <a:pt x="13456" y="5435"/>
                  </a:cubicBezTo>
                  <a:cubicBezTo>
                    <a:pt x="14164" y="2052"/>
                    <a:pt x="14164" y="751"/>
                    <a:pt x="13869" y="230"/>
                  </a:cubicBezTo>
                  <a:cubicBezTo>
                    <a:pt x="13574" y="-290"/>
                    <a:pt x="12984" y="-30"/>
                    <a:pt x="12334" y="2052"/>
                  </a:cubicBezTo>
                  <a:cubicBezTo>
                    <a:pt x="11685" y="4134"/>
                    <a:pt x="10977" y="8038"/>
                    <a:pt x="10623" y="10640"/>
                  </a:cubicBezTo>
                  <a:cubicBezTo>
                    <a:pt x="10269" y="13243"/>
                    <a:pt x="10269" y="14544"/>
                    <a:pt x="10387" y="15845"/>
                  </a:cubicBezTo>
                  <a:cubicBezTo>
                    <a:pt x="10505" y="17146"/>
                    <a:pt x="10741" y="18447"/>
                    <a:pt x="11567" y="19098"/>
                  </a:cubicBezTo>
                  <a:cubicBezTo>
                    <a:pt x="12393" y="19749"/>
                    <a:pt x="13810" y="19749"/>
                    <a:pt x="15580" y="18577"/>
                  </a:cubicBezTo>
                  <a:cubicBezTo>
                    <a:pt x="17351" y="17406"/>
                    <a:pt x="19475" y="15064"/>
                    <a:pt x="21600" y="12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489199" y="5772150"/>
              <a:ext cx="444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320"/>
                    <a:pt x="12343" y="8640"/>
                    <a:pt x="15943" y="12240"/>
                  </a:cubicBezTo>
                  <a:cubicBezTo>
                    <a:pt x="19543" y="15840"/>
                    <a:pt x="20571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464990" y="5736064"/>
              <a:ext cx="214121" cy="390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28" fill="norm" stroke="1" extrusionOk="0">
                  <a:moveTo>
                    <a:pt x="1118" y="6821"/>
                  </a:moveTo>
                  <a:cubicBezTo>
                    <a:pt x="707" y="5435"/>
                    <a:pt x="295" y="4049"/>
                    <a:pt x="90" y="2836"/>
                  </a:cubicBezTo>
                  <a:cubicBezTo>
                    <a:pt x="-116" y="1623"/>
                    <a:pt x="-116" y="584"/>
                    <a:pt x="1735" y="179"/>
                  </a:cubicBezTo>
                  <a:cubicBezTo>
                    <a:pt x="3587" y="-225"/>
                    <a:pt x="7290" y="6"/>
                    <a:pt x="10993" y="1392"/>
                  </a:cubicBezTo>
                  <a:cubicBezTo>
                    <a:pt x="14695" y="2778"/>
                    <a:pt x="18398" y="5319"/>
                    <a:pt x="19941" y="7803"/>
                  </a:cubicBezTo>
                  <a:cubicBezTo>
                    <a:pt x="21484" y="10286"/>
                    <a:pt x="20867" y="12712"/>
                    <a:pt x="18913" y="14849"/>
                  </a:cubicBezTo>
                  <a:cubicBezTo>
                    <a:pt x="16958" y="16986"/>
                    <a:pt x="13667" y="18834"/>
                    <a:pt x="11507" y="19873"/>
                  </a:cubicBezTo>
                  <a:cubicBezTo>
                    <a:pt x="9347" y="20913"/>
                    <a:pt x="8318" y="21144"/>
                    <a:pt x="7290" y="21259"/>
                  </a:cubicBezTo>
                  <a:cubicBezTo>
                    <a:pt x="6261" y="21375"/>
                    <a:pt x="5233" y="21375"/>
                    <a:pt x="4718" y="21028"/>
                  </a:cubicBezTo>
                  <a:cubicBezTo>
                    <a:pt x="4204" y="20682"/>
                    <a:pt x="4204" y="19989"/>
                    <a:pt x="4204" y="19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884222" y="5899150"/>
              <a:ext cx="284429" cy="126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62" fill="norm" stroke="1" extrusionOk="0">
                  <a:moveTo>
                    <a:pt x="4220" y="18059"/>
                  </a:moveTo>
                  <a:cubicBezTo>
                    <a:pt x="3580" y="19121"/>
                    <a:pt x="2940" y="20184"/>
                    <a:pt x="2220" y="20361"/>
                  </a:cubicBezTo>
                  <a:cubicBezTo>
                    <a:pt x="1500" y="20538"/>
                    <a:pt x="700" y="19830"/>
                    <a:pt x="300" y="18413"/>
                  </a:cubicBezTo>
                  <a:cubicBezTo>
                    <a:pt x="-100" y="16997"/>
                    <a:pt x="-100" y="14872"/>
                    <a:pt x="300" y="12393"/>
                  </a:cubicBezTo>
                  <a:cubicBezTo>
                    <a:pt x="700" y="9915"/>
                    <a:pt x="1500" y="7082"/>
                    <a:pt x="2380" y="5489"/>
                  </a:cubicBezTo>
                  <a:cubicBezTo>
                    <a:pt x="3260" y="3895"/>
                    <a:pt x="4220" y="3541"/>
                    <a:pt x="5660" y="5843"/>
                  </a:cubicBezTo>
                  <a:cubicBezTo>
                    <a:pt x="7100" y="8144"/>
                    <a:pt x="9020" y="13102"/>
                    <a:pt x="10220" y="16466"/>
                  </a:cubicBezTo>
                  <a:cubicBezTo>
                    <a:pt x="11420" y="19830"/>
                    <a:pt x="11900" y="21600"/>
                    <a:pt x="13260" y="21069"/>
                  </a:cubicBezTo>
                  <a:cubicBezTo>
                    <a:pt x="14620" y="20538"/>
                    <a:pt x="16860" y="17705"/>
                    <a:pt x="18380" y="13810"/>
                  </a:cubicBezTo>
                  <a:cubicBezTo>
                    <a:pt x="19900" y="9915"/>
                    <a:pt x="20700" y="4957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450943" y="5665360"/>
              <a:ext cx="257457" cy="3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14" fill="norm" stroke="1" extrusionOk="0">
                  <a:moveTo>
                    <a:pt x="1883" y="5694"/>
                  </a:moveTo>
                  <a:cubicBezTo>
                    <a:pt x="1528" y="9774"/>
                    <a:pt x="1174" y="13854"/>
                    <a:pt x="997" y="16194"/>
                  </a:cubicBezTo>
                  <a:cubicBezTo>
                    <a:pt x="820" y="18534"/>
                    <a:pt x="820" y="19134"/>
                    <a:pt x="732" y="19854"/>
                  </a:cubicBezTo>
                  <a:cubicBezTo>
                    <a:pt x="643" y="20574"/>
                    <a:pt x="466" y="21414"/>
                    <a:pt x="289" y="21414"/>
                  </a:cubicBezTo>
                  <a:cubicBezTo>
                    <a:pt x="112" y="21414"/>
                    <a:pt x="-65" y="20574"/>
                    <a:pt x="24" y="18234"/>
                  </a:cubicBezTo>
                  <a:cubicBezTo>
                    <a:pt x="112" y="15894"/>
                    <a:pt x="466" y="12054"/>
                    <a:pt x="909" y="9234"/>
                  </a:cubicBezTo>
                  <a:cubicBezTo>
                    <a:pt x="1351" y="6414"/>
                    <a:pt x="1883" y="4614"/>
                    <a:pt x="2502" y="4254"/>
                  </a:cubicBezTo>
                  <a:cubicBezTo>
                    <a:pt x="3122" y="3894"/>
                    <a:pt x="3830" y="4974"/>
                    <a:pt x="5158" y="7314"/>
                  </a:cubicBezTo>
                  <a:cubicBezTo>
                    <a:pt x="6486" y="9654"/>
                    <a:pt x="8433" y="13254"/>
                    <a:pt x="9850" y="15474"/>
                  </a:cubicBezTo>
                  <a:cubicBezTo>
                    <a:pt x="11266" y="17694"/>
                    <a:pt x="12151" y="18534"/>
                    <a:pt x="13037" y="19014"/>
                  </a:cubicBezTo>
                  <a:cubicBezTo>
                    <a:pt x="13922" y="19494"/>
                    <a:pt x="14807" y="19614"/>
                    <a:pt x="15515" y="19254"/>
                  </a:cubicBezTo>
                  <a:cubicBezTo>
                    <a:pt x="16224" y="18894"/>
                    <a:pt x="16755" y="18054"/>
                    <a:pt x="17463" y="15534"/>
                  </a:cubicBezTo>
                  <a:cubicBezTo>
                    <a:pt x="18171" y="13014"/>
                    <a:pt x="19056" y="8814"/>
                    <a:pt x="19499" y="6354"/>
                  </a:cubicBezTo>
                  <a:cubicBezTo>
                    <a:pt x="19942" y="3894"/>
                    <a:pt x="19942" y="3174"/>
                    <a:pt x="20119" y="2274"/>
                  </a:cubicBezTo>
                  <a:cubicBezTo>
                    <a:pt x="20296" y="1374"/>
                    <a:pt x="20650" y="294"/>
                    <a:pt x="20915" y="54"/>
                  </a:cubicBezTo>
                  <a:cubicBezTo>
                    <a:pt x="21181" y="-186"/>
                    <a:pt x="21358" y="414"/>
                    <a:pt x="21535" y="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726230" y="5842000"/>
              <a:ext cx="61318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439" fill="norm" stroke="1" extrusionOk="0">
                  <a:moveTo>
                    <a:pt x="17695" y="6480"/>
                  </a:moveTo>
                  <a:cubicBezTo>
                    <a:pt x="16255" y="4680"/>
                    <a:pt x="14815" y="2880"/>
                    <a:pt x="12295" y="1980"/>
                  </a:cubicBezTo>
                  <a:cubicBezTo>
                    <a:pt x="9775" y="1080"/>
                    <a:pt x="6175" y="1080"/>
                    <a:pt x="3655" y="2160"/>
                  </a:cubicBezTo>
                  <a:cubicBezTo>
                    <a:pt x="1135" y="3240"/>
                    <a:pt x="-305" y="5400"/>
                    <a:pt x="55" y="8460"/>
                  </a:cubicBezTo>
                  <a:cubicBezTo>
                    <a:pt x="415" y="11520"/>
                    <a:pt x="2575" y="15480"/>
                    <a:pt x="5095" y="18000"/>
                  </a:cubicBezTo>
                  <a:cubicBezTo>
                    <a:pt x="7615" y="20520"/>
                    <a:pt x="10495" y="21600"/>
                    <a:pt x="13015" y="21420"/>
                  </a:cubicBezTo>
                  <a:cubicBezTo>
                    <a:pt x="15535" y="21240"/>
                    <a:pt x="17695" y="19800"/>
                    <a:pt x="19135" y="16740"/>
                  </a:cubicBezTo>
                  <a:cubicBezTo>
                    <a:pt x="20575" y="13680"/>
                    <a:pt x="21295" y="9000"/>
                    <a:pt x="20575" y="5940"/>
                  </a:cubicBezTo>
                  <a:cubicBezTo>
                    <a:pt x="19855" y="2880"/>
                    <a:pt x="17695" y="1440"/>
                    <a:pt x="15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822699" y="5803900"/>
              <a:ext cx="107951" cy="16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4000"/>
                  </a:moveTo>
                  <a:cubicBezTo>
                    <a:pt x="1694" y="3200"/>
                    <a:pt x="3388" y="2400"/>
                    <a:pt x="5082" y="2533"/>
                  </a:cubicBezTo>
                  <a:cubicBezTo>
                    <a:pt x="6776" y="2667"/>
                    <a:pt x="8471" y="3733"/>
                    <a:pt x="10588" y="6000"/>
                  </a:cubicBezTo>
                  <a:cubicBezTo>
                    <a:pt x="12706" y="8267"/>
                    <a:pt x="15247" y="11733"/>
                    <a:pt x="16518" y="14267"/>
                  </a:cubicBezTo>
                  <a:cubicBezTo>
                    <a:pt x="17788" y="16800"/>
                    <a:pt x="17788" y="18400"/>
                    <a:pt x="16941" y="19600"/>
                  </a:cubicBezTo>
                  <a:cubicBezTo>
                    <a:pt x="16094" y="20800"/>
                    <a:pt x="14400" y="21600"/>
                    <a:pt x="12918" y="21333"/>
                  </a:cubicBezTo>
                  <a:cubicBezTo>
                    <a:pt x="11435" y="21067"/>
                    <a:pt x="10165" y="19733"/>
                    <a:pt x="9529" y="16800"/>
                  </a:cubicBezTo>
                  <a:cubicBezTo>
                    <a:pt x="8894" y="13867"/>
                    <a:pt x="8894" y="9333"/>
                    <a:pt x="11012" y="6267"/>
                  </a:cubicBezTo>
                  <a:cubicBezTo>
                    <a:pt x="13129" y="3200"/>
                    <a:pt x="1736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044949" y="59182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20749" y="7016750"/>
              <a:ext cx="423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54"/>
                    <a:pt x="21600" y="7307"/>
                    <a:pt x="21600" y="10907"/>
                  </a:cubicBezTo>
                  <a:cubicBezTo>
                    <a:pt x="21600" y="14507"/>
                    <a:pt x="10800" y="180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692513" y="6985000"/>
              <a:ext cx="43143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98" y="21600"/>
                  </a:moveTo>
                  <a:cubicBezTo>
                    <a:pt x="88" y="19800"/>
                    <a:pt x="-123" y="18000"/>
                    <a:pt x="88" y="16380"/>
                  </a:cubicBezTo>
                  <a:cubicBezTo>
                    <a:pt x="298" y="14760"/>
                    <a:pt x="931" y="13320"/>
                    <a:pt x="2985" y="10800"/>
                  </a:cubicBezTo>
                  <a:cubicBezTo>
                    <a:pt x="5040" y="8280"/>
                    <a:pt x="8517" y="4680"/>
                    <a:pt x="11836" y="2700"/>
                  </a:cubicBezTo>
                  <a:cubicBezTo>
                    <a:pt x="15155" y="720"/>
                    <a:pt x="18316" y="36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73149" y="723900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85849" y="7321550"/>
              <a:ext cx="177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911349" y="6902450"/>
              <a:ext cx="127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98"/>
                    <a:pt x="14400" y="10596"/>
                    <a:pt x="18000" y="14196"/>
                  </a:cubicBezTo>
                  <a:cubicBezTo>
                    <a:pt x="21600" y="17796"/>
                    <a:pt x="21600" y="196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1898649" y="6897077"/>
              <a:ext cx="177818" cy="359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49" fill="norm" stroke="1" extrusionOk="0">
                  <a:moveTo>
                    <a:pt x="0" y="3353"/>
                  </a:moveTo>
                  <a:cubicBezTo>
                    <a:pt x="0" y="2468"/>
                    <a:pt x="0" y="1584"/>
                    <a:pt x="628" y="1016"/>
                  </a:cubicBezTo>
                  <a:cubicBezTo>
                    <a:pt x="1256" y="447"/>
                    <a:pt x="2512" y="195"/>
                    <a:pt x="4521" y="68"/>
                  </a:cubicBezTo>
                  <a:cubicBezTo>
                    <a:pt x="6530" y="-58"/>
                    <a:pt x="9293" y="-58"/>
                    <a:pt x="11930" y="510"/>
                  </a:cubicBezTo>
                  <a:cubicBezTo>
                    <a:pt x="14567" y="1079"/>
                    <a:pt x="17079" y="2216"/>
                    <a:pt x="18837" y="4047"/>
                  </a:cubicBezTo>
                  <a:cubicBezTo>
                    <a:pt x="20595" y="5879"/>
                    <a:pt x="21600" y="8405"/>
                    <a:pt x="20847" y="10995"/>
                  </a:cubicBezTo>
                  <a:cubicBezTo>
                    <a:pt x="20093" y="13584"/>
                    <a:pt x="17581" y="16237"/>
                    <a:pt x="15070" y="18005"/>
                  </a:cubicBezTo>
                  <a:cubicBezTo>
                    <a:pt x="12558" y="19774"/>
                    <a:pt x="10047" y="20658"/>
                    <a:pt x="8037" y="21100"/>
                  </a:cubicBezTo>
                  <a:cubicBezTo>
                    <a:pt x="6028" y="21542"/>
                    <a:pt x="4521" y="21542"/>
                    <a:pt x="3767" y="21226"/>
                  </a:cubicBezTo>
                  <a:cubicBezTo>
                    <a:pt x="3014" y="20910"/>
                    <a:pt x="3014" y="20279"/>
                    <a:pt x="3014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1854199" y="6794500"/>
              <a:ext cx="254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0" y="15600"/>
                    <a:pt x="3960" y="9600"/>
                    <a:pt x="7560" y="6000"/>
                  </a:cubicBezTo>
                  <a:cubicBezTo>
                    <a:pt x="11160" y="2400"/>
                    <a:pt x="1638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463799" y="70802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977643" y="6890698"/>
              <a:ext cx="205058" cy="25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01" fill="norm" stroke="1" extrusionOk="0">
                  <a:moveTo>
                    <a:pt x="13798" y="1501"/>
                  </a:moveTo>
                  <a:cubicBezTo>
                    <a:pt x="13143" y="799"/>
                    <a:pt x="12489" y="97"/>
                    <a:pt x="11725" y="9"/>
                  </a:cubicBezTo>
                  <a:cubicBezTo>
                    <a:pt x="10961" y="-79"/>
                    <a:pt x="10089" y="448"/>
                    <a:pt x="8234" y="2555"/>
                  </a:cubicBezTo>
                  <a:cubicBezTo>
                    <a:pt x="6379" y="4662"/>
                    <a:pt x="3543" y="8350"/>
                    <a:pt x="1907" y="11511"/>
                  </a:cubicBezTo>
                  <a:cubicBezTo>
                    <a:pt x="270" y="14672"/>
                    <a:pt x="-166" y="17306"/>
                    <a:pt x="52" y="18887"/>
                  </a:cubicBezTo>
                  <a:cubicBezTo>
                    <a:pt x="270" y="20467"/>
                    <a:pt x="1143" y="20994"/>
                    <a:pt x="2670" y="21258"/>
                  </a:cubicBezTo>
                  <a:cubicBezTo>
                    <a:pt x="4198" y="21521"/>
                    <a:pt x="6379" y="21521"/>
                    <a:pt x="8998" y="20380"/>
                  </a:cubicBezTo>
                  <a:cubicBezTo>
                    <a:pt x="11616" y="19238"/>
                    <a:pt x="14670" y="16955"/>
                    <a:pt x="16743" y="14760"/>
                  </a:cubicBezTo>
                  <a:cubicBezTo>
                    <a:pt x="18816" y="12565"/>
                    <a:pt x="19907" y="10458"/>
                    <a:pt x="20561" y="8701"/>
                  </a:cubicBezTo>
                  <a:cubicBezTo>
                    <a:pt x="21216" y="6945"/>
                    <a:pt x="21434" y="5541"/>
                    <a:pt x="20561" y="4399"/>
                  </a:cubicBezTo>
                  <a:cubicBezTo>
                    <a:pt x="19689" y="3258"/>
                    <a:pt x="17725" y="2380"/>
                    <a:pt x="15979" y="1853"/>
                  </a:cubicBezTo>
                  <a:cubicBezTo>
                    <a:pt x="14234" y="1326"/>
                    <a:pt x="12707" y="1150"/>
                    <a:pt x="11507" y="1765"/>
                  </a:cubicBezTo>
                  <a:cubicBezTo>
                    <a:pt x="10307" y="2380"/>
                    <a:pt x="9434" y="3784"/>
                    <a:pt x="8561" y="5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1860549" y="7403536"/>
              <a:ext cx="1447801" cy="3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0" y="20766"/>
                  </a:moveTo>
                  <a:cubicBezTo>
                    <a:pt x="1042" y="20766"/>
                    <a:pt x="2084" y="20766"/>
                    <a:pt x="3253" y="20766"/>
                  </a:cubicBezTo>
                  <a:cubicBezTo>
                    <a:pt x="4421" y="20766"/>
                    <a:pt x="5716" y="20766"/>
                    <a:pt x="6932" y="20766"/>
                  </a:cubicBezTo>
                  <a:cubicBezTo>
                    <a:pt x="8147" y="20766"/>
                    <a:pt x="9284" y="20766"/>
                    <a:pt x="10468" y="19061"/>
                  </a:cubicBezTo>
                  <a:cubicBezTo>
                    <a:pt x="11653" y="17355"/>
                    <a:pt x="12884" y="13945"/>
                    <a:pt x="14068" y="11103"/>
                  </a:cubicBezTo>
                  <a:cubicBezTo>
                    <a:pt x="15253" y="8261"/>
                    <a:pt x="16389" y="5987"/>
                    <a:pt x="17495" y="3713"/>
                  </a:cubicBezTo>
                  <a:cubicBezTo>
                    <a:pt x="18600" y="1440"/>
                    <a:pt x="19674" y="-834"/>
                    <a:pt x="20353" y="303"/>
                  </a:cubicBezTo>
                  <a:cubicBezTo>
                    <a:pt x="21032" y="1440"/>
                    <a:pt x="21316" y="5987"/>
                    <a:pt x="21600" y="1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043698" y="7541755"/>
              <a:ext cx="134352" cy="262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21" fill="norm" stroke="1" extrusionOk="0">
                  <a:moveTo>
                    <a:pt x="21093" y="2240"/>
                  </a:moveTo>
                  <a:cubicBezTo>
                    <a:pt x="20761" y="1376"/>
                    <a:pt x="20428" y="512"/>
                    <a:pt x="19431" y="167"/>
                  </a:cubicBezTo>
                  <a:cubicBezTo>
                    <a:pt x="18435" y="-179"/>
                    <a:pt x="16773" y="-6"/>
                    <a:pt x="13948" y="858"/>
                  </a:cubicBezTo>
                  <a:cubicBezTo>
                    <a:pt x="11124" y="1722"/>
                    <a:pt x="7136" y="3277"/>
                    <a:pt x="4644" y="4487"/>
                  </a:cubicBezTo>
                  <a:cubicBezTo>
                    <a:pt x="2151" y="5696"/>
                    <a:pt x="1155" y="6560"/>
                    <a:pt x="490" y="7424"/>
                  </a:cubicBezTo>
                  <a:cubicBezTo>
                    <a:pt x="-175" y="8288"/>
                    <a:pt x="-507" y="9152"/>
                    <a:pt x="1819" y="10189"/>
                  </a:cubicBezTo>
                  <a:cubicBezTo>
                    <a:pt x="4145" y="11226"/>
                    <a:pt x="9130" y="12435"/>
                    <a:pt x="12453" y="13299"/>
                  </a:cubicBezTo>
                  <a:cubicBezTo>
                    <a:pt x="15776" y="14163"/>
                    <a:pt x="17438" y="14682"/>
                    <a:pt x="18601" y="15459"/>
                  </a:cubicBezTo>
                  <a:cubicBezTo>
                    <a:pt x="19764" y="16237"/>
                    <a:pt x="20428" y="17274"/>
                    <a:pt x="19764" y="17965"/>
                  </a:cubicBezTo>
                  <a:cubicBezTo>
                    <a:pt x="19099" y="18656"/>
                    <a:pt x="17105" y="19002"/>
                    <a:pt x="13948" y="19520"/>
                  </a:cubicBezTo>
                  <a:cubicBezTo>
                    <a:pt x="10791" y="20039"/>
                    <a:pt x="6471" y="20730"/>
                    <a:pt x="215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2216149" y="77533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2190749" y="7726970"/>
              <a:ext cx="114567" cy="197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50" fill="norm" stroke="1" extrusionOk="0">
                  <a:moveTo>
                    <a:pt x="0" y="2833"/>
                  </a:moveTo>
                  <a:cubicBezTo>
                    <a:pt x="1178" y="1924"/>
                    <a:pt x="2356" y="1014"/>
                    <a:pt x="4909" y="446"/>
                  </a:cubicBezTo>
                  <a:cubicBezTo>
                    <a:pt x="7462" y="-123"/>
                    <a:pt x="11389" y="-350"/>
                    <a:pt x="14727" y="1014"/>
                  </a:cubicBezTo>
                  <a:cubicBezTo>
                    <a:pt x="18065" y="2378"/>
                    <a:pt x="20815" y="5334"/>
                    <a:pt x="21207" y="8063"/>
                  </a:cubicBezTo>
                  <a:cubicBezTo>
                    <a:pt x="21600" y="10791"/>
                    <a:pt x="19636" y="13292"/>
                    <a:pt x="15709" y="15452"/>
                  </a:cubicBezTo>
                  <a:cubicBezTo>
                    <a:pt x="11782" y="17612"/>
                    <a:pt x="5891" y="19431"/>
                    <a:pt x="0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2393949" y="7562849"/>
              <a:ext cx="1524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138"/>
                    <a:pt x="18000" y="4275"/>
                    <a:pt x="15450" y="7031"/>
                  </a:cubicBezTo>
                  <a:cubicBezTo>
                    <a:pt x="12900" y="9788"/>
                    <a:pt x="9600" y="13162"/>
                    <a:pt x="6900" y="15694"/>
                  </a:cubicBezTo>
                  <a:cubicBezTo>
                    <a:pt x="4200" y="18225"/>
                    <a:pt x="2100" y="19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2635249" y="7620000"/>
              <a:ext cx="323851" cy="309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2259"/>
                  </a:moveTo>
                  <a:cubicBezTo>
                    <a:pt x="424" y="14886"/>
                    <a:pt x="847" y="17514"/>
                    <a:pt x="1200" y="19192"/>
                  </a:cubicBezTo>
                  <a:cubicBezTo>
                    <a:pt x="1553" y="20870"/>
                    <a:pt x="1835" y="21600"/>
                    <a:pt x="2047" y="21308"/>
                  </a:cubicBezTo>
                  <a:cubicBezTo>
                    <a:pt x="2259" y="21016"/>
                    <a:pt x="2400" y="19703"/>
                    <a:pt x="2329" y="16638"/>
                  </a:cubicBezTo>
                  <a:cubicBezTo>
                    <a:pt x="2259" y="13573"/>
                    <a:pt x="1976" y="8757"/>
                    <a:pt x="1835" y="5838"/>
                  </a:cubicBezTo>
                  <a:cubicBezTo>
                    <a:pt x="1694" y="2919"/>
                    <a:pt x="1694" y="1897"/>
                    <a:pt x="2118" y="1386"/>
                  </a:cubicBezTo>
                  <a:cubicBezTo>
                    <a:pt x="2541" y="876"/>
                    <a:pt x="3388" y="876"/>
                    <a:pt x="5929" y="657"/>
                  </a:cubicBezTo>
                  <a:cubicBezTo>
                    <a:pt x="8471" y="438"/>
                    <a:pt x="12706" y="0"/>
                    <a:pt x="15600" y="0"/>
                  </a:cubicBezTo>
                  <a:cubicBezTo>
                    <a:pt x="18494" y="0"/>
                    <a:pt x="20047" y="438"/>
                    <a:pt x="21600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2782094" y="7749374"/>
              <a:ext cx="154237" cy="16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393" fill="norm" stroke="1" extrusionOk="0">
                  <a:moveTo>
                    <a:pt x="756" y="3568"/>
                  </a:moveTo>
                  <a:cubicBezTo>
                    <a:pt x="1044" y="8454"/>
                    <a:pt x="1332" y="13340"/>
                    <a:pt x="1188" y="16426"/>
                  </a:cubicBezTo>
                  <a:cubicBezTo>
                    <a:pt x="1044" y="19511"/>
                    <a:pt x="468" y="20797"/>
                    <a:pt x="180" y="20283"/>
                  </a:cubicBezTo>
                  <a:cubicBezTo>
                    <a:pt x="-108" y="19768"/>
                    <a:pt x="-108" y="17454"/>
                    <a:pt x="612" y="14240"/>
                  </a:cubicBezTo>
                  <a:cubicBezTo>
                    <a:pt x="1332" y="11026"/>
                    <a:pt x="2772" y="6911"/>
                    <a:pt x="5220" y="3954"/>
                  </a:cubicBezTo>
                  <a:cubicBezTo>
                    <a:pt x="7668" y="997"/>
                    <a:pt x="11124" y="-803"/>
                    <a:pt x="14148" y="354"/>
                  </a:cubicBezTo>
                  <a:cubicBezTo>
                    <a:pt x="17172" y="1511"/>
                    <a:pt x="19764" y="5626"/>
                    <a:pt x="20628" y="9226"/>
                  </a:cubicBezTo>
                  <a:cubicBezTo>
                    <a:pt x="21492" y="12826"/>
                    <a:pt x="20628" y="15911"/>
                    <a:pt x="19764" y="18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3797299" y="7492999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588996" y="6543585"/>
              <a:ext cx="126005" cy="38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46" fill="norm" stroke="1" extrusionOk="0">
                  <a:moveTo>
                    <a:pt x="21430" y="2676"/>
                  </a:moveTo>
                  <a:cubicBezTo>
                    <a:pt x="21070" y="2082"/>
                    <a:pt x="20710" y="1489"/>
                    <a:pt x="19990" y="955"/>
                  </a:cubicBezTo>
                  <a:cubicBezTo>
                    <a:pt x="19270" y="421"/>
                    <a:pt x="18190" y="-54"/>
                    <a:pt x="15670" y="5"/>
                  </a:cubicBezTo>
                  <a:cubicBezTo>
                    <a:pt x="13150" y="65"/>
                    <a:pt x="9190" y="658"/>
                    <a:pt x="5950" y="2082"/>
                  </a:cubicBezTo>
                  <a:cubicBezTo>
                    <a:pt x="2710" y="3506"/>
                    <a:pt x="190" y="5761"/>
                    <a:pt x="10" y="7838"/>
                  </a:cubicBezTo>
                  <a:cubicBezTo>
                    <a:pt x="-170" y="9915"/>
                    <a:pt x="1990" y="11814"/>
                    <a:pt x="4690" y="13238"/>
                  </a:cubicBezTo>
                  <a:cubicBezTo>
                    <a:pt x="7390" y="14662"/>
                    <a:pt x="10630" y="15612"/>
                    <a:pt x="12970" y="16383"/>
                  </a:cubicBezTo>
                  <a:cubicBezTo>
                    <a:pt x="15310" y="17155"/>
                    <a:pt x="16750" y="17748"/>
                    <a:pt x="17650" y="18460"/>
                  </a:cubicBezTo>
                  <a:cubicBezTo>
                    <a:pt x="18550" y="19172"/>
                    <a:pt x="18910" y="20003"/>
                    <a:pt x="18010" y="20597"/>
                  </a:cubicBezTo>
                  <a:cubicBezTo>
                    <a:pt x="17110" y="21190"/>
                    <a:pt x="14950" y="21546"/>
                    <a:pt x="11890" y="21546"/>
                  </a:cubicBezTo>
                  <a:cubicBezTo>
                    <a:pt x="8830" y="21546"/>
                    <a:pt x="4870" y="21190"/>
                    <a:pt x="910" y="20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727699" y="6819380"/>
              <a:ext cx="114301" cy="193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7200" y="6397"/>
                  </a:moveTo>
                  <a:cubicBezTo>
                    <a:pt x="7200" y="10623"/>
                    <a:pt x="7200" y="14849"/>
                    <a:pt x="6800" y="17549"/>
                  </a:cubicBezTo>
                  <a:cubicBezTo>
                    <a:pt x="6400" y="20249"/>
                    <a:pt x="5600" y="21423"/>
                    <a:pt x="5200" y="21423"/>
                  </a:cubicBezTo>
                  <a:cubicBezTo>
                    <a:pt x="4800" y="21423"/>
                    <a:pt x="4800" y="20249"/>
                    <a:pt x="5600" y="16845"/>
                  </a:cubicBezTo>
                  <a:cubicBezTo>
                    <a:pt x="6400" y="13440"/>
                    <a:pt x="8000" y="7806"/>
                    <a:pt x="9400" y="4519"/>
                  </a:cubicBezTo>
                  <a:cubicBezTo>
                    <a:pt x="10800" y="1232"/>
                    <a:pt x="12000" y="293"/>
                    <a:pt x="13600" y="58"/>
                  </a:cubicBezTo>
                  <a:cubicBezTo>
                    <a:pt x="15200" y="-177"/>
                    <a:pt x="17200" y="293"/>
                    <a:pt x="18800" y="1701"/>
                  </a:cubicBezTo>
                  <a:cubicBezTo>
                    <a:pt x="20400" y="3110"/>
                    <a:pt x="21600" y="5458"/>
                    <a:pt x="21600" y="8510"/>
                  </a:cubicBezTo>
                  <a:cubicBezTo>
                    <a:pt x="21600" y="11562"/>
                    <a:pt x="20400" y="15319"/>
                    <a:pt x="18600" y="17666"/>
                  </a:cubicBezTo>
                  <a:cubicBezTo>
                    <a:pt x="16800" y="20014"/>
                    <a:pt x="14400" y="20953"/>
                    <a:pt x="11200" y="20719"/>
                  </a:cubicBezTo>
                  <a:cubicBezTo>
                    <a:pt x="8000" y="20484"/>
                    <a:pt x="4000" y="19075"/>
                    <a:pt x="0" y="17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784849" y="6420795"/>
              <a:ext cx="165101" cy="162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2368"/>
                  </a:moveTo>
                  <a:cubicBezTo>
                    <a:pt x="831" y="1261"/>
                    <a:pt x="1662" y="153"/>
                    <a:pt x="3046" y="14"/>
                  </a:cubicBezTo>
                  <a:cubicBezTo>
                    <a:pt x="4431" y="-124"/>
                    <a:pt x="6369" y="707"/>
                    <a:pt x="7754" y="2784"/>
                  </a:cubicBezTo>
                  <a:cubicBezTo>
                    <a:pt x="9138" y="4861"/>
                    <a:pt x="9969" y="8184"/>
                    <a:pt x="9415" y="10814"/>
                  </a:cubicBezTo>
                  <a:cubicBezTo>
                    <a:pt x="8862" y="13445"/>
                    <a:pt x="6923" y="15384"/>
                    <a:pt x="5400" y="17045"/>
                  </a:cubicBezTo>
                  <a:cubicBezTo>
                    <a:pt x="3877" y="18707"/>
                    <a:pt x="2769" y="20091"/>
                    <a:pt x="2908" y="20784"/>
                  </a:cubicBezTo>
                  <a:cubicBezTo>
                    <a:pt x="3046" y="21476"/>
                    <a:pt x="4431" y="21476"/>
                    <a:pt x="7754" y="20922"/>
                  </a:cubicBezTo>
                  <a:cubicBezTo>
                    <a:pt x="11077" y="20368"/>
                    <a:pt x="16338" y="19261"/>
                    <a:pt x="21600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070599" y="671830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064249" y="68199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877049" y="6413500"/>
              <a:ext cx="63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680199" y="6758516"/>
              <a:ext cx="525350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0" y="17788"/>
                  </a:moveTo>
                  <a:cubicBezTo>
                    <a:pt x="3296" y="12706"/>
                    <a:pt x="6593" y="7624"/>
                    <a:pt x="9759" y="4447"/>
                  </a:cubicBezTo>
                  <a:cubicBezTo>
                    <a:pt x="12925" y="1271"/>
                    <a:pt x="15961" y="0"/>
                    <a:pt x="17740" y="0"/>
                  </a:cubicBezTo>
                  <a:cubicBezTo>
                    <a:pt x="19518" y="0"/>
                    <a:pt x="20039" y="1271"/>
                    <a:pt x="20516" y="3176"/>
                  </a:cubicBezTo>
                  <a:cubicBezTo>
                    <a:pt x="20993" y="5082"/>
                    <a:pt x="21427" y="7624"/>
                    <a:pt x="21513" y="10800"/>
                  </a:cubicBezTo>
                  <a:cubicBezTo>
                    <a:pt x="21600" y="13976"/>
                    <a:pt x="21340" y="17788"/>
                    <a:pt x="2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578773" y="6870649"/>
              <a:ext cx="164927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30" fill="norm" stroke="1" extrusionOk="0">
                  <a:moveTo>
                    <a:pt x="21038" y="527"/>
                  </a:moveTo>
                  <a:cubicBezTo>
                    <a:pt x="19688" y="178"/>
                    <a:pt x="18338" y="-170"/>
                    <a:pt x="16313" y="91"/>
                  </a:cubicBezTo>
                  <a:cubicBezTo>
                    <a:pt x="14288" y="353"/>
                    <a:pt x="11588" y="1224"/>
                    <a:pt x="8618" y="3749"/>
                  </a:cubicBezTo>
                  <a:cubicBezTo>
                    <a:pt x="5648" y="6275"/>
                    <a:pt x="2408" y="10456"/>
                    <a:pt x="923" y="13417"/>
                  </a:cubicBezTo>
                  <a:cubicBezTo>
                    <a:pt x="-562" y="16378"/>
                    <a:pt x="-292" y="18120"/>
                    <a:pt x="2003" y="19253"/>
                  </a:cubicBezTo>
                  <a:cubicBezTo>
                    <a:pt x="4298" y="20385"/>
                    <a:pt x="8618" y="20907"/>
                    <a:pt x="12938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728512" y="6953250"/>
              <a:ext cx="104088" cy="160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269" fill="norm" stroke="1" extrusionOk="0">
                  <a:moveTo>
                    <a:pt x="10876" y="0"/>
                  </a:moveTo>
                  <a:cubicBezTo>
                    <a:pt x="9148" y="842"/>
                    <a:pt x="7420" y="1683"/>
                    <a:pt x="6556" y="4208"/>
                  </a:cubicBezTo>
                  <a:cubicBezTo>
                    <a:pt x="5692" y="6732"/>
                    <a:pt x="5692" y="10940"/>
                    <a:pt x="5476" y="13745"/>
                  </a:cubicBezTo>
                  <a:cubicBezTo>
                    <a:pt x="5260" y="16551"/>
                    <a:pt x="4828" y="17953"/>
                    <a:pt x="3748" y="19216"/>
                  </a:cubicBezTo>
                  <a:cubicBezTo>
                    <a:pt x="2668" y="20478"/>
                    <a:pt x="940" y="21600"/>
                    <a:pt x="292" y="21179"/>
                  </a:cubicBezTo>
                  <a:cubicBezTo>
                    <a:pt x="-356" y="20758"/>
                    <a:pt x="76" y="18795"/>
                    <a:pt x="1588" y="15288"/>
                  </a:cubicBezTo>
                  <a:cubicBezTo>
                    <a:pt x="3100" y="11782"/>
                    <a:pt x="5692" y="6732"/>
                    <a:pt x="7852" y="3787"/>
                  </a:cubicBezTo>
                  <a:cubicBezTo>
                    <a:pt x="10012" y="842"/>
                    <a:pt x="11740" y="0"/>
                    <a:pt x="13468" y="140"/>
                  </a:cubicBezTo>
                  <a:cubicBezTo>
                    <a:pt x="15196" y="281"/>
                    <a:pt x="16924" y="1403"/>
                    <a:pt x="18220" y="4909"/>
                  </a:cubicBezTo>
                  <a:cubicBezTo>
                    <a:pt x="19516" y="8416"/>
                    <a:pt x="20380" y="14306"/>
                    <a:pt x="21244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908799" y="701040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061199" y="6959599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7137399" y="6902450"/>
              <a:ext cx="6861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6" h="21600" fill="norm" stroke="1" extrusionOk="0">
                  <a:moveTo>
                    <a:pt x="0" y="0"/>
                  </a:moveTo>
                  <a:cubicBezTo>
                    <a:pt x="5554" y="778"/>
                    <a:pt x="11109" y="1557"/>
                    <a:pt x="15120" y="3405"/>
                  </a:cubicBezTo>
                  <a:cubicBezTo>
                    <a:pt x="19131" y="5254"/>
                    <a:pt x="21600" y="8173"/>
                    <a:pt x="18823" y="11384"/>
                  </a:cubicBezTo>
                  <a:cubicBezTo>
                    <a:pt x="16046" y="14595"/>
                    <a:pt x="8023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7554819" y="6413499"/>
              <a:ext cx="363631" cy="367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75" fill="norm" stroke="1" extrusionOk="0">
                  <a:moveTo>
                    <a:pt x="12834" y="3352"/>
                  </a:moveTo>
                  <a:cubicBezTo>
                    <a:pt x="13708" y="2483"/>
                    <a:pt x="14582" y="1614"/>
                    <a:pt x="15456" y="993"/>
                  </a:cubicBezTo>
                  <a:cubicBezTo>
                    <a:pt x="16330" y="372"/>
                    <a:pt x="17204" y="0"/>
                    <a:pt x="17391" y="0"/>
                  </a:cubicBezTo>
                  <a:cubicBezTo>
                    <a:pt x="17578" y="0"/>
                    <a:pt x="17079" y="372"/>
                    <a:pt x="15643" y="1428"/>
                  </a:cubicBezTo>
                  <a:cubicBezTo>
                    <a:pt x="14207" y="2483"/>
                    <a:pt x="11835" y="4221"/>
                    <a:pt x="9338" y="5897"/>
                  </a:cubicBezTo>
                  <a:cubicBezTo>
                    <a:pt x="6841" y="7572"/>
                    <a:pt x="4219" y="9186"/>
                    <a:pt x="2721" y="10241"/>
                  </a:cubicBezTo>
                  <a:cubicBezTo>
                    <a:pt x="1222" y="11297"/>
                    <a:pt x="848" y="11793"/>
                    <a:pt x="1160" y="12103"/>
                  </a:cubicBezTo>
                  <a:cubicBezTo>
                    <a:pt x="1472" y="12414"/>
                    <a:pt x="2471" y="12538"/>
                    <a:pt x="4157" y="12724"/>
                  </a:cubicBezTo>
                  <a:cubicBezTo>
                    <a:pt x="5842" y="12910"/>
                    <a:pt x="8214" y="13159"/>
                    <a:pt x="9713" y="13407"/>
                  </a:cubicBezTo>
                  <a:cubicBezTo>
                    <a:pt x="11211" y="13655"/>
                    <a:pt x="11835" y="13903"/>
                    <a:pt x="11835" y="14276"/>
                  </a:cubicBezTo>
                  <a:cubicBezTo>
                    <a:pt x="11835" y="14648"/>
                    <a:pt x="11211" y="15145"/>
                    <a:pt x="9276" y="16200"/>
                  </a:cubicBezTo>
                  <a:cubicBezTo>
                    <a:pt x="7340" y="17255"/>
                    <a:pt x="4094" y="18869"/>
                    <a:pt x="2221" y="19862"/>
                  </a:cubicBezTo>
                  <a:cubicBezTo>
                    <a:pt x="348" y="20855"/>
                    <a:pt x="-151" y="21228"/>
                    <a:pt x="36" y="21414"/>
                  </a:cubicBezTo>
                  <a:cubicBezTo>
                    <a:pt x="224" y="21600"/>
                    <a:pt x="1098" y="21600"/>
                    <a:pt x="3782" y="21538"/>
                  </a:cubicBezTo>
                  <a:cubicBezTo>
                    <a:pt x="6466" y="21476"/>
                    <a:pt x="10961" y="21352"/>
                    <a:pt x="14207" y="21290"/>
                  </a:cubicBezTo>
                  <a:cubicBezTo>
                    <a:pt x="17454" y="21228"/>
                    <a:pt x="19451" y="21228"/>
                    <a:pt x="21449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146634" y="6375400"/>
              <a:ext cx="165516" cy="45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94" fill="norm" stroke="1" extrusionOk="0">
                  <a:moveTo>
                    <a:pt x="21113" y="0"/>
                  </a:moveTo>
                  <a:cubicBezTo>
                    <a:pt x="19763" y="0"/>
                    <a:pt x="18413" y="0"/>
                    <a:pt x="16118" y="753"/>
                  </a:cubicBezTo>
                  <a:cubicBezTo>
                    <a:pt x="13823" y="1507"/>
                    <a:pt x="10583" y="3014"/>
                    <a:pt x="7613" y="5073"/>
                  </a:cubicBezTo>
                  <a:cubicBezTo>
                    <a:pt x="4643" y="7133"/>
                    <a:pt x="1943" y="9745"/>
                    <a:pt x="728" y="12207"/>
                  </a:cubicBezTo>
                  <a:cubicBezTo>
                    <a:pt x="-487" y="14668"/>
                    <a:pt x="-217" y="16979"/>
                    <a:pt x="1808" y="18536"/>
                  </a:cubicBezTo>
                  <a:cubicBezTo>
                    <a:pt x="3833" y="20093"/>
                    <a:pt x="7613" y="20897"/>
                    <a:pt x="10178" y="21248"/>
                  </a:cubicBezTo>
                  <a:cubicBezTo>
                    <a:pt x="12743" y="21600"/>
                    <a:pt x="14093" y="21500"/>
                    <a:pt x="15443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8388349" y="6534149"/>
              <a:ext cx="6351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0"/>
                  </a:moveTo>
                  <a:cubicBezTo>
                    <a:pt x="14400" y="3993"/>
                    <a:pt x="7200" y="7987"/>
                    <a:pt x="7200" y="10982"/>
                  </a:cubicBezTo>
                  <a:cubicBezTo>
                    <a:pt x="7200" y="13976"/>
                    <a:pt x="14400" y="15973"/>
                    <a:pt x="18000" y="17607"/>
                  </a:cubicBezTo>
                  <a:cubicBezTo>
                    <a:pt x="21600" y="19240"/>
                    <a:pt x="21600" y="20511"/>
                    <a:pt x="18000" y="21055"/>
                  </a:cubicBezTo>
                  <a:cubicBezTo>
                    <a:pt x="14400" y="21600"/>
                    <a:pt x="7200" y="21418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8350249" y="6456016"/>
              <a:ext cx="177282" cy="347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254" fill="norm" stroke="1" extrusionOk="0">
                  <a:moveTo>
                    <a:pt x="0" y="6714"/>
                  </a:moveTo>
                  <a:cubicBezTo>
                    <a:pt x="248" y="4645"/>
                    <a:pt x="497" y="2576"/>
                    <a:pt x="1117" y="1347"/>
                  </a:cubicBezTo>
                  <a:cubicBezTo>
                    <a:pt x="1738" y="118"/>
                    <a:pt x="2731" y="-270"/>
                    <a:pt x="5710" y="183"/>
                  </a:cubicBezTo>
                  <a:cubicBezTo>
                    <a:pt x="8690" y="635"/>
                    <a:pt x="13655" y="1929"/>
                    <a:pt x="16883" y="4128"/>
                  </a:cubicBezTo>
                  <a:cubicBezTo>
                    <a:pt x="20110" y="6326"/>
                    <a:pt x="21600" y="9431"/>
                    <a:pt x="20359" y="12276"/>
                  </a:cubicBezTo>
                  <a:cubicBezTo>
                    <a:pt x="19117" y="15122"/>
                    <a:pt x="15145" y="17708"/>
                    <a:pt x="12662" y="19196"/>
                  </a:cubicBezTo>
                  <a:cubicBezTo>
                    <a:pt x="10179" y="20683"/>
                    <a:pt x="9186" y="21071"/>
                    <a:pt x="8069" y="21201"/>
                  </a:cubicBezTo>
                  <a:cubicBezTo>
                    <a:pt x="6952" y="21330"/>
                    <a:pt x="5710" y="21201"/>
                    <a:pt x="4469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591549" y="676910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591549" y="6626771"/>
              <a:ext cx="47362" cy="5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180" fill="norm" stroke="1" extrusionOk="0">
                  <a:moveTo>
                    <a:pt x="8452" y="958"/>
                  </a:moveTo>
                  <a:cubicBezTo>
                    <a:pt x="4696" y="3272"/>
                    <a:pt x="939" y="5586"/>
                    <a:pt x="470" y="8672"/>
                  </a:cubicBezTo>
                  <a:cubicBezTo>
                    <a:pt x="0" y="11758"/>
                    <a:pt x="2817" y="15615"/>
                    <a:pt x="6574" y="17929"/>
                  </a:cubicBezTo>
                  <a:cubicBezTo>
                    <a:pt x="10330" y="20244"/>
                    <a:pt x="15026" y="21015"/>
                    <a:pt x="17843" y="19086"/>
                  </a:cubicBezTo>
                  <a:cubicBezTo>
                    <a:pt x="20661" y="17158"/>
                    <a:pt x="21600" y="12529"/>
                    <a:pt x="20661" y="8672"/>
                  </a:cubicBezTo>
                  <a:cubicBezTo>
                    <a:pt x="19722" y="4815"/>
                    <a:pt x="16904" y="1729"/>
                    <a:pt x="13148" y="572"/>
                  </a:cubicBezTo>
                  <a:cubicBezTo>
                    <a:pt x="9391" y="-585"/>
                    <a:pt x="4696" y="186"/>
                    <a:pt x="2348" y="1344"/>
                  </a:cubicBezTo>
                  <a:cubicBezTo>
                    <a:pt x="0" y="2501"/>
                    <a:pt x="0" y="4044"/>
                    <a:pt x="0" y="5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877299" y="6635750"/>
              <a:ext cx="234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251949" y="6508750"/>
              <a:ext cx="30743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0" y="0"/>
                  </a:moveTo>
                  <a:cubicBezTo>
                    <a:pt x="7200" y="4747"/>
                    <a:pt x="14400" y="9495"/>
                    <a:pt x="18000" y="12699"/>
                  </a:cubicBezTo>
                  <a:cubicBezTo>
                    <a:pt x="21600" y="15903"/>
                    <a:pt x="21600" y="17565"/>
                    <a:pt x="19440" y="18989"/>
                  </a:cubicBezTo>
                  <a:cubicBezTo>
                    <a:pt x="17280" y="20413"/>
                    <a:pt x="12960" y="21600"/>
                    <a:pt x="10080" y="21600"/>
                  </a:cubicBezTo>
                  <a:cubicBezTo>
                    <a:pt x="7200" y="21600"/>
                    <a:pt x="5760" y="20413"/>
                    <a:pt x="5040" y="19108"/>
                  </a:cubicBezTo>
                  <a:cubicBezTo>
                    <a:pt x="4320" y="17802"/>
                    <a:pt x="4320" y="16378"/>
                    <a:pt x="432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9251949" y="6439506"/>
              <a:ext cx="203379" cy="34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25" fill="norm" stroke="1" extrusionOk="0">
                  <a:moveTo>
                    <a:pt x="0" y="4256"/>
                  </a:moveTo>
                  <a:cubicBezTo>
                    <a:pt x="223" y="3345"/>
                    <a:pt x="445" y="2435"/>
                    <a:pt x="1336" y="1524"/>
                  </a:cubicBezTo>
                  <a:cubicBezTo>
                    <a:pt x="2227" y="613"/>
                    <a:pt x="3786" y="-298"/>
                    <a:pt x="6680" y="92"/>
                  </a:cubicBezTo>
                  <a:cubicBezTo>
                    <a:pt x="9575" y="483"/>
                    <a:pt x="13806" y="2174"/>
                    <a:pt x="16812" y="4256"/>
                  </a:cubicBezTo>
                  <a:cubicBezTo>
                    <a:pt x="19819" y="6338"/>
                    <a:pt x="21600" y="8810"/>
                    <a:pt x="21377" y="11218"/>
                  </a:cubicBezTo>
                  <a:cubicBezTo>
                    <a:pt x="21155" y="13625"/>
                    <a:pt x="18928" y="15967"/>
                    <a:pt x="15922" y="17659"/>
                  </a:cubicBezTo>
                  <a:cubicBezTo>
                    <a:pt x="12915" y="19350"/>
                    <a:pt x="9130" y="20391"/>
                    <a:pt x="6680" y="20847"/>
                  </a:cubicBezTo>
                  <a:cubicBezTo>
                    <a:pt x="4231" y="21302"/>
                    <a:pt x="3118" y="21172"/>
                    <a:pt x="2449" y="20651"/>
                  </a:cubicBezTo>
                  <a:cubicBezTo>
                    <a:pt x="1781" y="20131"/>
                    <a:pt x="1559" y="19220"/>
                    <a:pt x="1336" y="18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201149" y="6381750"/>
              <a:ext cx="222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512299" y="6426200"/>
              <a:ext cx="121956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600" fill="norm" stroke="1" extrusionOk="0">
                  <a:moveTo>
                    <a:pt x="0" y="0"/>
                  </a:moveTo>
                  <a:cubicBezTo>
                    <a:pt x="6728" y="2250"/>
                    <a:pt x="13456" y="4500"/>
                    <a:pt x="17174" y="7031"/>
                  </a:cubicBezTo>
                  <a:cubicBezTo>
                    <a:pt x="20892" y="9563"/>
                    <a:pt x="21600" y="12375"/>
                    <a:pt x="18236" y="14850"/>
                  </a:cubicBezTo>
                  <a:cubicBezTo>
                    <a:pt x="14872" y="17325"/>
                    <a:pt x="7436" y="19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575799" y="6265468"/>
              <a:ext cx="241301" cy="18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3140"/>
                  </a:moveTo>
                  <a:cubicBezTo>
                    <a:pt x="758" y="1926"/>
                    <a:pt x="1516" y="713"/>
                    <a:pt x="2368" y="227"/>
                  </a:cubicBezTo>
                  <a:cubicBezTo>
                    <a:pt x="3221" y="-258"/>
                    <a:pt x="4168" y="-15"/>
                    <a:pt x="5589" y="1441"/>
                  </a:cubicBezTo>
                  <a:cubicBezTo>
                    <a:pt x="7011" y="2897"/>
                    <a:pt x="8905" y="5567"/>
                    <a:pt x="9474" y="8115"/>
                  </a:cubicBezTo>
                  <a:cubicBezTo>
                    <a:pt x="10042" y="10663"/>
                    <a:pt x="9284" y="13090"/>
                    <a:pt x="7768" y="15275"/>
                  </a:cubicBezTo>
                  <a:cubicBezTo>
                    <a:pt x="6253" y="17459"/>
                    <a:pt x="3979" y="19400"/>
                    <a:pt x="3411" y="20371"/>
                  </a:cubicBezTo>
                  <a:cubicBezTo>
                    <a:pt x="2842" y="21342"/>
                    <a:pt x="3979" y="21342"/>
                    <a:pt x="7295" y="21221"/>
                  </a:cubicBezTo>
                  <a:cubicBezTo>
                    <a:pt x="10611" y="21099"/>
                    <a:pt x="16105" y="20857"/>
                    <a:pt x="21600" y="20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721849" y="6858000"/>
              <a:ext cx="635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6662061" y="7553035"/>
              <a:ext cx="183679" cy="31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218" fill="norm" stroke="1" extrusionOk="0">
                  <a:moveTo>
                    <a:pt x="4264" y="5737"/>
                  </a:moveTo>
                  <a:cubicBezTo>
                    <a:pt x="4264" y="10114"/>
                    <a:pt x="4264" y="14490"/>
                    <a:pt x="4142" y="17314"/>
                  </a:cubicBezTo>
                  <a:cubicBezTo>
                    <a:pt x="4021" y="20137"/>
                    <a:pt x="3778" y="21408"/>
                    <a:pt x="3414" y="21196"/>
                  </a:cubicBezTo>
                  <a:cubicBezTo>
                    <a:pt x="3050" y="20984"/>
                    <a:pt x="2565" y="19290"/>
                    <a:pt x="1958" y="15973"/>
                  </a:cubicBezTo>
                  <a:cubicBezTo>
                    <a:pt x="1351" y="12655"/>
                    <a:pt x="623" y="7714"/>
                    <a:pt x="259" y="4890"/>
                  </a:cubicBezTo>
                  <a:cubicBezTo>
                    <a:pt x="-105" y="2067"/>
                    <a:pt x="-105" y="1361"/>
                    <a:pt x="380" y="796"/>
                  </a:cubicBezTo>
                  <a:cubicBezTo>
                    <a:pt x="866" y="232"/>
                    <a:pt x="1837" y="-192"/>
                    <a:pt x="4506" y="90"/>
                  </a:cubicBezTo>
                  <a:cubicBezTo>
                    <a:pt x="7176" y="373"/>
                    <a:pt x="11544" y="1361"/>
                    <a:pt x="14821" y="3055"/>
                  </a:cubicBezTo>
                  <a:cubicBezTo>
                    <a:pt x="18097" y="4749"/>
                    <a:pt x="20282" y="7149"/>
                    <a:pt x="20888" y="9620"/>
                  </a:cubicBezTo>
                  <a:cubicBezTo>
                    <a:pt x="21495" y="12090"/>
                    <a:pt x="20524" y="14632"/>
                    <a:pt x="17491" y="16537"/>
                  </a:cubicBezTo>
                  <a:cubicBezTo>
                    <a:pt x="14457" y="18443"/>
                    <a:pt x="9360" y="19714"/>
                    <a:pt x="6205" y="20349"/>
                  </a:cubicBezTo>
                  <a:cubicBezTo>
                    <a:pt x="3050" y="20984"/>
                    <a:pt x="1837" y="20984"/>
                    <a:pt x="1473" y="20843"/>
                  </a:cubicBezTo>
                  <a:cubicBezTo>
                    <a:pt x="1108" y="20702"/>
                    <a:pt x="1594" y="20420"/>
                    <a:pt x="2079" y="20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6864350" y="7829550"/>
              <a:ext cx="1" cy="635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877049" y="7721549"/>
              <a:ext cx="41566" cy="3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0282" fill="norm" stroke="1" extrusionOk="0">
                  <a:moveTo>
                    <a:pt x="3086" y="20282"/>
                  </a:moveTo>
                  <a:cubicBezTo>
                    <a:pt x="10286" y="18932"/>
                    <a:pt x="17486" y="17582"/>
                    <a:pt x="19543" y="13532"/>
                  </a:cubicBezTo>
                  <a:cubicBezTo>
                    <a:pt x="21600" y="9482"/>
                    <a:pt x="18514" y="2732"/>
                    <a:pt x="14400" y="707"/>
                  </a:cubicBezTo>
                  <a:cubicBezTo>
                    <a:pt x="10286" y="-1318"/>
                    <a:pt x="5143" y="1382"/>
                    <a:pt x="0" y="4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7086599" y="765175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7073899" y="7759699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7435849" y="7556500"/>
              <a:ext cx="1905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161"/>
                    <a:pt x="4320" y="2323"/>
                    <a:pt x="7200" y="4877"/>
                  </a:cubicBezTo>
                  <a:cubicBezTo>
                    <a:pt x="10080" y="7432"/>
                    <a:pt x="13680" y="11381"/>
                    <a:pt x="16200" y="14400"/>
                  </a:cubicBezTo>
                  <a:cubicBezTo>
                    <a:pt x="18720" y="17419"/>
                    <a:pt x="2016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7473949" y="7550150"/>
              <a:ext cx="165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229"/>
                    <a:pt x="17169" y="2459"/>
                    <a:pt x="13569" y="6059"/>
                  </a:cubicBezTo>
                  <a:cubicBezTo>
                    <a:pt x="9969" y="9659"/>
                    <a:pt x="4985" y="15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7696199" y="77343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7696199" y="7620000"/>
              <a:ext cx="36655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0296" fill="norm" stroke="1" extrusionOk="0">
                  <a:moveTo>
                    <a:pt x="3600" y="18514"/>
                  </a:moveTo>
                  <a:cubicBezTo>
                    <a:pt x="9600" y="20057"/>
                    <a:pt x="15600" y="21600"/>
                    <a:pt x="18600" y="18514"/>
                  </a:cubicBezTo>
                  <a:cubicBezTo>
                    <a:pt x="21600" y="15429"/>
                    <a:pt x="21600" y="7714"/>
                    <a:pt x="18000" y="3857"/>
                  </a:cubicBezTo>
                  <a:cubicBezTo>
                    <a:pt x="14400" y="0"/>
                    <a:pt x="72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7905749" y="76390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9200"/>
                    <a:pt x="11631" y="16800"/>
                    <a:pt x="15231" y="13200"/>
                  </a:cubicBezTo>
                  <a:cubicBezTo>
                    <a:pt x="18831" y="9600"/>
                    <a:pt x="2021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204199" y="7499350"/>
              <a:ext cx="1714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2618"/>
                    <a:pt x="6933" y="5236"/>
                    <a:pt x="10533" y="8836"/>
                  </a:cubicBezTo>
                  <a:cubicBezTo>
                    <a:pt x="14133" y="12436"/>
                    <a:pt x="17867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261349" y="7480300"/>
              <a:ext cx="1333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3600"/>
                    <a:pt x="16114" y="7200"/>
                    <a:pt x="13029" y="9900"/>
                  </a:cubicBezTo>
                  <a:cubicBezTo>
                    <a:pt x="9943" y="12600"/>
                    <a:pt x="6514" y="14400"/>
                    <a:pt x="4286" y="16200"/>
                  </a:cubicBezTo>
                  <a:cubicBezTo>
                    <a:pt x="2057" y="18000"/>
                    <a:pt x="1029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407400" y="7721600"/>
              <a:ext cx="1" cy="1016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420099" y="7636605"/>
              <a:ext cx="33832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18786" fill="norm" stroke="1" extrusionOk="0">
                  <a:moveTo>
                    <a:pt x="7624" y="2494"/>
                  </a:moveTo>
                  <a:cubicBezTo>
                    <a:pt x="11435" y="11134"/>
                    <a:pt x="15247" y="19774"/>
                    <a:pt x="17788" y="18694"/>
                  </a:cubicBezTo>
                  <a:cubicBezTo>
                    <a:pt x="20329" y="17614"/>
                    <a:pt x="21600" y="6814"/>
                    <a:pt x="18424" y="2494"/>
                  </a:cubicBezTo>
                  <a:cubicBezTo>
                    <a:pt x="15247" y="-1826"/>
                    <a:pt x="7624" y="334"/>
                    <a:pt x="0" y="2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479799" y="6115050"/>
              <a:ext cx="463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49" y="17018"/>
                    <a:pt x="7299" y="12436"/>
                    <a:pt x="10899" y="8836"/>
                  </a:cubicBezTo>
                  <a:cubicBezTo>
                    <a:pt x="14499" y="5236"/>
                    <a:pt x="1804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479799" y="6267450"/>
              <a:ext cx="406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615"/>
                    <a:pt x="7200" y="11631"/>
                    <a:pt x="10800" y="8031"/>
                  </a:cubicBezTo>
                  <a:cubicBezTo>
                    <a:pt x="14400" y="4431"/>
                    <a:pt x="180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292969" y="6469430"/>
              <a:ext cx="4293848" cy="174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83" fill="norm" stroke="1" extrusionOk="0">
                  <a:moveTo>
                    <a:pt x="11194" y="803"/>
                  </a:moveTo>
                  <a:cubicBezTo>
                    <a:pt x="11003" y="855"/>
                    <a:pt x="10811" y="908"/>
                    <a:pt x="10593" y="855"/>
                  </a:cubicBezTo>
                  <a:cubicBezTo>
                    <a:pt x="10375" y="803"/>
                    <a:pt x="10131" y="645"/>
                    <a:pt x="9827" y="501"/>
                  </a:cubicBezTo>
                  <a:cubicBezTo>
                    <a:pt x="9524" y="356"/>
                    <a:pt x="9163" y="225"/>
                    <a:pt x="8785" y="133"/>
                  </a:cubicBezTo>
                  <a:cubicBezTo>
                    <a:pt x="8408" y="41"/>
                    <a:pt x="8014" y="-11"/>
                    <a:pt x="7626" y="2"/>
                  </a:cubicBezTo>
                  <a:cubicBezTo>
                    <a:pt x="7238" y="15"/>
                    <a:pt x="6855" y="94"/>
                    <a:pt x="6504" y="238"/>
                  </a:cubicBezTo>
                  <a:cubicBezTo>
                    <a:pt x="6153" y="383"/>
                    <a:pt x="5834" y="593"/>
                    <a:pt x="5483" y="855"/>
                  </a:cubicBezTo>
                  <a:cubicBezTo>
                    <a:pt x="5132" y="1118"/>
                    <a:pt x="4749" y="1432"/>
                    <a:pt x="4435" y="1747"/>
                  </a:cubicBezTo>
                  <a:cubicBezTo>
                    <a:pt x="4122" y="2062"/>
                    <a:pt x="3877" y="2377"/>
                    <a:pt x="3611" y="2705"/>
                  </a:cubicBezTo>
                  <a:cubicBezTo>
                    <a:pt x="3345" y="3033"/>
                    <a:pt x="3058" y="3375"/>
                    <a:pt x="2766" y="3742"/>
                  </a:cubicBezTo>
                  <a:cubicBezTo>
                    <a:pt x="2473" y="4110"/>
                    <a:pt x="2175" y="4503"/>
                    <a:pt x="1915" y="4858"/>
                  </a:cubicBezTo>
                  <a:cubicBezTo>
                    <a:pt x="1654" y="5212"/>
                    <a:pt x="1431" y="5527"/>
                    <a:pt x="1181" y="5986"/>
                  </a:cubicBezTo>
                  <a:cubicBezTo>
                    <a:pt x="931" y="6445"/>
                    <a:pt x="655" y="7049"/>
                    <a:pt x="447" y="7705"/>
                  </a:cubicBezTo>
                  <a:cubicBezTo>
                    <a:pt x="240" y="8361"/>
                    <a:pt x="102" y="9070"/>
                    <a:pt x="38" y="9739"/>
                  </a:cubicBezTo>
                  <a:cubicBezTo>
                    <a:pt x="-26" y="10408"/>
                    <a:pt x="-15" y="11038"/>
                    <a:pt x="112" y="11681"/>
                  </a:cubicBezTo>
                  <a:cubicBezTo>
                    <a:pt x="240" y="12324"/>
                    <a:pt x="484" y="12980"/>
                    <a:pt x="729" y="13492"/>
                  </a:cubicBezTo>
                  <a:cubicBezTo>
                    <a:pt x="974" y="14004"/>
                    <a:pt x="1218" y="14372"/>
                    <a:pt x="1543" y="14778"/>
                  </a:cubicBezTo>
                  <a:cubicBezTo>
                    <a:pt x="1867" y="15185"/>
                    <a:pt x="2271" y="15631"/>
                    <a:pt x="2659" y="15999"/>
                  </a:cubicBezTo>
                  <a:cubicBezTo>
                    <a:pt x="3048" y="16366"/>
                    <a:pt x="3420" y="16655"/>
                    <a:pt x="3813" y="16983"/>
                  </a:cubicBezTo>
                  <a:cubicBezTo>
                    <a:pt x="4207" y="17311"/>
                    <a:pt x="4622" y="17678"/>
                    <a:pt x="4999" y="18006"/>
                  </a:cubicBezTo>
                  <a:cubicBezTo>
                    <a:pt x="5377" y="18335"/>
                    <a:pt x="5717" y="18623"/>
                    <a:pt x="6079" y="18899"/>
                  </a:cubicBezTo>
                  <a:cubicBezTo>
                    <a:pt x="6440" y="19174"/>
                    <a:pt x="6823" y="19437"/>
                    <a:pt x="7211" y="19673"/>
                  </a:cubicBezTo>
                  <a:cubicBezTo>
                    <a:pt x="7599" y="19909"/>
                    <a:pt x="7993" y="20119"/>
                    <a:pt x="8392" y="20303"/>
                  </a:cubicBezTo>
                  <a:cubicBezTo>
                    <a:pt x="8791" y="20487"/>
                    <a:pt x="9195" y="20644"/>
                    <a:pt x="9593" y="20789"/>
                  </a:cubicBezTo>
                  <a:cubicBezTo>
                    <a:pt x="9992" y="20933"/>
                    <a:pt x="10386" y="21064"/>
                    <a:pt x="10779" y="21182"/>
                  </a:cubicBezTo>
                  <a:cubicBezTo>
                    <a:pt x="11173" y="21300"/>
                    <a:pt x="11566" y="21405"/>
                    <a:pt x="11970" y="21471"/>
                  </a:cubicBezTo>
                  <a:cubicBezTo>
                    <a:pt x="12375" y="21537"/>
                    <a:pt x="12789" y="21563"/>
                    <a:pt x="13204" y="21576"/>
                  </a:cubicBezTo>
                  <a:cubicBezTo>
                    <a:pt x="13619" y="21589"/>
                    <a:pt x="14034" y="21589"/>
                    <a:pt x="14459" y="21537"/>
                  </a:cubicBezTo>
                  <a:cubicBezTo>
                    <a:pt x="14884" y="21484"/>
                    <a:pt x="15321" y="21379"/>
                    <a:pt x="15725" y="21248"/>
                  </a:cubicBezTo>
                  <a:cubicBezTo>
                    <a:pt x="16129" y="21117"/>
                    <a:pt x="16501" y="20959"/>
                    <a:pt x="16857" y="20749"/>
                  </a:cubicBezTo>
                  <a:cubicBezTo>
                    <a:pt x="17214" y="20539"/>
                    <a:pt x="17554" y="20277"/>
                    <a:pt x="17889" y="20001"/>
                  </a:cubicBezTo>
                  <a:cubicBezTo>
                    <a:pt x="18224" y="19726"/>
                    <a:pt x="18554" y="19437"/>
                    <a:pt x="18883" y="19109"/>
                  </a:cubicBezTo>
                  <a:cubicBezTo>
                    <a:pt x="19213" y="18781"/>
                    <a:pt x="19543" y="18413"/>
                    <a:pt x="19846" y="18020"/>
                  </a:cubicBezTo>
                  <a:cubicBezTo>
                    <a:pt x="20149" y="17626"/>
                    <a:pt x="20425" y="17206"/>
                    <a:pt x="20681" y="16655"/>
                  </a:cubicBezTo>
                  <a:cubicBezTo>
                    <a:pt x="20936" y="16104"/>
                    <a:pt x="21170" y="15421"/>
                    <a:pt x="21329" y="14660"/>
                  </a:cubicBezTo>
                  <a:cubicBezTo>
                    <a:pt x="21489" y="13899"/>
                    <a:pt x="21574" y="13059"/>
                    <a:pt x="21574" y="12272"/>
                  </a:cubicBezTo>
                  <a:cubicBezTo>
                    <a:pt x="21574" y="11485"/>
                    <a:pt x="21489" y="10750"/>
                    <a:pt x="21329" y="10015"/>
                  </a:cubicBezTo>
                  <a:cubicBezTo>
                    <a:pt x="21170" y="9280"/>
                    <a:pt x="20936" y="8545"/>
                    <a:pt x="20675" y="7915"/>
                  </a:cubicBezTo>
                  <a:cubicBezTo>
                    <a:pt x="20415" y="7285"/>
                    <a:pt x="20128" y="6760"/>
                    <a:pt x="19840" y="6275"/>
                  </a:cubicBezTo>
                  <a:cubicBezTo>
                    <a:pt x="19553" y="5789"/>
                    <a:pt x="19266" y="5343"/>
                    <a:pt x="18921" y="4844"/>
                  </a:cubicBezTo>
                  <a:cubicBezTo>
                    <a:pt x="18575" y="4346"/>
                    <a:pt x="18171" y="3795"/>
                    <a:pt x="17793" y="3348"/>
                  </a:cubicBezTo>
                  <a:cubicBezTo>
                    <a:pt x="17416" y="2902"/>
                    <a:pt x="17065" y="2561"/>
                    <a:pt x="16703" y="2246"/>
                  </a:cubicBezTo>
                  <a:cubicBezTo>
                    <a:pt x="16342" y="1931"/>
                    <a:pt x="15969" y="1642"/>
                    <a:pt x="15581" y="1393"/>
                  </a:cubicBezTo>
                  <a:cubicBezTo>
                    <a:pt x="15193" y="1144"/>
                    <a:pt x="14789" y="934"/>
                    <a:pt x="14406" y="776"/>
                  </a:cubicBezTo>
                  <a:cubicBezTo>
                    <a:pt x="14023" y="619"/>
                    <a:pt x="13661" y="514"/>
                    <a:pt x="13289" y="448"/>
                  </a:cubicBezTo>
                  <a:cubicBezTo>
                    <a:pt x="12917" y="383"/>
                    <a:pt x="12534" y="356"/>
                    <a:pt x="12125" y="370"/>
                  </a:cubicBezTo>
                  <a:cubicBezTo>
                    <a:pt x="11715" y="383"/>
                    <a:pt x="11279" y="435"/>
                    <a:pt x="10832" y="566"/>
                  </a:cubicBezTo>
                  <a:cubicBezTo>
                    <a:pt x="10386" y="698"/>
                    <a:pt x="9929" y="908"/>
                    <a:pt x="9588" y="1091"/>
                  </a:cubicBezTo>
                  <a:cubicBezTo>
                    <a:pt x="9248" y="1275"/>
                    <a:pt x="9025" y="1432"/>
                    <a:pt x="8801" y="1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0" y="4279900"/>
              <a:ext cx="126365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42"/>
                  </a:moveTo>
                  <a:cubicBezTo>
                    <a:pt x="54" y="7535"/>
                    <a:pt x="109" y="6028"/>
                    <a:pt x="188" y="5023"/>
                  </a:cubicBezTo>
                  <a:cubicBezTo>
                    <a:pt x="268" y="4019"/>
                    <a:pt x="373" y="3516"/>
                    <a:pt x="488" y="3014"/>
                  </a:cubicBezTo>
                  <a:cubicBezTo>
                    <a:pt x="604" y="2512"/>
                    <a:pt x="731" y="2009"/>
                    <a:pt x="856" y="1591"/>
                  </a:cubicBezTo>
                  <a:cubicBezTo>
                    <a:pt x="981" y="1172"/>
                    <a:pt x="1104" y="837"/>
                    <a:pt x="1234" y="586"/>
                  </a:cubicBezTo>
                  <a:cubicBezTo>
                    <a:pt x="1364" y="335"/>
                    <a:pt x="1502" y="167"/>
                    <a:pt x="1646" y="84"/>
                  </a:cubicBezTo>
                  <a:cubicBezTo>
                    <a:pt x="1791" y="0"/>
                    <a:pt x="1943" y="0"/>
                    <a:pt x="2093" y="0"/>
                  </a:cubicBezTo>
                  <a:cubicBezTo>
                    <a:pt x="2243" y="0"/>
                    <a:pt x="2392" y="0"/>
                    <a:pt x="2533" y="84"/>
                  </a:cubicBezTo>
                  <a:cubicBezTo>
                    <a:pt x="2674" y="167"/>
                    <a:pt x="2808" y="335"/>
                    <a:pt x="2949" y="419"/>
                  </a:cubicBezTo>
                  <a:cubicBezTo>
                    <a:pt x="3090" y="502"/>
                    <a:pt x="3238" y="502"/>
                    <a:pt x="3374" y="753"/>
                  </a:cubicBezTo>
                  <a:cubicBezTo>
                    <a:pt x="3510" y="1005"/>
                    <a:pt x="3633" y="1507"/>
                    <a:pt x="3754" y="2093"/>
                  </a:cubicBezTo>
                  <a:cubicBezTo>
                    <a:pt x="3875" y="2679"/>
                    <a:pt x="3994" y="3349"/>
                    <a:pt x="4119" y="3767"/>
                  </a:cubicBezTo>
                  <a:cubicBezTo>
                    <a:pt x="4244" y="4186"/>
                    <a:pt x="4374" y="4353"/>
                    <a:pt x="4506" y="4521"/>
                  </a:cubicBezTo>
                  <a:cubicBezTo>
                    <a:pt x="4638" y="4688"/>
                    <a:pt x="4772" y="4856"/>
                    <a:pt x="4908" y="5023"/>
                  </a:cubicBezTo>
                  <a:cubicBezTo>
                    <a:pt x="5044" y="5191"/>
                    <a:pt x="5181" y="5358"/>
                    <a:pt x="5311" y="5609"/>
                  </a:cubicBezTo>
                  <a:cubicBezTo>
                    <a:pt x="5442" y="5860"/>
                    <a:pt x="5565" y="6195"/>
                    <a:pt x="5691" y="6530"/>
                  </a:cubicBezTo>
                  <a:cubicBezTo>
                    <a:pt x="5818" y="6865"/>
                    <a:pt x="5948" y="7200"/>
                    <a:pt x="6080" y="7451"/>
                  </a:cubicBezTo>
                  <a:cubicBezTo>
                    <a:pt x="6212" y="7702"/>
                    <a:pt x="6346" y="7870"/>
                    <a:pt x="6485" y="7953"/>
                  </a:cubicBezTo>
                  <a:cubicBezTo>
                    <a:pt x="6625" y="8037"/>
                    <a:pt x="6769" y="8037"/>
                    <a:pt x="6918" y="8037"/>
                  </a:cubicBezTo>
                  <a:cubicBezTo>
                    <a:pt x="7066" y="8037"/>
                    <a:pt x="7218" y="8037"/>
                    <a:pt x="7368" y="8037"/>
                  </a:cubicBezTo>
                  <a:cubicBezTo>
                    <a:pt x="7518" y="8037"/>
                    <a:pt x="7667" y="8037"/>
                    <a:pt x="7811" y="7953"/>
                  </a:cubicBezTo>
                  <a:cubicBezTo>
                    <a:pt x="7956" y="7870"/>
                    <a:pt x="8097" y="7702"/>
                    <a:pt x="8238" y="7619"/>
                  </a:cubicBezTo>
                  <a:cubicBezTo>
                    <a:pt x="8379" y="7535"/>
                    <a:pt x="8521" y="7535"/>
                    <a:pt x="8667" y="7535"/>
                  </a:cubicBezTo>
                  <a:cubicBezTo>
                    <a:pt x="8814" y="7535"/>
                    <a:pt x="8966" y="7535"/>
                    <a:pt x="9105" y="7367"/>
                  </a:cubicBezTo>
                  <a:cubicBezTo>
                    <a:pt x="9244" y="7200"/>
                    <a:pt x="9371" y="6865"/>
                    <a:pt x="9497" y="6447"/>
                  </a:cubicBezTo>
                  <a:cubicBezTo>
                    <a:pt x="9624" y="6028"/>
                    <a:pt x="9751" y="5526"/>
                    <a:pt x="9874" y="5107"/>
                  </a:cubicBezTo>
                  <a:cubicBezTo>
                    <a:pt x="9997" y="4688"/>
                    <a:pt x="10116" y="4353"/>
                    <a:pt x="10245" y="4019"/>
                  </a:cubicBezTo>
                  <a:cubicBezTo>
                    <a:pt x="10373" y="3684"/>
                    <a:pt x="10511" y="3349"/>
                    <a:pt x="10652" y="3181"/>
                  </a:cubicBezTo>
                  <a:cubicBezTo>
                    <a:pt x="10793" y="3014"/>
                    <a:pt x="10937" y="3014"/>
                    <a:pt x="11084" y="3098"/>
                  </a:cubicBezTo>
                  <a:cubicBezTo>
                    <a:pt x="11231" y="3181"/>
                    <a:pt x="11379" y="3349"/>
                    <a:pt x="11515" y="3516"/>
                  </a:cubicBezTo>
                  <a:cubicBezTo>
                    <a:pt x="11650" y="3684"/>
                    <a:pt x="11773" y="3851"/>
                    <a:pt x="11907" y="4102"/>
                  </a:cubicBezTo>
                  <a:cubicBezTo>
                    <a:pt x="12041" y="4353"/>
                    <a:pt x="12186" y="4688"/>
                    <a:pt x="12325" y="5023"/>
                  </a:cubicBezTo>
                  <a:cubicBezTo>
                    <a:pt x="12464" y="5358"/>
                    <a:pt x="12598" y="5693"/>
                    <a:pt x="12730" y="5944"/>
                  </a:cubicBezTo>
                  <a:cubicBezTo>
                    <a:pt x="12862" y="6195"/>
                    <a:pt x="12993" y="6363"/>
                    <a:pt x="13135" y="6447"/>
                  </a:cubicBezTo>
                  <a:cubicBezTo>
                    <a:pt x="13278" y="6530"/>
                    <a:pt x="13434" y="6530"/>
                    <a:pt x="13582" y="6530"/>
                  </a:cubicBezTo>
                  <a:cubicBezTo>
                    <a:pt x="13731" y="6530"/>
                    <a:pt x="13872" y="6530"/>
                    <a:pt x="14020" y="6530"/>
                  </a:cubicBezTo>
                  <a:cubicBezTo>
                    <a:pt x="14168" y="6530"/>
                    <a:pt x="14324" y="6530"/>
                    <a:pt x="14476" y="6530"/>
                  </a:cubicBezTo>
                  <a:cubicBezTo>
                    <a:pt x="14628" y="6530"/>
                    <a:pt x="14776" y="6530"/>
                    <a:pt x="14925" y="6530"/>
                  </a:cubicBezTo>
                  <a:cubicBezTo>
                    <a:pt x="15073" y="6530"/>
                    <a:pt x="15221" y="6530"/>
                    <a:pt x="15355" y="6698"/>
                  </a:cubicBezTo>
                  <a:cubicBezTo>
                    <a:pt x="15489" y="6865"/>
                    <a:pt x="15608" y="7200"/>
                    <a:pt x="15739" y="7451"/>
                  </a:cubicBezTo>
                  <a:cubicBezTo>
                    <a:pt x="15869" y="7702"/>
                    <a:pt x="16010" y="7870"/>
                    <a:pt x="16153" y="8037"/>
                  </a:cubicBezTo>
                  <a:cubicBezTo>
                    <a:pt x="16296" y="8205"/>
                    <a:pt x="16441" y="8372"/>
                    <a:pt x="16580" y="8623"/>
                  </a:cubicBezTo>
                  <a:cubicBezTo>
                    <a:pt x="16719" y="8874"/>
                    <a:pt x="16853" y="9209"/>
                    <a:pt x="16991" y="9460"/>
                  </a:cubicBezTo>
                  <a:cubicBezTo>
                    <a:pt x="17128" y="9712"/>
                    <a:pt x="17269" y="9879"/>
                    <a:pt x="17412" y="10130"/>
                  </a:cubicBezTo>
                  <a:cubicBezTo>
                    <a:pt x="17555" y="10381"/>
                    <a:pt x="17700" y="10716"/>
                    <a:pt x="17832" y="11051"/>
                  </a:cubicBezTo>
                  <a:cubicBezTo>
                    <a:pt x="17964" y="11386"/>
                    <a:pt x="18083" y="11721"/>
                    <a:pt x="18204" y="12056"/>
                  </a:cubicBezTo>
                  <a:cubicBezTo>
                    <a:pt x="18326" y="12391"/>
                    <a:pt x="18449" y="12726"/>
                    <a:pt x="18572" y="13060"/>
                  </a:cubicBezTo>
                  <a:cubicBezTo>
                    <a:pt x="18695" y="13395"/>
                    <a:pt x="18818" y="13730"/>
                    <a:pt x="18941" y="14149"/>
                  </a:cubicBezTo>
                  <a:cubicBezTo>
                    <a:pt x="19064" y="14567"/>
                    <a:pt x="19187" y="15070"/>
                    <a:pt x="19312" y="15572"/>
                  </a:cubicBezTo>
                  <a:cubicBezTo>
                    <a:pt x="19436" y="16074"/>
                    <a:pt x="19563" y="16577"/>
                    <a:pt x="19697" y="16995"/>
                  </a:cubicBezTo>
                  <a:cubicBezTo>
                    <a:pt x="19831" y="17414"/>
                    <a:pt x="19972" y="17749"/>
                    <a:pt x="20113" y="18084"/>
                  </a:cubicBezTo>
                  <a:cubicBezTo>
                    <a:pt x="20254" y="18419"/>
                    <a:pt x="20395" y="18753"/>
                    <a:pt x="20533" y="19088"/>
                  </a:cubicBezTo>
                  <a:cubicBezTo>
                    <a:pt x="20670" y="19423"/>
                    <a:pt x="20804" y="19758"/>
                    <a:pt x="20945" y="20009"/>
                  </a:cubicBezTo>
                  <a:cubicBezTo>
                    <a:pt x="21086" y="20260"/>
                    <a:pt x="21235" y="20428"/>
                    <a:pt x="21345" y="20679"/>
                  </a:cubicBezTo>
                  <a:cubicBezTo>
                    <a:pt x="21455" y="20930"/>
                    <a:pt x="21528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2" name="Drawing"/>
          <p:cNvGrpSpPr/>
          <p:nvPr/>
        </p:nvGrpSpPr>
        <p:grpSpPr>
          <a:xfrm>
            <a:off x="1225549" y="1390650"/>
            <a:ext cx="10693401" cy="6438901"/>
            <a:chOff x="0" y="0"/>
            <a:chExt cx="10693400" cy="6438899"/>
          </a:xfrm>
        </p:grpSpPr>
        <p:sp>
          <p:nvSpPr>
            <p:cNvPr id="1296" name="Line"/>
            <p:cNvSpPr/>
            <p:nvPr/>
          </p:nvSpPr>
          <p:spPr>
            <a:xfrm>
              <a:off x="1517649" y="50799"/>
              <a:ext cx="76201" cy="5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0"/>
                  </a:moveTo>
                  <a:cubicBezTo>
                    <a:pt x="1200" y="1668"/>
                    <a:pt x="2400" y="3336"/>
                    <a:pt x="4200" y="5838"/>
                  </a:cubicBezTo>
                  <a:cubicBezTo>
                    <a:pt x="6000" y="8340"/>
                    <a:pt x="8400" y="11676"/>
                    <a:pt x="10200" y="14303"/>
                  </a:cubicBezTo>
                  <a:cubicBezTo>
                    <a:pt x="12000" y="16930"/>
                    <a:pt x="13200" y="18848"/>
                    <a:pt x="14100" y="20015"/>
                  </a:cubicBezTo>
                  <a:cubicBezTo>
                    <a:pt x="15000" y="21183"/>
                    <a:pt x="15600" y="21600"/>
                    <a:pt x="16800" y="21392"/>
                  </a:cubicBezTo>
                  <a:cubicBezTo>
                    <a:pt x="18000" y="21183"/>
                    <a:pt x="19800" y="20349"/>
                    <a:pt x="21600" y="1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558136" y="44450"/>
              <a:ext cx="219864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21368" y="0"/>
                  </a:moveTo>
                  <a:cubicBezTo>
                    <a:pt x="19928" y="2342"/>
                    <a:pt x="18488" y="4684"/>
                    <a:pt x="15917" y="6593"/>
                  </a:cubicBezTo>
                  <a:cubicBezTo>
                    <a:pt x="13345" y="8501"/>
                    <a:pt x="9642" y="9976"/>
                    <a:pt x="7277" y="10800"/>
                  </a:cubicBezTo>
                  <a:cubicBezTo>
                    <a:pt x="4911" y="11624"/>
                    <a:pt x="3882" y="11798"/>
                    <a:pt x="2751" y="12014"/>
                  </a:cubicBezTo>
                  <a:cubicBezTo>
                    <a:pt x="1619" y="12231"/>
                    <a:pt x="385" y="12492"/>
                    <a:pt x="77" y="12795"/>
                  </a:cubicBezTo>
                  <a:cubicBezTo>
                    <a:pt x="-232" y="13099"/>
                    <a:pt x="385" y="13446"/>
                    <a:pt x="2031" y="14140"/>
                  </a:cubicBezTo>
                  <a:cubicBezTo>
                    <a:pt x="3677" y="14834"/>
                    <a:pt x="6351" y="15875"/>
                    <a:pt x="8819" y="17176"/>
                  </a:cubicBezTo>
                  <a:cubicBezTo>
                    <a:pt x="11288" y="18477"/>
                    <a:pt x="13551" y="20039"/>
                    <a:pt x="15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822450" y="349250"/>
              <a:ext cx="2222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8000"/>
                    <a:pt x="4114" y="14400"/>
                    <a:pt x="7714" y="10800"/>
                  </a:cubicBezTo>
                  <a:cubicBezTo>
                    <a:pt x="11314" y="7200"/>
                    <a:pt x="1645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202057" y="68495"/>
              <a:ext cx="210513" cy="464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467" fill="norm" stroke="1" extrusionOk="0">
                  <a:moveTo>
                    <a:pt x="17583" y="2115"/>
                  </a:moveTo>
                  <a:cubicBezTo>
                    <a:pt x="17790" y="1431"/>
                    <a:pt x="17998" y="747"/>
                    <a:pt x="17583" y="356"/>
                  </a:cubicBezTo>
                  <a:cubicBezTo>
                    <a:pt x="17167" y="-35"/>
                    <a:pt x="16129" y="-133"/>
                    <a:pt x="13636" y="209"/>
                  </a:cubicBezTo>
                  <a:cubicBezTo>
                    <a:pt x="11144" y="551"/>
                    <a:pt x="7198" y="1333"/>
                    <a:pt x="4602" y="2310"/>
                  </a:cubicBezTo>
                  <a:cubicBezTo>
                    <a:pt x="2006" y="3288"/>
                    <a:pt x="759" y="4461"/>
                    <a:pt x="240" y="5291"/>
                  </a:cubicBezTo>
                  <a:cubicBezTo>
                    <a:pt x="-279" y="6122"/>
                    <a:pt x="-71" y="6611"/>
                    <a:pt x="2006" y="7344"/>
                  </a:cubicBezTo>
                  <a:cubicBezTo>
                    <a:pt x="4083" y="8077"/>
                    <a:pt x="8029" y="9054"/>
                    <a:pt x="11663" y="10227"/>
                  </a:cubicBezTo>
                  <a:cubicBezTo>
                    <a:pt x="15298" y="11400"/>
                    <a:pt x="18621" y="12768"/>
                    <a:pt x="19971" y="13990"/>
                  </a:cubicBezTo>
                  <a:cubicBezTo>
                    <a:pt x="21321" y="15212"/>
                    <a:pt x="20698" y="16287"/>
                    <a:pt x="17894" y="17509"/>
                  </a:cubicBezTo>
                  <a:cubicBezTo>
                    <a:pt x="15090" y="18730"/>
                    <a:pt x="10106" y="20099"/>
                    <a:pt x="5121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127119" y="0"/>
              <a:ext cx="60581" cy="50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00" fill="norm" stroke="1" extrusionOk="0">
                  <a:moveTo>
                    <a:pt x="5676" y="0"/>
                  </a:moveTo>
                  <a:cubicBezTo>
                    <a:pt x="4931" y="3705"/>
                    <a:pt x="4186" y="7411"/>
                    <a:pt x="3069" y="10755"/>
                  </a:cubicBezTo>
                  <a:cubicBezTo>
                    <a:pt x="1951" y="14099"/>
                    <a:pt x="462" y="17081"/>
                    <a:pt x="89" y="18844"/>
                  </a:cubicBezTo>
                  <a:cubicBezTo>
                    <a:pt x="-283" y="20606"/>
                    <a:pt x="462" y="21148"/>
                    <a:pt x="3069" y="21374"/>
                  </a:cubicBezTo>
                  <a:cubicBezTo>
                    <a:pt x="5676" y="21600"/>
                    <a:pt x="10145" y="21510"/>
                    <a:pt x="13496" y="21193"/>
                  </a:cubicBezTo>
                  <a:cubicBezTo>
                    <a:pt x="16848" y="20877"/>
                    <a:pt x="19083" y="20335"/>
                    <a:pt x="21317" y="19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066785" y="298450"/>
              <a:ext cx="127265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5356" y="21600"/>
                  </a:moveTo>
                  <a:cubicBezTo>
                    <a:pt x="2877" y="21600"/>
                    <a:pt x="398" y="21600"/>
                    <a:pt x="44" y="21600"/>
                  </a:cubicBezTo>
                  <a:cubicBezTo>
                    <a:pt x="-310" y="21600"/>
                    <a:pt x="1460" y="21600"/>
                    <a:pt x="5356" y="18000"/>
                  </a:cubicBezTo>
                  <a:cubicBezTo>
                    <a:pt x="9251" y="14400"/>
                    <a:pt x="15270" y="7200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254738" y="271173"/>
              <a:ext cx="123462" cy="18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57" fill="norm" stroke="1" extrusionOk="0">
                  <a:moveTo>
                    <a:pt x="1558" y="6693"/>
                  </a:moveTo>
                  <a:cubicBezTo>
                    <a:pt x="6238" y="5493"/>
                    <a:pt x="10918" y="4293"/>
                    <a:pt x="13618" y="3093"/>
                  </a:cubicBezTo>
                  <a:cubicBezTo>
                    <a:pt x="16318" y="1893"/>
                    <a:pt x="17038" y="693"/>
                    <a:pt x="16498" y="213"/>
                  </a:cubicBezTo>
                  <a:cubicBezTo>
                    <a:pt x="15958" y="-267"/>
                    <a:pt x="14158" y="-27"/>
                    <a:pt x="11098" y="1893"/>
                  </a:cubicBezTo>
                  <a:cubicBezTo>
                    <a:pt x="8038" y="3813"/>
                    <a:pt x="3718" y="7413"/>
                    <a:pt x="1558" y="10533"/>
                  </a:cubicBezTo>
                  <a:cubicBezTo>
                    <a:pt x="-602" y="13653"/>
                    <a:pt x="-602" y="16293"/>
                    <a:pt x="2098" y="18093"/>
                  </a:cubicBezTo>
                  <a:cubicBezTo>
                    <a:pt x="4798" y="19893"/>
                    <a:pt x="10198" y="20853"/>
                    <a:pt x="13798" y="21093"/>
                  </a:cubicBezTo>
                  <a:cubicBezTo>
                    <a:pt x="17398" y="21333"/>
                    <a:pt x="19198" y="20853"/>
                    <a:pt x="20998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428381" y="245558"/>
              <a:ext cx="96365" cy="21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9" h="21167" fill="norm" stroke="1" extrusionOk="0">
                  <a:moveTo>
                    <a:pt x="14675" y="207"/>
                  </a:moveTo>
                  <a:cubicBezTo>
                    <a:pt x="12471" y="207"/>
                    <a:pt x="10267" y="207"/>
                    <a:pt x="8063" y="103"/>
                  </a:cubicBezTo>
                  <a:cubicBezTo>
                    <a:pt x="5859" y="-2"/>
                    <a:pt x="3655" y="-212"/>
                    <a:pt x="1892" y="627"/>
                  </a:cubicBezTo>
                  <a:cubicBezTo>
                    <a:pt x="128" y="1466"/>
                    <a:pt x="-1194" y="3353"/>
                    <a:pt x="1671" y="5974"/>
                  </a:cubicBezTo>
                  <a:cubicBezTo>
                    <a:pt x="4537" y="8596"/>
                    <a:pt x="11590" y="11951"/>
                    <a:pt x="15557" y="14153"/>
                  </a:cubicBezTo>
                  <a:cubicBezTo>
                    <a:pt x="19524" y="16355"/>
                    <a:pt x="20406" y="17404"/>
                    <a:pt x="19965" y="18347"/>
                  </a:cubicBezTo>
                  <a:cubicBezTo>
                    <a:pt x="19524" y="19291"/>
                    <a:pt x="17761" y="20130"/>
                    <a:pt x="15777" y="20654"/>
                  </a:cubicBezTo>
                  <a:cubicBezTo>
                    <a:pt x="13794" y="21178"/>
                    <a:pt x="11590" y="21388"/>
                    <a:pt x="9826" y="20864"/>
                  </a:cubicBezTo>
                  <a:cubicBezTo>
                    <a:pt x="8063" y="20339"/>
                    <a:pt x="6741" y="19081"/>
                    <a:pt x="5418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3627966" y="0"/>
              <a:ext cx="99485" cy="45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9191" y="0"/>
                  </a:moveTo>
                  <a:cubicBezTo>
                    <a:pt x="6434" y="3963"/>
                    <a:pt x="3677" y="7927"/>
                    <a:pt x="2068" y="11196"/>
                  </a:cubicBezTo>
                  <a:cubicBezTo>
                    <a:pt x="460" y="14466"/>
                    <a:pt x="0" y="17042"/>
                    <a:pt x="0" y="18628"/>
                  </a:cubicBezTo>
                  <a:cubicBezTo>
                    <a:pt x="0" y="20213"/>
                    <a:pt x="460" y="20807"/>
                    <a:pt x="1838" y="21154"/>
                  </a:cubicBezTo>
                  <a:cubicBezTo>
                    <a:pt x="3217" y="21501"/>
                    <a:pt x="5515" y="21600"/>
                    <a:pt x="8962" y="20857"/>
                  </a:cubicBezTo>
                  <a:cubicBezTo>
                    <a:pt x="12409" y="20114"/>
                    <a:pt x="17004" y="18528"/>
                    <a:pt x="21600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3600449" y="23495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4491175" y="43366"/>
              <a:ext cx="150676" cy="45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19" fill="norm" stroke="1" extrusionOk="0">
                  <a:moveTo>
                    <a:pt x="21355" y="1240"/>
                  </a:moveTo>
                  <a:cubicBezTo>
                    <a:pt x="19855" y="844"/>
                    <a:pt x="18355" y="447"/>
                    <a:pt x="16855" y="200"/>
                  </a:cubicBezTo>
                  <a:cubicBezTo>
                    <a:pt x="15355" y="-48"/>
                    <a:pt x="13855" y="-147"/>
                    <a:pt x="11605" y="398"/>
                  </a:cubicBezTo>
                  <a:cubicBezTo>
                    <a:pt x="9355" y="943"/>
                    <a:pt x="6355" y="2132"/>
                    <a:pt x="4105" y="4312"/>
                  </a:cubicBezTo>
                  <a:cubicBezTo>
                    <a:pt x="1855" y="6492"/>
                    <a:pt x="355" y="9662"/>
                    <a:pt x="55" y="12387"/>
                  </a:cubicBezTo>
                  <a:cubicBezTo>
                    <a:pt x="-245" y="15112"/>
                    <a:pt x="655" y="17391"/>
                    <a:pt x="3205" y="18877"/>
                  </a:cubicBezTo>
                  <a:cubicBezTo>
                    <a:pt x="5755" y="20363"/>
                    <a:pt x="9955" y="21057"/>
                    <a:pt x="12805" y="21255"/>
                  </a:cubicBezTo>
                  <a:cubicBezTo>
                    <a:pt x="15655" y="21453"/>
                    <a:pt x="17155" y="21156"/>
                    <a:pt x="18655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4754033" y="127000"/>
              <a:ext cx="846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00"/>
                    <a:pt x="0" y="4800"/>
                    <a:pt x="0" y="84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4754378" y="120650"/>
              <a:ext cx="141473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600" fill="norm" stroke="1" extrusionOk="0">
                  <a:moveTo>
                    <a:pt x="20923" y="0"/>
                  </a:moveTo>
                  <a:cubicBezTo>
                    <a:pt x="16853" y="2925"/>
                    <a:pt x="12784" y="5850"/>
                    <a:pt x="9497" y="7819"/>
                  </a:cubicBezTo>
                  <a:cubicBezTo>
                    <a:pt x="6210" y="9788"/>
                    <a:pt x="3706" y="10800"/>
                    <a:pt x="1984" y="11531"/>
                  </a:cubicBezTo>
                  <a:cubicBezTo>
                    <a:pt x="262" y="12262"/>
                    <a:pt x="-677" y="12713"/>
                    <a:pt x="575" y="14119"/>
                  </a:cubicBezTo>
                  <a:cubicBezTo>
                    <a:pt x="1827" y="15525"/>
                    <a:pt x="5271" y="17888"/>
                    <a:pt x="7619" y="19294"/>
                  </a:cubicBezTo>
                  <a:cubicBezTo>
                    <a:pt x="9966" y="20700"/>
                    <a:pt x="11219" y="21150"/>
                    <a:pt x="12627" y="21375"/>
                  </a:cubicBezTo>
                  <a:cubicBezTo>
                    <a:pt x="14036" y="21600"/>
                    <a:pt x="15601" y="21600"/>
                    <a:pt x="171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925871" y="361950"/>
              <a:ext cx="98050" cy="12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430" fill="norm" stroke="1" extrusionOk="0">
                  <a:moveTo>
                    <a:pt x="10939" y="1080"/>
                  </a:moveTo>
                  <a:cubicBezTo>
                    <a:pt x="8735" y="720"/>
                    <a:pt x="6531" y="360"/>
                    <a:pt x="4768" y="1260"/>
                  </a:cubicBezTo>
                  <a:cubicBezTo>
                    <a:pt x="3005" y="2160"/>
                    <a:pt x="1682" y="4320"/>
                    <a:pt x="800" y="7200"/>
                  </a:cubicBezTo>
                  <a:cubicBezTo>
                    <a:pt x="-81" y="10080"/>
                    <a:pt x="-522" y="13680"/>
                    <a:pt x="1021" y="16560"/>
                  </a:cubicBezTo>
                  <a:cubicBezTo>
                    <a:pt x="2564" y="19440"/>
                    <a:pt x="6090" y="21600"/>
                    <a:pt x="9617" y="21420"/>
                  </a:cubicBezTo>
                  <a:cubicBezTo>
                    <a:pt x="13143" y="21240"/>
                    <a:pt x="16670" y="18720"/>
                    <a:pt x="18654" y="15840"/>
                  </a:cubicBezTo>
                  <a:cubicBezTo>
                    <a:pt x="20637" y="12960"/>
                    <a:pt x="21078" y="9720"/>
                    <a:pt x="19315" y="7020"/>
                  </a:cubicBezTo>
                  <a:cubicBezTo>
                    <a:pt x="17551" y="4320"/>
                    <a:pt x="13584" y="2160"/>
                    <a:pt x="96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118100" y="138594"/>
              <a:ext cx="19050" cy="43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1636"/>
                  </a:moveTo>
                  <a:cubicBezTo>
                    <a:pt x="2400" y="793"/>
                    <a:pt x="4800" y="-50"/>
                    <a:pt x="6000" y="3"/>
                  </a:cubicBezTo>
                  <a:cubicBezTo>
                    <a:pt x="7200" y="55"/>
                    <a:pt x="7200" y="1004"/>
                    <a:pt x="7200" y="3796"/>
                  </a:cubicBezTo>
                  <a:cubicBezTo>
                    <a:pt x="7200" y="6588"/>
                    <a:pt x="7200" y="11224"/>
                    <a:pt x="9600" y="14490"/>
                  </a:cubicBezTo>
                  <a:cubicBezTo>
                    <a:pt x="12000" y="17757"/>
                    <a:pt x="16800" y="19653"/>
                    <a:pt x="2160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308600" y="372928"/>
              <a:ext cx="190500" cy="15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1098"/>
                  </a:moveTo>
                  <a:cubicBezTo>
                    <a:pt x="720" y="6858"/>
                    <a:pt x="1440" y="12618"/>
                    <a:pt x="1800" y="16218"/>
                  </a:cubicBezTo>
                  <a:cubicBezTo>
                    <a:pt x="2160" y="19818"/>
                    <a:pt x="2160" y="21258"/>
                    <a:pt x="2280" y="20682"/>
                  </a:cubicBezTo>
                  <a:cubicBezTo>
                    <a:pt x="2400" y="20106"/>
                    <a:pt x="2640" y="17514"/>
                    <a:pt x="3000" y="14778"/>
                  </a:cubicBezTo>
                  <a:cubicBezTo>
                    <a:pt x="3360" y="12042"/>
                    <a:pt x="3840" y="9162"/>
                    <a:pt x="4320" y="7002"/>
                  </a:cubicBezTo>
                  <a:cubicBezTo>
                    <a:pt x="4800" y="4842"/>
                    <a:pt x="5280" y="3402"/>
                    <a:pt x="6000" y="3114"/>
                  </a:cubicBezTo>
                  <a:cubicBezTo>
                    <a:pt x="6720" y="2826"/>
                    <a:pt x="7680" y="3690"/>
                    <a:pt x="8280" y="4842"/>
                  </a:cubicBezTo>
                  <a:cubicBezTo>
                    <a:pt x="8880" y="5994"/>
                    <a:pt x="9120" y="7434"/>
                    <a:pt x="9480" y="9162"/>
                  </a:cubicBezTo>
                  <a:cubicBezTo>
                    <a:pt x="9840" y="10890"/>
                    <a:pt x="10320" y="12906"/>
                    <a:pt x="10560" y="13194"/>
                  </a:cubicBezTo>
                  <a:cubicBezTo>
                    <a:pt x="10800" y="13482"/>
                    <a:pt x="10800" y="12042"/>
                    <a:pt x="11400" y="9882"/>
                  </a:cubicBezTo>
                  <a:cubicBezTo>
                    <a:pt x="12000" y="7722"/>
                    <a:pt x="13200" y="4842"/>
                    <a:pt x="14760" y="2826"/>
                  </a:cubicBezTo>
                  <a:cubicBezTo>
                    <a:pt x="16320" y="810"/>
                    <a:pt x="18240" y="-342"/>
                    <a:pt x="19440" y="90"/>
                  </a:cubicBezTo>
                  <a:cubicBezTo>
                    <a:pt x="20640" y="522"/>
                    <a:pt x="21120" y="2538"/>
                    <a:pt x="21360" y="5850"/>
                  </a:cubicBezTo>
                  <a:cubicBezTo>
                    <a:pt x="21600" y="9162"/>
                    <a:pt x="21600" y="13770"/>
                    <a:pt x="21600" y="18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557471" y="400050"/>
              <a:ext cx="84558" cy="11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44" fill="norm" stroke="1" extrusionOk="0">
                  <a:moveTo>
                    <a:pt x="12340" y="2400"/>
                  </a:moveTo>
                  <a:cubicBezTo>
                    <a:pt x="9706" y="2000"/>
                    <a:pt x="7072" y="1600"/>
                    <a:pt x="4964" y="2600"/>
                  </a:cubicBezTo>
                  <a:cubicBezTo>
                    <a:pt x="2857" y="3600"/>
                    <a:pt x="1276" y="6000"/>
                    <a:pt x="486" y="8600"/>
                  </a:cubicBezTo>
                  <a:cubicBezTo>
                    <a:pt x="-304" y="11200"/>
                    <a:pt x="-304" y="14000"/>
                    <a:pt x="1803" y="16600"/>
                  </a:cubicBezTo>
                  <a:cubicBezTo>
                    <a:pt x="3911" y="19200"/>
                    <a:pt x="8125" y="21600"/>
                    <a:pt x="12340" y="21200"/>
                  </a:cubicBezTo>
                  <a:cubicBezTo>
                    <a:pt x="16555" y="20800"/>
                    <a:pt x="20769" y="17600"/>
                    <a:pt x="21033" y="13600"/>
                  </a:cubicBezTo>
                  <a:cubicBezTo>
                    <a:pt x="21296" y="9600"/>
                    <a:pt x="17608" y="4800"/>
                    <a:pt x="139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714991" y="373518"/>
              <a:ext cx="113668" cy="36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38" fill="norm" stroke="1" extrusionOk="0">
                  <a:moveTo>
                    <a:pt x="17674" y="3082"/>
                  </a:moveTo>
                  <a:cubicBezTo>
                    <a:pt x="17282" y="2454"/>
                    <a:pt x="16889" y="1826"/>
                    <a:pt x="14729" y="1198"/>
                  </a:cubicBezTo>
                  <a:cubicBezTo>
                    <a:pt x="12569" y="570"/>
                    <a:pt x="8642" y="-58"/>
                    <a:pt x="5696" y="5"/>
                  </a:cubicBezTo>
                  <a:cubicBezTo>
                    <a:pt x="2751" y="68"/>
                    <a:pt x="787" y="821"/>
                    <a:pt x="198" y="1826"/>
                  </a:cubicBezTo>
                  <a:cubicBezTo>
                    <a:pt x="-391" y="2830"/>
                    <a:pt x="394" y="4086"/>
                    <a:pt x="1769" y="4777"/>
                  </a:cubicBezTo>
                  <a:cubicBezTo>
                    <a:pt x="3144" y="5468"/>
                    <a:pt x="5107" y="5593"/>
                    <a:pt x="7071" y="5593"/>
                  </a:cubicBezTo>
                  <a:cubicBezTo>
                    <a:pt x="9034" y="5593"/>
                    <a:pt x="10998" y="5468"/>
                    <a:pt x="13158" y="4902"/>
                  </a:cubicBezTo>
                  <a:cubicBezTo>
                    <a:pt x="15318" y="4337"/>
                    <a:pt x="17674" y="3333"/>
                    <a:pt x="18460" y="3207"/>
                  </a:cubicBezTo>
                  <a:cubicBezTo>
                    <a:pt x="19245" y="3082"/>
                    <a:pt x="18460" y="3835"/>
                    <a:pt x="18656" y="5719"/>
                  </a:cubicBezTo>
                  <a:cubicBezTo>
                    <a:pt x="18853" y="7602"/>
                    <a:pt x="20031" y="10616"/>
                    <a:pt x="20620" y="13128"/>
                  </a:cubicBezTo>
                  <a:cubicBezTo>
                    <a:pt x="21209" y="15640"/>
                    <a:pt x="21209" y="17649"/>
                    <a:pt x="20816" y="18968"/>
                  </a:cubicBezTo>
                  <a:cubicBezTo>
                    <a:pt x="20424" y="20286"/>
                    <a:pt x="19638" y="20914"/>
                    <a:pt x="18067" y="21228"/>
                  </a:cubicBezTo>
                  <a:cubicBezTo>
                    <a:pt x="16496" y="21542"/>
                    <a:pt x="14140" y="21542"/>
                    <a:pt x="11391" y="20977"/>
                  </a:cubicBezTo>
                  <a:cubicBezTo>
                    <a:pt x="8642" y="20412"/>
                    <a:pt x="5500" y="19282"/>
                    <a:pt x="3929" y="17837"/>
                  </a:cubicBezTo>
                  <a:cubicBezTo>
                    <a:pt x="2358" y="16393"/>
                    <a:pt x="2358" y="14635"/>
                    <a:pt x="2358" y="12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863380" y="384518"/>
              <a:ext cx="106682" cy="12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0" h="20654" fill="norm" stroke="1" extrusionOk="0">
                  <a:moveTo>
                    <a:pt x="11560" y="4723"/>
                  </a:moveTo>
                  <a:cubicBezTo>
                    <a:pt x="9560" y="3307"/>
                    <a:pt x="7560" y="1891"/>
                    <a:pt x="5960" y="1891"/>
                  </a:cubicBezTo>
                  <a:cubicBezTo>
                    <a:pt x="4360" y="1891"/>
                    <a:pt x="3160" y="3307"/>
                    <a:pt x="1960" y="6317"/>
                  </a:cubicBezTo>
                  <a:cubicBezTo>
                    <a:pt x="760" y="9327"/>
                    <a:pt x="-440" y="13930"/>
                    <a:pt x="160" y="16940"/>
                  </a:cubicBezTo>
                  <a:cubicBezTo>
                    <a:pt x="760" y="19950"/>
                    <a:pt x="3160" y="21366"/>
                    <a:pt x="7160" y="20304"/>
                  </a:cubicBezTo>
                  <a:cubicBezTo>
                    <a:pt x="11160" y="19241"/>
                    <a:pt x="16760" y="15700"/>
                    <a:pt x="18960" y="11982"/>
                  </a:cubicBezTo>
                  <a:cubicBezTo>
                    <a:pt x="21160" y="8264"/>
                    <a:pt x="19960" y="4369"/>
                    <a:pt x="18360" y="2245"/>
                  </a:cubicBezTo>
                  <a:cubicBezTo>
                    <a:pt x="16760" y="120"/>
                    <a:pt x="14760" y="-234"/>
                    <a:pt x="12960" y="120"/>
                  </a:cubicBezTo>
                  <a:cubicBezTo>
                    <a:pt x="11160" y="474"/>
                    <a:pt x="9560" y="1536"/>
                    <a:pt x="7960" y="2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6000750" y="330199"/>
              <a:ext cx="133350" cy="163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8" fill="norm" stroke="1" extrusionOk="0">
                  <a:moveTo>
                    <a:pt x="0" y="8100"/>
                  </a:moveTo>
                  <a:cubicBezTo>
                    <a:pt x="1029" y="6480"/>
                    <a:pt x="2057" y="4860"/>
                    <a:pt x="3429" y="3915"/>
                  </a:cubicBezTo>
                  <a:cubicBezTo>
                    <a:pt x="4800" y="2970"/>
                    <a:pt x="6514" y="2700"/>
                    <a:pt x="8914" y="4725"/>
                  </a:cubicBezTo>
                  <a:cubicBezTo>
                    <a:pt x="11314" y="6750"/>
                    <a:pt x="14400" y="11070"/>
                    <a:pt x="15943" y="13905"/>
                  </a:cubicBezTo>
                  <a:cubicBezTo>
                    <a:pt x="17486" y="16740"/>
                    <a:pt x="17486" y="18090"/>
                    <a:pt x="16800" y="19305"/>
                  </a:cubicBezTo>
                  <a:cubicBezTo>
                    <a:pt x="16114" y="20520"/>
                    <a:pt x="14743" y="21600"/>
                    <a:pt x="12686" y="20385"/>
                  </a:cubicBezTo>
                  <a:cubicBezTo>
                    <a:pt x="10629" y="19170"/>
                    <a:pt x="7886" y="15660"/>
                    <a:pt x="7029" y="12420"/>
                  </a:cubicBezTo>
                  <a:cubicBezTo>
                    <a:pt x="6171" y="9180"/>
                    <a:pt x="7200" y="6210"/>
                    <a:pt x="9943" y="4185"/>
                  </a:cubicBezTo>
                  <a:cubicBezTo>
                    <a:pt x="12686" y="2160"/>
                    <a:pt x="17143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142100" y="342900"/>
              <a:ext cx="80900" cy="12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62" fill="norm" stroke="1" extrusionOk="0">
                  <a:moveTo>
                    <a:pt x="21168" y="0"/>
                  </a:moveTo>
                  <a:cubicBezTo>
                    <a:pt x="18399" y="0"/>
                    <a:pt x="15630" y="0"/>
                    <a:pt x="12030" y="2563"/>
                  </a:cubicBezTo>
                  <a:cubicBezTo>
                    <a:pt x="8430" y="5125"/>
                    <a:pt x="3999" y="10251"/>
                    <a:pt x="1783" y="13729"/>
                  </a:cubicBezTo>
                  <a:cubicBezTo>
                    <a:pt x="-432" y="17207"/>
                    <a:pt x="-432" y="19037"/>
                    <a:pt x="953" y="20136"/>
                  </a:cubicBezTo>
                  <a:cubicBezTo>
                    <a:pt x="2337" y="21234"/>
                    <a:pt x="5106" y="21600"/>
                    <a:pt x="7876" y="21417"/>
                  </a:cubicBezTo>
                  <a:cubicBezTo>
                    <a:pt x="10645" y="21234"/>
                    <a:pt x="13414" y="20502"/>
                    <a:pt x="15906" y="17939"/>
                  </a:cubicBezTo>
                  <a:cubicBezTo>
                    <a:pt x="18399" y="15376"/>
                    <a:pt x="20614" y="10983"/>
                    <a:pt x="20614" y="8054"/>
                  </a:cubicBezTo>
                  <a:cubicBezTo>
                    <a:pt x="20614" y="5125"/>
                    <a:pt x="18399" y="3661"/>
                    <a:pt x="16183" y="2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267450" y="285750"/>
              <a:ext cx="114300" cy="17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5532"/>
                  </a:moveTo>
                  <a:cubicBezTo>
                    <a:pt x="1600" y="9483"/>
                    <a:pt x="3200" y="13434"/>
                    <a:pt x="4400" y="16332"/>
                  </a:cubicBezTo>
                  <a:cubicBezTo>
                    <a:pt x="5600" y="19229"/>
                    <a:pt x="6400" y="21073"/>
                    <a:pt x="7200" y="21337"/>
                  </a:cubicBezTo>
                  <a:cubicBezTo>
                    <a:pt x="8000" y="21600"/>
                    <a:pt x="8800" y="20283"/>
                    <a:pt x="10400" y="16859"/>
                  </a:cubicBezTo>
                  <a:cubicBezTo>
                    <a:pt x="12000" y="13434"/>
                    <a:pt x="14400" y="7902"/>
                    <a:pt x="16400" y="4741"/>
                  </a:cubicBezTo>
                  <a:cubicBezTo>
                    <a:pt x="18400" y="1580"/>
                    <a:pt x="20000" y="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451600" y="36195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836350" y="108378"/>
              <a:ext cx="142300" cy="35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257" fill="norm" stroke="1" extrusionOk="0">
                  <a:moveTo>
                    <a:pt x="20745" y="4167"/>
                  </a:moveTo>
                  <a:cubicBezTo>
                    <a:pt x="20745" y="3024"/>
                    <a:pt x="20745" y="1880"/>
                    <a:pt x="20282" y="1054"/>
                  </a:cubicBezTo>
                  <a:cubicBezTo>
                    <a:pt x="19819" y="228"/>
                    <a:pt x="18894" y="-280"/>
                    <a:pt x="15499" y="165"/>
                  </a:cubicBezTo>
                  <a:cubicBezTo>
                    <a:pt x="12105" y="609"/>
                    <a:pt x="6242" y="2007"/>
                    <a:pt x="3002" y="3595"/>
                  </a:cubicBezTo>
                  <a:cubicBezTo>
                    <a:pt x="-238" y="5184"/>
                    <a:pt x="-855" y="6962"/>
                    <a:pt x="1151" y="8741"/>
                  </a:cubicBezTo>
                  <a:cubicBezTo>
                    <a:pt x="3156" y="10520"/>
                    <a:pt x="7785" y="12299"/>
                    <a:pt x="11334" y="13824"/>
                  </a:cubicBezTo>
                  <a:cubicBezTo>
                    <a:pt x="14882" y="15348"/>
                    <a:pt x="17351" y="16619"/>
                    <a:pt x="18739" y="17572"/>
                  </a:cubicBezTo>
                  <a:cubicBezTo>
                    <a:pt x="20128" y="18525"/>
                    <a:pt x="20436" y="19160"/>
                    <a:pt x="19819" y="19732"/>
                  </a:cubicBezTo>
                  <a:cubicBezTo>
                    <a:pt x="19202" y="20304"/>
                    <a:pt x="17659" y="20812"/>
                    <a:pt x="14574" y="21066"/>
                  </a:cubicBezTo>
                  <a:cubicBezTo>
                    <a:pt x="11488" y="21320"/>
                    <a:pt x="6859" y="21320"/>
                    <a:pt x="4082" y="21066"/>
                  </a:cubicBezTo>
                  <a:cubicBezTo>
                    <a:pt x="1305" y="20812"/>
                    <a:pt x="379" y="20304"/>
                    <a:pt x="996" y="19986"/>
                  </a:cubicBezTo>
                  <a:cubicBezTo>
                    <a:pt x="1614" y="19668"/>
                    <a:pt x="3774" y="19541"/>
                    <a:pt x="5934" y="19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7102755" y="311150"/>
              <a:ext cx="174346" cy="15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66" fill="norm" stroke="1" extrusionOk="0">
                  <a:moveTo>
                    <a:pt x="355" y="0"/>
                  </a:moveTo>
                  <a:cubicBezTo>
                    <a:pt x="876" y="6422"/>
                    <a:pt x="1396" y="12843"/>
                    <a:pt x="1266" y="16638"/>
                  </a:cubicBezTo>
                  <a:cubicBezTo>
                    <a:pt x="1136" y="20432"/>
                    <a:pt x="355" y="21600"/>
                    <a:pt x="95" y="21454"/>
                  </a:cubicBezTo>
                  <a:cubicBezTo>
                    <a:pt x="-165" y="21308"/>
                    <a:pt x="95" y="19849"/>
                    <a:pt x="1006" y="17222"/>
                  </a:cubicBezTo>
                  <a:cubicBezTo>
                    <a:pt x="1917" y="14595"/>
                    <a:pt x="3478" y="10800"/>
                    <a:pt x="4649" y="8319"/>
                  </a:cubicBezTo>
                  <a:cubicBezTo>
                    <a:pt x="5821" y="5838"/>
                    <a:pt x="6601" y="4670"/>
                    <a:pt x="7642" y="4378"/>
                  </a:cubicBezTo>
                  <a:cubicBezTo>
                    <a:pt x="8683" y="4086"/>
                    <a:pt x="9984" y="4670"/>
                    <a:pt x="10765" y="5838"/>
                  </a:cubicBezTo>
                  <a:cubicBezTo>
                    <a:pt x="11546" y="7005"/>
                    <a:pt x="11806" y="8757"/>
                    <a:pt x="12066" y="10946"/>
                  </a:cubicBezTo>
                  <a:cubicBezTo>
                    <a:pt x="12327" y="13135"/>
                    <a:pt x="12587" y="15762"/>
                    <a:pt x="12717" y="16346"/>
                  </a:cubicBezTo>
                  <a:cubicBezTo>
                    <a:pt x="12847" y="16930"/>
                    <a:pt x="12847" y="15470"/>
                    <a:pt x="13368" y="13281"/>
                  </a:cubicBezTo>
                  <a:cubicBezTo>
                    <a:pt x="13888" y="11092"/>
                    <a:pt x="14929" y="8173"/>
                    <a:pt x="16100" y="6422"/>
                  </a:cubicBezTo>
                  <a:cubicBezTo>
                    <a:pt x="17271" y="4670"/>
                    <a:pt x="18572" y="4086"/>
                    <a:pt x="19483" y="5254"/>
                  </a:cubicBezTo>
                  <a:cubicBezTo>
                    <a:pt x="20394" y="6422"/>
                    <a:pt x="20915" y="9341"/>
                    <a:pt x="21175" y="12259"/>
                  </a:cubicBezTo>
                  <a:cubicBezTo>
                    <a:pt x="21435" y="15178"/>
                    <a:pt x="21435" y="18097"/>
                    <a:pt x="21435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7372350" y="32385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391400" y="23495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461250" y="247650"/>
              <a:ext cx="139700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648"/>
                  </a:moveTo>
                  <a:cubicBezTo>
                    <a:pt x="3600" y="4104"/>
                    <a:pt x="7200" y="7560"/>
                    <a:pt x="9491" y="10584"/>
                  </a:cubicBezTo>
                  <a:cubicBezTo>
                    <a:pt x="11782" y="13608"/>
                    <a:pt x="12764" y="16200"/>
                    <a:pt x="12600" y="18144"/>
                  </a:cubicBezTo>
                  <a:cubicBezTo>
                    <a:pt x="12436" y="20088"/>
                    <a:pt x="11127" y="21384"/>
                    <a:pt x="9982" y="21492"/>
                  </a:cubicBezTo>
                  <a:cubicBezTo>
                    <a:pt x="8836" y="21600"/>
                    <a:pt x="7855" y="20520"/>
                    <a:pt x="7691" y="18144"/>
                  </a:cubicBezTo>
                  <a:cubicBezTo>
                    <a:pt x="7527" y="15768"/>
                    <a:pt x="8182" y="12096"/>
                    <a:pt x="10636" y="8856"/>
                  </a:cubicBezTo>
                  <a:cubicBezTo>
                    <a:pt x="13091" y="5616"/>
                    <a:pt x="17345" y="28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648907" y="264447"/>
              <a:ext cx="131063" cy="20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290" fill="norm" stroke="1" extrusionOk="0">
                  <a:moveTo>
                    <a:pt x="4575" y="905"/>
                  </a:moveTo>
                  <a:cubicBezTo>
                    <a:pt x="4575" y="5804"/>
                    <a:pt x="4575" y="10703"/>
                    <a:pt x="4232" y="13821"/>
                  </a:cubicBezTo>
                  <a:cubicBezTo>
                    <a:pt x="3889" y="16938"/>
                    <a:pt x="3204" y="18274"/>
                    <a:pt x="2346" y="19388"/>
                  </a:cubicBezTo>
                  <a:cubicBezTo>
                    <a:pt x="1489" y="20501"/>
                    <a:pt x="461" y="21392"/>
                    <a:pt x="118" y="21281"/>
                  </a:cubicBezTo>
                  <a:cubicBezTo>
                    <a:pt x="-225" y="21169"/>
                    <a:pt x="118" y="20056"/>
                    <a:pt x="2004" y="16827"/>
                  </a:cubicBezTo>
                  <a:cubicBezTo>
                    <a:pt x="3889" y="13598"/>
                    <a:pt x="7318" y="8254"/>
                    <a:pt x="9718" y="5136"/>
                  </a:cubicBezTo>
                  <a:cubicBezTo>
                    <a:pt x="12118" y="2019"/>
                    <a:pt x="13489" y="1128"/>
                    <a:pt x="15032" y="571"/>
                  </a:cubicBezTo>
                  <a:cubicBezTo>
                    <a:pt x="16575" y="15"/>
                    <a:pt x="18289" y="-208"/>
                    <a:pt x="19489" y="237"/>
                  </a:cubicBezTo>
                  <a:cubicBezTo>
                    <a:pt x="20689" y="683"/>
                    <a:pt x="21375" y="1796"/>
                    <a:pt x="21204" y="4914"/>
                  </a:cubicBezTo>
                  <a:cubicBezTo>
                    <a:pt x="21032" y="8031"/>
                    <a:pt x="20004" y="13153"/>
                    <a:pt x="18975" y="18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818374" y="305163"/>
              <a:ext cx="104659" cy="14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0594" fill="norm" stroke="1" extrusionOk="0">
                  <a:moveTo>
                    <a:pt x="13409" y="861"/>
                  </a:moveTo>
                  <a:cubicBezTo>
                    <a:pt x="10501" y="252"/>
                    <a:pt x="7593" y="-356"/>
                    <a:pt x="5309" y="252"/>
                  </a:cubicBezTo>
                  <a:cubicBezTo>
                    <a:pt x="3024" y="861"/>
                    <a:pt x="1363" y="2686"/>
                    <a:pt x="532" y="5881"/>
                  </a:cubicBezTo>
                  <a:cubicBezTo>
                    <a:pt x="-299" y="9075"/>
                    <a:pt x="-299" y="13638"/>
                    <a:pt x="1570" y="16681"/>
                  </a:cubicBezTo>
                  <a:cubicBezTo>
                    <a:pt x="3439" y="19723"/>
                    <a:pt x="7178" y="21244"/>
                    <a:pt x="11124" y="20331"/>
                  </a:cubicBezTo>
                  <a:cubicBezTo>
                    <a:pt x="15070" y="19419"/>
                    <a:pt x="19224" y="16072"/>
                    <a:pt x="20263" y="13030"/>
                  </a:cubicBezTo>
                  <a:cubicBezTo>
                    <a:pt x="21301" y="9988"/>
                    <a:pt x="19224" y="7250"/>
                    <a:pt x="17147" y="5881"/>
                  </a:cubicBezTo>
                  <a:cubicBezTo>
                    <a:pt x="15070" y="4512"/>
                    <a:pt x="12993" y="4512"/>
                    <a:pt x="10916" y="4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956550" y="279400"/>
              <a:ext cx="122456" cy="16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70" fill="norm" stroke="1" extrusionOk="0">
                  <a:moveTo>
                    <a:pt x="0" y="4860"/>
                  </a:moveTo>
                  <a:cubicBezTo>
                    <a:pt x="1464" y="9180"/>
                    <a:pt x="2929" y="13500"/>
                    <a:pt x="4210" y="16470"/>
                  </a:cubicBezTo>
                  <a:cubicBezTo>
                    <a:pt x="5492" y="19440"/>
                    <a:pt x="6590" y="21060"/>
                    <a:pt x="7688" y="21330"/>
                  </a:cubicBezTo>
                  <a:cubicBezTo>
                    <a:pt x="8786" y="21600"/>
                    <a:pt x="9885" y="20520"/>
                    <a:pt x="12264" y="17415"/>
                  </a:cubicBezTo>
                  <a:cubicBezTo>
                    <a:pt x="14644" y="14310"/>
                    <a:pt x="18305" y="9180"/>
                    <a:pt x="19953" y="5940"/>
                  </a:cubicBezTo>
                  <a:cubicBezTo>
                    <a:pt x="21600" y="2700"/>
                    <a:pt x="21234" y="1350"/>
                    <a:pt x="208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8655049" y="85952"/>
              <a:ext cx="35202" cy="428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30" fill="norm" stroke="1" extrusionOk="0">
                  <a:moveTo>
                    <a:pt x="0" y="1101"/>
                  </a:moveTo>
                  <a:cubicBezTo>
                    <a:pt x="3812" y="465"/>
                    <a:pt x="7624" y="-170"/>
                    <a:pt x="10800" y="42"/>
                  </a:cubicBezTo>
                  <a:cubicBezTo>
                    <a:pt x="13976" y="254"/>
                    <a:pt x="16518" y="1312"/>
                    <a:pt x="18424" y="3483"/>
                  </a:cubicBezTo>
                  <a:cubicBezTo>
                    <a:pt x="20329" y="5654"/>
                    <a:pt x="21600" y="8936"/>
                    <a:pt x="20965" y="12112"/>
                  </a:cubicBezTo>
                  <a:cubicBezTo>
                    <a:pt x="20329" y="15289"/>
                    <a:pt x="17788" y="18359"/>
                    <a:pt x="1524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548801" y="120649"/>
              <a:ext cx="309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764" y="21600"/>
                  </a:moveTo>
                  <a:cubicBezTo>
                    <a:pt x="323" y="18000"/>
                    <a:pt x="-118" y="14400"/>
                    <a:pt x="29" y="11880"/>
                  </a:cubicBezTo>
                  <a:cubicBezTo>
                    <a:pt x="176" y="9360"/>
                    <a:pt x="911" y="7920"/>
                    <a:pt x="4070" y="6120"/>
                  </a:cubicBezTo>
                  <a:cubicBezTo>
                    <a:pt x="7229" y="4320"/>
                    <a:pt x="12813" y="2160"/>
                    <a:pt x="16119" y="1080"/>
                  </a:cubicBezTo>
                  <a:cubicBezTo>
                    <a:pt x="19425" y="0"/>
                    <a:pt x="20453" y="0"/>
                    <a:pt x="214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8831719" y="268412"/>
              <a:ext cx="159882" cy="20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58" fill="norm" stroke="1" extrusionOk="0">
                  <a:moveTo>
                    <a:pt x="3563" y="11376"/>
                  </a:moveTo>
                  <a:cubicBezTo>
                    <a:pt x="6973" y="8809"/>
                    <a:pt x="10384" y="6243"/>
                    <a:pt x="12373" y="4318"/>
                  </a:cubicBezTo>
                  <a:cubicBezTo>
                    <a:pt x="14363" y="2393"/>
                    <a:pt x="14931" y="1110"/>
                    <a:pt x="14505" y="469"/>
                  </a:cubicBezTo>
                  <a:cubicBezTo>
                    <a:pt x="14079" y="-173"/>
                    <a:pt x="12657" y="-173"/>
                    <a:pt x="10668" y="576"/>
                  </a:cubicBezTo>
                  <a:cubicBezTo>
                    <a:pt x="8679" y="1324"/>
                    <a:pt x="6121" y="2821"/>
                    <a:pt x="3989" y="5601"/>
                  </a:cubicBezTo>
                  <a:cubicBezTo>
                    <a:pt x="1857" y="8381"/>
                    <a:pt x="152" y="12445"/>
                    <a:pt x="10" y="15439"/>
                  </a:cubicBezTo>
                  <a:cubicBezTo>
                    <a:pt x="-132" y="18433"/>
                    <a:pt x="1289" y="20358"/>
                    <a:pt x="4415" y="20892"/>
                  </a:cubicBezTo>
                  <a:cubicBezTo>
                    <a:pt x="7542" y="21427"/>
                    <a:pt x="12373" y="20572"/>
                    <a:pt x="15500" y="19716"/>
                  </a:cubicBezTo>
                  <a:cubicBezTo>
                    <a:pt x="18626" y="18861"/>
                    <a:pt x="20047" y="18005"/>
                    <a:pt x="21468" y="17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050400" y="285750"/>
              <a:ext cx="88370" cy="223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291" fill="norm" stroke="1" extrusionOk="0">
                  <a:moveTo>
                    <a:pt x="14344" y="0"/>
                  </a:moveTo>
                  <a:cubicBezTo>
                    <a:pt x="11890" y="0"/>
                    <a:pt x="9435" y="0"/>
                    <a:pt x="6981" y="0"/>
                  </a:cubicBezTo>
                  <a:cubicBezTo>
                    <a:pt x="4526" y="0"/>
                    <a:pt x="2072" y="0"/>
                    <a:pt x="844" y="606"/>
                  </a:cubicBezTo>
                  <a:cubicBezTo>
                    <a:pt x="-383" y="1211"/>
                    <a:pt x="-383" y="2422"/>
                    <a:pt x="1581" y="3836"/>
                  </a:cubicBezTo>
                  <a:cubicBezTo>
                    <a:pt x="3544" y="5249"/>
                    <a:pt x="7472" y="6864"/>
                    <a:pt x="11399" y="8882"/>
                  </a:cubicBezTo>
                  <a:cubicBezTo>
                    <a:pt x="15326" y="10901"/>
                    <a:pt x="19253" y="13323"/>
                    <a:pt x="20235" y="15443"/>
                  </a:cubicBezTo>
                  <a:cubicBezTo>
                    <a:pt x="21217" y="17563"/>
                    <a:pt x="19253" y="19379"/>
                    <a:pt x="17044" y="20389"/>
                  </a:cubicBezTo>
                  <a:cubicBezTo>
                    <a:pt x="14835" y="21398"/>
                    <a:pt x="12381" y="21600"/>
                    <a:pt x="10172" y="20793"/>
                  </a:cubicBezTo>
                  <a:cubicBezTo>
                    <a:pt x="7962" y="19985"/>
                    <a:pt x="5999" y="18168"/>
                    <a:pt x="4035" y="16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9245599" y="25400"/>
              <a:ext cx="107951" cy="45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15247" y="0"/>
                  </a:moveTo>
                  <a:cubicBezTo>
                    <a:pt x="13129" y="2612"/>
                    <a:pt x="11012" y="5224"/>
                    <a:pt x="8471" y="8138"/>
                  </a:cubicBezTo>
                  <a:cubicBezTo>
                    <a:pt x="5929" y="11051"/>
                    <a:pt x="2965" y="14266"/>
                    <a:pt x="1482" y="16225"/>
                  </a:cubicBezTo>
                  <a:cubicBezTo>
                    <a:pt x="0" y="18184"/>
                    <a:pt x="0" y="18887"/>
                    <a:pt x="0" y="19540"/>
                  </a:cubicBezTo>
                  <a:cubicBezTo>
                    <a:pt x="0" y="20193"/>
                    <a:pt x="0" y="20796"/>
                    <a:pt x="1482" y="21148"/>
                  </a:cubicBezTo>
                  <a:cubicBezTo>
                    <a:pt x="2965" y="21500"/>
                    <a:pt x="5929" y="21600"/>
                    <a:pt x="9529" y="21047"/>
                  </a:cubicBezTo>
                  <a:cubicBezTo>
                    <a:pt x="13129" y="20495"/>
                    <a:pt x="17365" y="19289"/>
                    <a:pt x="21600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9250821" y="234950"/>
              <a:ext cx="24243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5171" y="21600"/>
                  </a:moveTo>
                  <a:cubicBezTo>
                    <a:pt x="4232" y="21600"/>
                    <a:pt x="3293" y="21600"/>
                    <a:pt x="2260" y="21300"/>
                  </a:cubicBezTo>
                  <a:cubicBezTo>
                    <a:pt x="1227" y="21000"/>
                    <a:pt x="100" y="20400"/>
                    <a:pt x="6" y="19500"/>
                  </a:cubicBezTo>
                  <a:cubicBezTo>
                    <a:pt x="-88" y="18600"/>
                    <a:pt x="851" y="17400"/>
                    <a:pt x="4608" y="14100"/>
                  </a:cubicBezTo>
                  <a:cubicBezTo>
                    <a:pt x="8364" y="10800"/>
                    <a:pt x="14938" y="5400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9486899" y="50800"/>
              <a:ext cx="11067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4713" y="0"/>
                  </a:moveTo>
                  <a:cubicBezTo>
                    <a:pt x="10604" y="2432"/>
                    <a:pt x="16495" y="4865"/>
                    <a:pt x="19047" y="7492"/>
                  </a:cubicBezTo>
                  <a:cubicBezTo>
                    <a:pt x="21600" y="10119"/>
                    <a:pt x="20815" y="12941"/>
                    <a:pt x="17084" y="15324"/>
                  </a:cubicBezTo>
                  <a:cubicBezTo>
                    <a:pt x="13353" y="17708"/>
                    <a:pt x="6676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76300" y="863600"/>
              <a:ext cx="7518400" cy="14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8254"/>
                  </a:moveTo>
                  <a:cubicBezTo>
                    <a:pt x="225" y="18558"/>
                    <a:pt x="450" y="18862"/>
                    <a:pt x="693" y="19470"/>
                  </a:cubicBezTo>
                  <a:cubicBezTo>
                    <a:pt x="936" y="20079"/>
                    <a:pt x="1198" y="20992"/>
                    <a:pt x="1456" y="21296"/>
                  </a:cubicBezTo>
                  <a:cubicBezTo>
                    <a:pt x="1715" y="21600"/>
                    <a:pt x="1970" y="21296"/>
                    <a:pt x="2217" y="20687"/>
                  </a:cubicBezTo>
                  <a:cubicBezTo>
                    <a:pt x="2463" y="20079"/>
                    <a:pt x="2700" y="19166"/>
                    <a:pt x="2910" y="18558"/>
                  </a:cubicBezTo>
                  <a:cubicBezTo>
                    <a:pt x="3120" y="17949"/>
                    <a:pt x="3302" y="17645"/>
                    <a:pt x="3487" y="17189"/>
                  </a:cubicBezTo>
                  <a:cubicBezTo>
                    <a:pt x="3673" y="16732"/>
                    <a:pt x="3861" y="16124"/>
                    <a:pt x="4065" y="15363"/>
                  </a:cubicBezTo>
                  <a:cubicBezTo>
                    <a:pt x="4269" y="14603"/>
                    <a:pt x="4488" y="13690"/>
                    <a:pt x="4710" y="12930"/>
                  </a:cubicBezTo>
                  <a:cubicBezTo>
                    <a:pt x="4932" y="12169"/>
                    <a:pt x="5157" y="11561"/>
                    <a:pt x="5391" y="10952"/>
                  </a:cubicBezTo>
                  <a:cubicBezTo>
                    <a:pt x="5625" y="10344"/>
                    <a:pt x="5868" y="9735"/>
                    <a:pt x="6118" y="9127"/>
                  </a:cubicBezTo>
                  <a:cubicBezTo>
                    <a:pt x="6367" y="8518"/>
                    <a:pt x="6622" y="7910"/>
                    <a:pt x="6823" y="7454"/>
                  </a:cubicBezTo>
                  <a:cubicBezTo>
                    <a:pt x="7024" y="6997"/>
                    <a:pt x="7170" y="6693"/>
                    <a:pt x="7313" y="6389"/>
                  </a:cubicBezTo>
                  <a:cubicBezTo>
                    <a:pt x="7455" y="6085"/>
                    <a:pt x="7595" y="5780"/>
                    <a:pt x="7750" y="5476"/>
                  </a:cubicBezTo>
                  <a:cubicBezTo>
                    <a:pt x="7905" y="5172"/>
                    <a:pt x="8076" y="4868"/>
                    <a:pt x="8222" y="4563"/>
                  </a:cubicBezTo>
                  <a:cubicBezTo>
                    <a:pt x="8368" y="4259"/>
                    <a:pt x="8489" y="3955"/>
                    <a:pt x="8641" y="3651"/>
                  </a:cubicBezTo>
                  <a:cubicBezTo>
                    <a:pt x="8793" y="3346"/>
                    <a:pt x="8976" y="3042"/>
                    <a:pt x="9137" y="2890"/>
                  </a:cubicBezTo>
                  <a:cubicBezTo>
                    <a:pt x="9298" y="2738"/>
                    <a:pt x="9438" y="2738"/>
                    <a:pt x="9590" y="2586"/>
                  </a:cubicBezTo>
                  <a:cubicBezTo>
                    <a:pt x="9742" y="2434"/>
                    <a:pt x="9906" y="2130"/>
                    <a:pt x="10070" y="1825"/>
                  </a:cubicBezTo>
                  <a:cubicBezTo>
                    <a:pt x="10234" y="1521"/>
                    <a:pt x="10399" y="1217"/>
                    <a:pt x="10563" y="1065"/>
                  </a:cubicBezTo>
                  <a:cubicBezTo>
                    <a:pt x="10727" y="913"/>
                    <a:pt x="10891" y="913"/>
                    <a:pt x="11068" y="913"/>
                  </a:cubicBezTo>
                  <a:cubicBezTo>
                    <a:pt x="11244" y="913"/>
                    <a:pt x="11432" y="913"/>
                    <a:pt x="11615" y="761"/>
                  </a:cubicBezTo>
                  <a:cubicBezTo>
                    <a:pt x="11797" y="608"/>
                    <a:pt x="11974" y="304"/>
                    <a:pt x="12141" y="152"/>
                  </a:cubicBezTo>
                  <a:cubicBezTo>
                    <a:pt x="12308" y="0"/>
                    <a:pt x="12466" y="0"/>
                    <a:pt x="12722" y="0"/>
                  </a:cubicBezTo>
                  <a:cubicBezTo>
                    <a:pt x="12977" y="0"/>
                    <a:pt x="13330" y="0"/>
                    <a:pt x="13661" y="0"/>
                  </a:cubicBezTo>
                  <a:cubicBezTo>
                    <a:pt x="13993" y="0"/>
                    <a:pt x="14303" y="0"/>
                    <a:pt x="14549" y="0"/>
                  </a:cubicBezTo>
                  <a:cubicBezTo>
                    <a:pt x="14795" y="0"/>
                    <a:pt x="14978" y="0"/>
                    <a:pt x="15142" y="152"/>
                  </a:cubicBezTo>
                  <a:cubicBezTo>
                    <a:pt x="15306" y="304"/>
                    <a:pt x="15452" y="608"/>
                    <a:pt x="15604" y="913"/>
                  </a:cubicBezTo>
                  <a:cubicBezTo>
                    <a:pt x="15756" y="1217"/>
                    <a:pt x="15914" y="1521"/>
                    <a:pt x="16072" y="1673"/>
                  </a:cubicBezTo>
                  <a:cubicBezTo>
                    <a:pt x="16230" y="1825"/>
                    <a:pt x="16389" y="1825"/>
                    <a:pt x="16538" y="1977"/>
                  </a:cubicBezTo>
                  <a:cubicBezTo>
                    <a:pt x="16686" y="2130"/>
                    <a:pt x="16826" y="2434"/>
                    <a:pt x="16969" y="2738"/>
                  </a:cubicBezTo>
                  <a:cubicBezTo>
                    <a:pt x="17112" y="3042"/>
                    <a:pt x="17258" y="3346"/>
                    <a:pt x="17404" y="3651"/>
                  </a:cubicBezTo>
                  <a:cubicBezTo>
                    <a:pt x="17550" y="3955"/>
                    <a:pt x="17696" y="4259"/>
                    <a:pt x="17903" y="4563"/>
                  </a:cubicBezTo>
                  <a:cubicBezTo>
                    <a:pt x="18109" y="4868"/>
                    <a:pt x="18377" y="5172"/>
                    <a:pt x="18635" y="5628"/>
                  </a:cubicBezTo>
                  <a:cubicBezTo>
                    <a:pt x="18894" y="6085"/>
                    <a:pt x="19143" y="6693"/>
                    <a:pt x="19377" y="6997"/>
                  </a:cubicBezTo>
                  <a:cubicBezTo>
                    <a:pt x="19611" y="7301"/>
                    <a:pt x="19830" y="7301"/>
                    <a:pt x="20101" y="7454"/>
                  </a:cubicBezTo>
                  <a:cubicBezTo>
                    <a:pt x="20372" y="7606"/>
                    <a:pt x="20694" y="7910"/>
                    <a:pt x="20952" y="8062"/>
                  </a:cubicBezTo>
                  <a:cubicBezTo>
                    <a:pt x="21211" y="8214"/>
                    <a:pt x="21405" y="8214"/>
                    <a:pt x="21600" y="8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641350" y="1136649"/>
              <a:ext cx="701040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" y="20502"/>
                    <a:pt x="209" y="19403"/>
                    <a:pt x="372" y="18549"/>
                  </a:cubicBezTo>
                  <a:cubicBezTo>
                    <a:pt x="535" y="17695"/>
                    <a:pt x="757" y="17085"/>
                    <a:pt x="985" y="16536"/>
                  </a:cubicBezTo>
                  <a:cubicBezTo>
                    <a:pt x="1213" y="15986"/>
                    <a:pt x="1448" y="15498"/>
                    <a:pt x="1660" y="15071"/>
                  </a:cubicBezTo>
                  <a:cubicBezTo>
                    <a:pt x="1872" y="14644"/>
                    <a:pt x="2061" y="14278"/>
                    <a:pt x="2266" y="13851"/>
                  </a:cubicBezTo>
                  <a:cubicBezTo>
                    <a:pt x="2472" y="13424"/>
                    <a:pt x="2693" y="12936"/>
                    <a:pt x="2948" y="12386"/>
                  </a:cubicBezTo>
                  <a:cubicBezTo>
                    <a:pt x="3202" y="11837"/>
                    <a:pt x="3489" y="11227"/>
                    <a:pt x="3711" y="10739"/>
                  </a:cubicBezTo>
                  <a:cubicBezTo>
                    <a:pt x="3933" y="10251"/>
                    <a:pt x="4089" y="9885"/>
                    <a:pt x="4239" y="9580"/>
                  </a:cubicBezTo>
                  <a:cubicBezTo>
                    <a:pt x="4389" y="9275"/>
                    <a:pt x="4533" y="9031"/>
                    <a:pt x="4699" y="8725"/>
                  </a:cubicBezTo>
                  <a:cubicBezTo>
                    <a:pt x="4865" y="8420"/>
                    <a:pt x="5054" y="8054"/>
                    <a:pt x="5237" y="7749"/>
                  </a:cubicBezTo>
                  <a:cubicBezTo>
                    <a:pt x="5420" y="7444"/>
                    <a:pt x="5596" y="7200"/>
                    <a:pt x="5768" y="6895"/>
                  </a:cubicBezTo>
                  <a:cubicBezTo>
                    <a:pt x="5941" y="6590"/>
                    <a:pt x="6111" y="6224"/>
                    <a:pt x="6290" y="5919"/>
                  </a:cubicBezTo>
                  <a:cubicBezTo>
                    <a:pt x="6470" y="5614"/>
                    <a:pt x="6659" y="5369"/>
                    <a:pt x="6858" y="5125"/>
                  </a:cubicBezTo>
                  <a:cubicBezTo>
                    <a:pt x="7057" y="4881"/>
                    <a:pt x="7265" y="4637"/>
                    <a:pt x="7471" y="4393"/>
                  </a:cubicBezTo>
                  <a:cubicBezTo>
                    <a:pt x="7676" y="4149"/>
                    <a:pt x="7878" y="3905"/>
                    <a:pt x="8084" y="3661"/>
                  </a:cubicBezTo>
                  <a:cubicBezTo>
                    <a:pt x="8289" y="3417"/>
                    <a:pt x="8498" y="3173"/>
                    <a:pt x="8700" y="2990"/>
                  </a:cubicBezTo>
                  <a:cubicBezTo>
                    <a:pt x="8902" y="2807"/>
                    <a:pt x="9098" y="2685"/>
                    <a:pt x="9313" y="2563"/>
                  </a:cubicBezTo>
                  <a:cubicBezTo>
                    <a:pt x="9528" y="2441"/>
                    <a:pt x="9763" y="2319"/>
                    <a:pt x="9991" y="2197"/>
                  </a:cubicBezTo>
                  <a:cubicBezTo>
                    <a:pt x="10220" y="2075"/>
                    <a:pt x="10441" y="1953"/>
                    <a:pt x="10670" y="1831"/>
                  </a:cubicBezTo>
                  <a:cubicBezTo>
                    <a:pt x="10898" y="1708"/>
                    <a:pt x="11133" y="1586"/>
                    <a:pt x="11358" y="1464"/>
                  </a:cubicBezTo>
                  <a:cubicBezTo>
                    <a:pt x="11583" y="1342"/>
                    <a:pt x="11798" y="1220"/>
                    <a:pt x="12029" y="1098"/>
                  </a:cubicBezTo>
                  <a:cubicBezTo>
                    <a:pt x="12261" y="976"/>
                    <a:pt x="12509" y="854"/>
                    <a:pt x="12747" y="732"/>
                  </a:cubicBezTo>
                  <a:cubicBezTo>
                    <a:pt x="12985" y="610"/>
                    <a:pt x="13213" y="488"/>
                    <a:pt x="13448" y="427"/>
                  </a:cubicBezTo>
                  <a:cubicBezTo>
                    <a:pt x="13683" y="366"/>
                    <a:pt x="13924" y="366"/>
                    <a:pt x="14155" y="305"/>
                  </a:cubicBezTo>
                  <a:cubicBezTo>
                    <a:pt x="14387" y="244"/>
                    <a:pt x="14609" y="122"/>
                    <a:pt x="14961" y="61"/>
                  </a:cubicBezTo>
                  <a:cubicBezTo>
                    <a:pt x="15313" y="0"/>
                    <a:pt x="15796" y="0"/>
                    <a:pt x="16158" y="0"/>
                  </a:cubicBezTo>
                  <a:cubicBezTo>
                    <a:pt x="16520" y="0"/>
                    <a:pt x="16761" y="0"/>
                    <a:pt x="16986" y="61"/>
                  </a:cubicBezTo>
                  <a:cubicBezTo>
                    <a:pt x="17211" y="122"/>
                    <a:pt x="17420" y="244"/>
                    <a:pt x="17759" y="427"/>
                  </a:cubicBezTo>
                  <a:cubicBezTo>
                    <a:pt x="18098" y="610"/>
                    <a:pt x="18567" y="854"/>
                    <a:pt x="18913" y="1098"/>
                  </a:cubicBezTo>
                  <a:cubicBezTo>
                    <a:pt x="19259" y="1342"/>
                    <a:pt x="19480" y="1586"/>
                    <a:pt x="19692" y="1769"/>
                  </a:cubicBezTo>
                  <a:cubicBezTo>
                    <a:pt x="19904" y="1953"/>
                    <a:pt x="20107" y="2075"/>
                    <a:pt x="20423" y="2380"/>
                  </a:cubicBezTo>
                  <a:cubicBezTo>
                    <a:pt x="20739" y="2685"/>
                    <a:pt x="21170" y="3173"/>
                    <a:pt x="21600" y="3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54000" y="2133600"/>
              <a:ext cx="323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6" y="21600"/>
                    <a:pt x="6212" y="21600"/>
                    <a:pt x="9812" y="18000"/>
                  </a:cubicBezTo>
                  <a:cubicBezTo>
                    <a:pt x="13412" y="14400"/>
                    <a:pt x="1750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14350" y="2025650"/>
              <a:ext cx="14893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2663" y="0"/>
                  </a:moveTo>
                  <a:cubicBezTo>
                    <a:pt x="7989" y="1620"/>
                    <a:pt x="13315" y="3240"/>
                    <a:pt x="16718" y="4950"/>
                  </a:cubicBezTo>
                  <a:cubicBezTo>
                    <a:pt x="20121" y="6660"/>
                    <a:pt x="21600" y="8460"/>
                    <a:pt x="20416" y="10980"/>
                  </a:cubicBezTo>
                  <a:cubicBezTo>
                    <a:pt x="19233" y="13500"/>
                    <a:pt x="15386" y="16740"/>
                    <a:pt x="11540" y="18630"/>
                  </a:cubicBezTo>
                  <a:cubicBezTo>
                    <a:pt x="7693" y="20520"/>
                    <a:pt x="3847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98550" y="1966056"/>
              <a:ext cx="222250" cy="44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0273"/>
                  </a:moveTo>
                  <a:cubicBezTo>
                    <a:pt x="1029" y="18206"/>
                    <a:pt x="2057" y="16139"/>
                    <a:pt x="3497" y="13193"/>
                  </a:cubicBezTo>
                  <a:cubicBezTo>
                    <a:pt x="4937" y="10248"/>
                    <a:pt x="6789" y="6424"/>
                    <a:pt x="8023" y="4202"/>
                  </a:cubicBezTo>
                  <a:cubicBezTo>
                    <a:pt x="9257" y="1980"/>
                    <a:pt x="9874" y="1360"/>
                    <a:pt x="10594" y="843"/>
                  </a:cubicBezTo>
                  <a:cubicBezTo>
                    <a:pt x="11314" y="326"/>
                    <a:pt x="12137" y="-87"/>
                    <a:pt x="12857" y="16"/>
                  </a:cubicBezTo>
                  <a:cubicBezTo>
                    <a:pt x="13577" y="120"/>
                    <a:pt x="14194" y="740"/>
                    <a:pt x="14811" y="2600"/>
                  </a:cubicBezTo>
                  <a:cubicBezTo>
                    <a:pt x="15429" y="4460"/>
                    <a:pt x="16046" y="7561"/>
                    <a:pt x="16766" y="10661"/>
                  </a:cubicBezTo>
                  <a:cubicBezTo>
                    <a:pt x="17486" y="13762"/>
                    <a:pt x="18309" y="16862"/>
                    <a:pt x="19131" y="18671"/>
                  </a:cubicBezTo>
                  <a:cubicBezTo>
                    <a:pt x="19954" y="20480"/>
                    <a:pt x="20777" y="20996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136650" y="224155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429"/>
                    <a:pt x="9120" y="9257"/>
                    <a:pt x="12720" y="5657"/>
                  </a:cubicBezTo>
                  <a:cubicBezTo>
                    <a:pt x="16320" y="2057"/>
                    <a:pt x="189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428749" y="2057400"/>
              <a:ext cx="317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471"/>
                    <a:pt x="8640" y="6943"/>
                    <a:pt x="12240" y="10543"/>
                  </a:cubicBezTo>
                  <a:cubicBezTo>
                    <a:pt x="15840" y="14143"/>
                    <a:pt x="18720" y="178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511300" y="2038350"/>
              <a:ext cx="444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926"/>
                    <a:pt x="8229" y="9853"/>
                    <a:pt x="11829" y="13453"/>
                  </a:cubicBezTo>
                  <a:cubicBezTo>
                    <a:pt x="15429" y="17053"/>
                    <a:pt x="18514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605976" y="2222500"/>
              <a:ext cx="83133" cy="13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158" fill="norm" stroke="1" extrusionOk="0">
                  <a:moveTo>
                    <a:pt x="10940" y="0"/>
                  </a:moveTo>
                  <a:cubicBezTo>
                    <a:pt x="8368" y="665"/>
                    <a:pt x="5797" y="1329"/>
                    <a:pt x="3482" y="3988"/>
                  </a:cubicBezTo>
                  <a:cubicBezTo>
                    <a:pt x="1168" y="6646"/>
                    <a:pt x="-889" y="11298"/>
                    <a:pt x="397" y="14622"/>
                  </a:cubicBezTo>
                  <a:cubicBezTo>
                    <a:pt x="1682" y="17945"/>
                    <a:pt x="6311" y="19938"/>
                    <a:pt x="9911" y="20769"/>
                  </a:cubicBezTo>
                  <a:cubicBezTo>
                    <a:pt x="13511" y="21600"/>
                    <a:pt x="16082" y="21268"/>
                    <a:pt x="17882" y="18111"/>
                  </a:cubicBezTo>
                  <a:cubicBezTo>
                    <a:pt x="19682" y="14954"/>
                    <a:pt x="20711" y="8972"/>
                    <a:pt x="19940" y="5483"/>
                  </a:cubicBezTo>
                  <a:cubicBezTo>
                    <a:pt x="19168" y="1994"/>
                    <a:pt x="16597" y="997"/>
                    <a:pt x="140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743256" y="2190750"/>
              <a:ext cx="193495" cy="16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97" fill="norm" stroke="1" extrusionOk="0">
                  <a:moveTo>
                    <a:pt x="332" y="820"/>
                  </a:moveTo>
                  <a:cubicBezTo>
                    <a:pt x="97" y="6015"/>
                    <a:pt x="-138" y="11210"/>
                    <a:pt x="97" y="14491"/>
                  </a:cubicBezTo>
                  <a:cubicBezTo>
                    <a:pt x="332" y="17772"/>
                    <a:pt x="1036" y="19139"/>
                    <a:pt x="1975" y="20096"/>
                  </a:cubicBezTo>
                  <a:cubicBezTo>
                    <a:pt x="2914" y="21053"/>
                    <a:pt x="4088" y="21600"/>
                    <a:pt x="5027" y="21327"/>
                  </a:cubicBezTo>
                  <a:cubicBezTo>
                    <a:pt x="5966" y="21053"/>
                    <a:pt x="6671" y="19959"/>
                    <a:pt x="7258" y="18729"/>
                  </a:cubicBezTo>
                  <a:cubicBezTo>
                    <a:pt x="7845" y="17499"/>
                    <a:pt x="8314" y="16132"/>
                    <a:pt x="8666" y="14765"/>
                  </a:cubicBezTo>
                  <a:cubicBezTo>
                    <a:pt x="9019" y="13397"/>
                    <a:pt x="9253" y="12030"/>
                    <a:pt x="9488" y="12030"/>
                  </a:cubicBezTo>
                  <a:cubicBezTo>
                    <a:pt x="9723" y="12030"/>
                    <a:pt x="9958" y="13397"/>
                    <a:pt x="10662" y="14765"/>
                  </a:cubicBezTo>
                  <a:cubicBezTo>
                    <a:pt x="11366" y="16132"/>
                    <a:pt x="12540" y="17499"/>
                    <a:pt x="14301" y="17635"/>
                  </a:cubicBezTo>
                  <a:cubicBezTo>
                    <a:pt x="16062" y="17772"/>
                    <a:pt x="18410" y="16678"/>
                    <a:pt x="19701" y="13534"/>
                  </a:cubicBezTo>
                  <a:cubicBezTo>
                    <a:pt x="20992" y="10390"/>
                    <a:pt x="21227" y="5195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000317" y="2161945"/>
              <a:ext cx="79308" cy="24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527" fill="norm" stroke="1" extrusionOk="0">
                  <a:moveTo>
                    <a:pt x="14563" y="858"/>
                  </a:moveTo>
                  <a:cubicBezTo>
                    <a:pt x="11863" y="486"/>
                    <a:pt x="9163" y="113"/>
                    <a:pt x="6463" y="20"/>
                  </a:cubicBezTo>
                  <a:cubicBezTo>
                    <a:pt x="3763" y="-73"/>
                    <a:pt x="1063" y="113"/>
                    <a:pt x="253" y="1510"/>
                  </a:cubicBezTo>
                  <a:cubicBezTo>
                    <a:pt x="-557" y="2906"/>
                    <a:pt x="523" y="5513"/>
                    <a:pt x="4303" y="7934"/>
                  </a:cubicBezTo>
                  <a:cubicBezTo>
                    <a:pt x="8083" y="10355"/>
                    <a:pt x="14563" y="12589"/>
                    <a:pt x="17803" y="14172"/>
                  </a:cubicBezTo>
                  <a:cubicBezTo>
                    <a:pt x="21043" y="15755"/>
                    <a:pt x="21043" y="16686"/>
                    <a:pt x="17803" y="17803"/>
                  </a:cubicBezTo>
                  <a:cubicBezTo>
                    <a:pt x="14563" y="18920"/>
                    <a:pt x="8083" y="20224"/>
                    <a:pt x="1603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851150" y="2165350"/>
              <a:ext cx="165100" cy="22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277" y="5200"/>
                    <a:pt x="554" y="10400"/>
                    <a:pt x="692" y="13600"/>
                  </a:cubicBezTo>
                  <a:cubicBezTo>
                    <a:pt x="831" y="16800"/>
                    <a:pt x="831" y="18000"/>
                    <a:pt x="1108" y="19100"/>
                  </a:cubicBezTo>
                  <a:cubicBezTo>
                    <a:pt x="1385" y="20200"/>
                    <a:pt x="1938" y="21200"/>
                    <a:pt x="2769" y="21400"/>
                  </a:cubicBezTo>
                  <a:cubicBezTo>
                    <a:pt x="3600" y="21600"/>
                    <a:pt x="4708" y="21000"/>
                    <a:pt x="6231" y="19000"/>
                  </a:cubicBezTo>
                  <a:cubicBezTo>
                    <a:pt x="7754" y="17000"/>
                    <a:pt x="9692" y="13600"/>
                    <a:pt x="11077" y="11300"/>
                  </a:cubicBezTo>
                  <a:cubicBezTo>
                    <a:pt x="12462" y="9000"/>
                    <a:pt x="13292" y="7800"/>
                    <a:pt x="13985" y="7800"/>
                  </a:cubicBezTo>
                  <a:cubicBezTo>
                    <a:pt x="14677" y="7800"/>
                    <a:pt x="15231" y="9000"/>
                    <a:pt x="16477" y="11200"/>
                  </a:cubicBezTo>
                  <a:cubicBezTo>
                    <a:pt x="17723" y="13400"/>
                    <a:pt x="19662" y="166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078759" y="2204155"/>
              <a:ext cx="83813" cy="234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343" fill="norm" stroke="1" extrusionOk="0">
                  <a:moveTo>
                    <a:pt x="14126" y="514"/>
                  </a:moveTo>
                  <a:cubicBezTo>
                    <a:pt x="9498" y="129"/>
                    <a:pt x="4869" y="-257"/>
                    <a:pt x="2298" y="225"/>
                  </a:cubicBezTo>
                  <a:cubicBezTo>
                    <a:pt x="-274" y="707"/>
                    <a:pt x="-788" y="2057"/>
                    <a:pt x="1269" y="3504"/>
                  </a:cubicBezTo>
                  <a:cubicBezTo>
                    <a:pt x="3326" y="4950"/>
                    <a:pt x="7955" y="6493"/>
                    <a:pt x="12069" y="8325"/>
                  </a:cubicBezTo>
                  <a:cubicBezTo>
                    <a:pt x="16183" y="10157"/>
                    <a:pt x="19783" y="12279"/>
                    <a:pt x="20298" y="14497"/>
                  </a:cubicBezTo>
                  <a:cubicBezTo>
                    <a:pt x="20812" y="16714"/>
                    <a:pt x="18241" y="19029"/>
                    <a:pt x="15412" y="20186"/>
                  </a:cubicBezTo>
                  <a:cubicBezTo>
                    <a:pt x="12583" y="21343"/>
                    <a:pt x="9498" y="21343"/>
                    <a:pt x="6412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849096" y="1949450"/>
              <a:ext cx="292455" cy="43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71" fill="norm" stroke="1" extrusionOk="0">
                  <a:moveTo>
                    <a:pt x="5481" y="0"/>
                  </a:moveTo>
                  <a:cubicBezTo>
                    <a:pt x="5173" y="3984"/>
                    <a:pt x="4864" y="7969"/>
                    <a:pt x="5018" y="11324"/>
                  </a:cubicBezTo>
                  <a:cubicBezTo>
                    <a:pt x="5173" y="14680"/>
                    <a:pt x="5790" y="17406"/>
                    <a:pt x="6330" y="18979"/>
                  </a:cubicBezTo>
                  <a:cubicBezTo>
                    <a:pt x="6870" y="20551"/>
                    <a:pt x="7333" y="20971"/>
                    <a:pt x="7950" y="21233"/>
                  </a:cubicBezTo>
                  <a:cubicBezTo>
                    <a:pt x="8567" y="21495"/>
                    <a:pt x="9338" y="21600"/>
                    <a:pt x="9801" y="21233"/>
                  </a:cubicBezTo>
                  <a:cubicBezTo>
                    <a:pt x="10264" y="20866"/>
                    <a:pt x="10418" y="20027"/>
                    <a:pt x="9724" y="18769"/>
                  </a:cubicBezTo>
                  <a:cubicBezTo>
                    <a:pt x="9030" y="17511"/>
                    <a:pt x="7487" y="15833"/>
                    <a:pt x="6021" y="14680"/>
                  </a:cubicBezTo>
                  <a:cubicBezTo>
                    <a:pt x="4556" y="13526"/>
                    <a:pt x="3167" y="12897"/>
                    <a:pt x="2010" y="12530"/>
                  </a:cubicBezTo>
                  <a:cubicBezTo>
                    <a:pt x="853" y="12163"/>
                    <a:pt x="-73" y="12058"/>
                    <a:pt x="4" y="12006"/>
                  </a:cubicBezTo>
                  <a:cubicBezTo>
                    <a:pt x="81" y="11953"/>
                    <a:pt x="1161" y="11953"/>
                    <a:pt x="3476" y="11796"/>
                  </a:cubicBezTo>
                  <a:cubicBezTo>
                    <a:pt x="5790" y="11639"/>
                    <a:pt x="9338" y="11324"/>
                    <a:pt x="11730" y="11062"/>
                  </a:cubicBezTo>
                  <a:cubicBezTo>
                    <a:pt x="14121" y="10800"/>
                    <a:pt x="15356" y="10590"/>
                    <a:pt x="15587" y="10590"/>
                  </a:cubicBezTo>
                  <a:cubicBezTo>
                    <a:pt x="15818" y="10590"/>
                    <a:pt x="15047" y="10800"/>
                    <a:pt x="14044" y="11482"/>
                  </a:cubicBezTo>
                  <a:cubicBezTo>
                    <a:pt x="13041" y="12163"/>
                    <a:pt x="11807" y="13317"/>
                    <a:pt x="11267" y="14417"/>
                  </a:cubicBezTo>
                  <a:cubicBezTo>
                    <a:pt x="10727" y="15518"/>
                    <a:pt x="10881" y="16567"/>
                    <a:pt x="11498" y="17353"/>
                  </a:cubicBezTo>
                  <a:cubicBezTo>
                    <a:pt x="12116" y="18140"/>
                    <a:pt x="13196" y="18664"/>
                    <a:pt x="14430" y="18926"/>
                  </a:cubicBezTo>
                  <a:cubicBezTo>
                    <a:pt x="15664" y="19188"/>
                    <a:pt x="17053" y="19188"/>
                    <a:pt x="18287" y="18664"/>
                  </a:cubicBezTo>
                  <a:cubicBezTo>
                    <a:pt x="19521" y="18140"/>
                    <a:pt x="20601" y="17091"/>
                    <a:pt x="21064" y="15990"/>
                  </a:cubicBezTo>
                  <a:cubicBezTo>
                    <a:pt x="21527" y="14889"/>
                    <a:pt x="21373" y="13736"/>
                    <a:pt x="20447" y="12897"/>
                  </a:cubicBezTo>
                  <a:cubicBezTo>
                    <a:pt x="19521" y="12058"/>
                    <a:pt x="17824" y="11534"/>
                    <a:pt x="16127" y="1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811399" y="2119108"/>
              <a:ext cx="135252" cy="26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02" fill="norm" stroke="1" extrusionOk="0">
                  <a:moveTo>
                    <a:pt x="17246" y="2202"/>
                  </a:moveTo>
                  <a:cubicBezTo>
                    <a:pt x="16249" y="1345"/>
                    <a:pt x="15252" y="488"/>
                    <a:pt x="13092" y="145"/>
                  </a:cubicBezTo>
                  <a:cubicBezTo>
                    <a:pt x="10932" y="-198"/>
                    <a:pt x="7609" y="-27"/>
                    <a:pt x="5117" y="1688"/>
                  </a:cubicBezTo>
                  <a:cubicBezTo>
                    <a:pt x="2625" y="3402"/>
                    <a:pt x="963" y="6659"/>
                    <a:pt x="299" y="9916"/>
                  </a:cubicBezTo>
                  <a:cubicBezTo>
                    <a:pt x="-366" y="13173"/>
                    <a:pt x="-34" y="16431"/>
                    <a:pt x="2459" y="18488"/>
                  </a:cubicBezTo>
                  <a:cubicBezTo>
                    <a:pt x="4951" y="20545"/>
                    <a:pt x="9603" y="21402"/>
                    <a:pt x="13092" y="21402"/>
                  </a:cubicBezTo>
                  <a:cubicBezTo>
                    <a:pt x="16582" y="21402"/>
                    <a:pt x="18908" y="20545"/>
                    <a:pt x="21234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007985" y="1936750"/>
              <a:ext cx="129166" cy="44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72" fill="norm" stroke="1" extrusionOk="0">
                  <a:moveTo>
                    <a:pt x="4537" y="0"/>
                  </a:moveTo>
                  <a:cubicBezTo>
                    <a:pt x="3841" y="3583"/>
                    <a:pt x="3144" y="7166"/>
                    <a:pt x="2795" y="10442"/>
                  </a:cubicBezTo>
                  <a:cubicBezTo>
                    <a:pt x="2447" y="13718"/>
                    <a:pt x="2447" y="16686"/>
                    <a:pt x="2099" y="18580"/>
                  </a:cubicBezTo>
                  <a:cubicBezTo>
                    <a:pt x="1750" y="20474"/>
                    <a:pt x="1054" y="21293"/>
                    <a:pt x="531" y="21446"/>
                  </a:cubicBezTo>
                  <a:cubicBezTo>
                    <a:pt x="8" y="21600"/>
                    <a:pt x="-340" y="21088"/>
                    <a:pt x="531" y="19553"/>
                  </a:cubicBezTo>
                  <a:cubicBezTo>
                    <a:pt x="1402" y="18017"/>
                    <a:pt x="3492" y="15458"/>
                    <a:pt x="5408" y="13922"/>
                  </a:cubicBezTo>
                  <a:cubicBezTo>
                    <a:pt x="7325" y="12387"/>
                    <a:pt x="9066" y="11875"/>
                    <a:pt x="10460" y="11977"/>
                  </a:cubicBezTo>
                  <a:cubicBezTo>
                    <a:pt x="11854" y="12080"/>
                    <a:pt x="12899" y="12796"/>
                    <a:pt x="13770" y="13820"/>
                  </a:cubicBezTo>
                  <a:cubicBezTo>
                    <a:pt x="14641" y="14844"/>
                    <a:pt x="15337" y="16174"/>
                    <a:pt x="16557" y="17147"/>
                  </a:cubicBezTo>
                  <a:cubicBezTo>
                    <a:pt x="17776" y="18119"/>
                    <a:pt x="19518" y="18734"/>
                    <a:pt x="21260" y="1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151063" y="2160737"/>
              <a:ext cx="106737" cy="16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70" fill="norm" stroke="1" extrusionOk="0">
                  <a:moveTo>
                    <a:pt x="1008" y="17443"/>
                  </a:moveTo>
                  <a:cubicBezTo>
                    <a:pt x="1008" y="16040"/>
                    <a:pt x="1008" y="14638"/>
                    <a:pt x="2669" y="12954"/>
                  </a:cubicBezTo>
                  <a:cubicBezTo>
                    <a:pt x="4331" y="11271"/>
                    <a:pt x="7654" y="9308"/>
                    <a:pt x="9938" y="7765"/>
                  </a:cubicBezTo>
                  <a:cubicBezTo>
                    <a:pt x="12223" y="6222"/>
                    <a:pt x="13469" y="5100"/>
                    <a:pt x="14300" y="3838"/>
                  </a:cubicBezTo>
                  <a:cubicBezTo>
                    <a:pt x="15131" y="2575"/>
                    <a:pt x="15546" y="1173"/>
                    <a:pt x="14715" y="471"/>
                  </a:cubicBezTo>
                  <a:cubicBezTo>
                    <a:pt x="13884" y="-230"/>
                    <a:pt x="11808" y="-230"/>
                    <a:pt x="9315" y="1032"/>
                  </a:cubicBezTo>
                  <a:cubicBezTo>
                    <a:pt x="6823" y="2295"/>
                    <a:pt x="3915" y="4819"/>
                    <a:pt x="2046" y="8045"/>
                  </a:cubicBezTo>
                  <a:cubicBezTo>
                    <a:pt x="177" y="11271"/>
                    <a:pt x="-654" y="15199"/>
                    <a:pt x="592" y="17723"/>
                  </a:cubicBezTo>
                  <a:cubicBezTo>
                    <a:pt x="1838" y="20248"/>
                    <a:pt x="5161" y="21370"/>
                    <a:pt x="8900" y="21370"/>
                  </a:cubicBezTo>
                  <a:cubicBezTo>
                    <a:pt x="12638" y="21370"/>
                    <a:pt x="16792" y="20248"/>
                    <a:pt x="20946" y="19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281744" y="2171808"/>
              <a:ext cx="109406" cy="19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029" fill="norm" stroke="1" extrusionOk="0">
                  <a:moveTo>
                    <a:pt x="19842" y="2688"/>
                  </a:moveTo>
                  <a:cubicBezTo>
                    <a:pt x="18212" y="1563"/>
                    <a:pt x="16582" y="438"/>
                    <a:pt x="14544" y="100"/>
                  </a:cubicBezTo>
                  <a:cubicBezTo>
                    <a:pt x="12507" y="-237"/>
                    <a:pt x="10061" y="213"/>
                    <a:pt x="7412" y="2350"/>
                  </a:cubicBezTo>
                  <a:cubicBezTo>
                    <a:pt x="4763" y="4488"/>
                    <a:pt x="1910" y="8313"/>
                    <a:pt x="688" y="11463"/>
                  </a:cubicBezTo>
                  <a:cubicBezTo>
                    <a:pt x="-535" y="14613"/>
                    <a:pt x="-127" y="17088"/>
                    <a:pt x="1910" y="18775"/>
                  </a:cubicBezTo>
                  <a:cubicBezTo>
                    <a:pt x="3948" y="20463"/>
                    <a:pt x="7616" y="21363"/>
                    <a:pt x="11080" y="20913"/>
                  </a:cubicBezTo>
                  <a:cubicBezTo>
                    <a:pt x="14544" y="20463"/>
                    <a:pt x="17805" y="18663"/>
                    <a:pt x="21065" y="16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429891" y="1930399"/>
              <a:ext cx="88259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55" fill="norm" stroke="1" extrusionOk="0">
                  <a:moveTo>
                    <a:pt x="21444" y="0"/>
                  </a:moveTo>
                  <a:cubicBezTo>
                    <a:pt x="18358" y="1783"/>
                    <a:pt x="15273" y="3567"/>
                    <a:pt x="12187" y="6341"/>
                  </a:cubicBezTo>
                  <a:cubicBezTo>
                    <a:pt x="9101" y="9116"/>
                    <a:pt x="6015" y="12881"/>
                    <a:pt x="3958" y="15407"/>
                  </a:cubicBezTo>
                  <a:cubicBezTo>
                    <a:pt x="1901" y="17934"/>
                    <a:pt x="873" y="19222"/>
                    <a:pt x="358" y="20114"/>
                  </a:cubicBezTo>
                  <a:cubicBezTo>
                    <a:pt x="-156" y="21006"/>
                    <a:pt x="-156" y="21501"/>
                    <a:pt x="615" y="21550"/>
                  </a:cubicBezTo>
                  <a:cubicBezTo>
                    <a:pt x="1387" y="21600"/>
                    <a:pt x="2930" y="21204"/>
                    <a:pt x="4473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427309" y="2146300"/>
              <a:ext cx="135291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62" fill="norm" stroke="1" extrusionOk="0">
                  <a:moveTo>
                    <a:pt x="21240" y="0"/>
                  </a:moveTo>
                  <a:cubicBezTo>
                    <a:pt x="15923" y="2424"/>
                    <a:pt x="10606" y="4849"/>
                    <a:pt x="6951" y="7824"/>
                  </a:cubicBezTo>
                  <a:cubicBezTo>
                    <a:pt x="3295" y="10800"/>
                    <a:pt x="1302" y="14327"/>
                    <a:pt x="471" y="16641"/>
                  </a:cubicBezTo>
                  <a:cubicBezTo>
                    <a:pt x="-360" y="18955"/>
                    <a:pt x="-28" y="20057"/>
                    <a:pt x="969" y="20718"/>
                  </a:cubicBezTo>
                  <a:cubicBezTo>
                    <a:pt x="1966" y="21380"/>
                    <a:pt x="3628" y="21600"/>
                    <a:pt x="7117" y="21380"/>
                  </a:cubicBezTo>
                  <a:cubicBezTo>
                    <a:pt x="10606" y="21159"/>
                    <a:pt x="15923" y="20498"/>
                    <a:pt x="2124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217443" y="2121896"/>
              <a:ext cx="208757" cy="2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02" fill="norm" stroke="1" extrusionOk="0">
                  <a:moveTo>
                    <a:pt x="1882" y="2327"/>
                  </a:moveTo>
                  <a:cubicBezTo>
                    <a:pt x="1882" y="1116"/>
                    <a:pt x="1882" y="-95"/>
                    <a:pt x="1554" y="6"/>
                  </a:cubicBezTo>
                  <a:cubicBezTo>
                    <a:pt x="1227" y="107"/>
                    <a:pt x="573" y="1520"/>
                    <a:pt x="245" y="4750"/>
                  </a:cubicBezTo>
                  <a:cubicBezTo>
                    <a:pt x="-82" y="7980"/>
                    <a:pt x="-82" y="13026"/>
                    <a:pt x="245" y="16055"/>
                  </a:cubicBezTo>
                  <a:cubicBezTo>
                    <a:pt x="573" y="19083"/>
                    <a:pt x="1227" y="20092"/>
                    <a:pt x="2100" y="20698"/>
                  </a:cubicBezTo>
                  <a:cubicBezTo>
                    <a:pt x="2973" y="21303"/>
                    <a:pt x="4063" y="21505"/>
                    <a:pt x="5045" y="20496"/>
                  </a:cubicBezTo>
                  <a:cubicBezTo>
                    <a:pt x="6027" y="19486"/>
                    <a:pt x="6900" y="17266"/>
                    <a:pt x="7336" y="15550"/>
                  </a:cubicBezTo>
                  <a:cubicBezTo>
                    <a:pt x="7773" y="13834"/>
                    <a:pt x="7773" y="12623"/>
                    <a:pt x="8100" y="12623"/>
                  </a:cubicBezTo>
                  <a:cubicBezTo>
                    <a:pt x="8427" y="12623"/>
                    <a:pt x="9082" y="13834"/>
                    <a:pt x="10609" y="14742"/>
                  </a:cubicBezTo>
                  <a:cubicBezTo>
                    <a:pt x="12136" y="15651"/>
                    <a:pt x="14536" y="16256"/>
                    <a:pt x="16282" y="16559"/>
                  </a:cubicBezTo>
                  <a:cubicBezTo>
                    <a:pt x="18027" y="16862"/>
                    <a:pt x="19118" y="16862"/>
                    <a:pt x="19991" y="15954"/>
                  </a:cubicBezTo>
                  <a:cubicBezTo>
                    <a:pt x="20863" y="15045"/>
                    <a:pt x="21518" y="13228"/>
                    <a:pt x="21518" y="10503"/>
                  </a:cubicBezTo>
                  <a:cubicBezTo>
                    <a:pt x="21518" y="7778"/>
                    <a:pt x="20863" y="4144"/>
                    <a:pt x="20209" y="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496844" y="1930400"/>
              <a:ext cx="11985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7816" y="0"/>
                  </a:moveTo>
                  <a:cubicBezTo>
                    <a:pt x="6300" y="3467"/>
                    <a:pt x="4784" y="6933"/>
                    <a:pt x="3837" y="10000"/>
                  </a:cubicBezTo>
                  <a:cubicBezTo>
                    <a:pt x="2890" y="13067"/>
                    <a:pt x="2511" y="15733"/>
                    <a:pt x="1942" y="17667"/>
                  </a:cubicBezTo>
                  <a:cubicBezTo>
                    <a:pt x="1374" y="19600"/>
                    <a:pt x="616" y="20800"/>
                    <a:pt x="237" y="20933"/>
                  </a:cubicBezTo>
                  <a:cubicBezTo>
                    <a:pt x="-142" y="21067"/>
                    <a:pt x="-142" y="20133"/>
                    <a:pt x="805" y="18933"/>
                  </a:cubicBezTo>
                  <a:cubicBezTo>
                    <a:pt x="1753" y="17733"/>
                    <a:pt x="3647" y="16267"/>
                    <a:pt x="5542" y="15467"/>
                  </a:cubicBezTo>
                  <a:cubicBezTo>
                    <a:pt x="7437" y="14667"/>
                    <a:pt x="9332" y="14533"/>
                    <a:pt x="10847" y="14733"/>
                  </a:cubicBezTo>
                  <a:cubicBezTo>
                    <a:pt x="12363" y="14933"/>
                    <a:pt x="13500" y="15467"/>
                    <a:pt x="15205" y="16667"/>
                  </a:cubicBezTo>
                  <a:cubicBezTo>
                    <a:pt x="16911" y="17867"/>
                    <a:pt x="19184" y="19733"/>
                    <a:pt x="21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648450" y="2144653"/>
              <a:ext cx="69850" cy="14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3927" y="7538"/>
                  </a:moveTo>
                  <a:cubicBezTo>
                    <a:pt x="7855" y="6625"/>
                    <a:pt x="11782" y="5713"/>
                    <a:pt x="14727" y="4343"/>
                  </a:cubicBezTo>
                  <a:cubicBezTo>
                    <a:pt x="17673" y="2974"/>
                    <a:pt x="19636" y="1149"/>
                    <a:pt x="18982" y="389"/>
                  </a:cubicBezTo>
                  <a:cubicBezTo>
                    <a:pt x="18327" y="-372"/>
                    <a:pt x="15055" y="-68"/>
                    <a:pt x="11455" y="1758"/>
                  </a:cubicBezTo>
                  <a:cubicBezTo>
                    <a:pt x="7855" y="3583"/>
                    <a:pt x="3927" y="6929"/>
                    <a:pt x="1964" y="9515"/>
                  </a:cubicBezTo>
                  <a:cubicBezTo>
                    <a:pt x="0" y="12101"/>
                    <a:pt x="0" y="13927"/>
                    <a:pt x="0" y="15600"/>
                  </a:cubicBezTo>
                  <a:cubicBezTo>
                    <a:pt x="0" y="17273"/>
                    <a:pt x="0" y="18794"/>
                    <a:pt x="3600" y="19707"/>
                  </a:cubicBezTo>
                  <a:cubicBezTo>
                    <a:pt x="7200" y="20620"/>
                    <a:pt x="14400" y="20924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792195" y="1879600"/>
              <a:ext cx="205506" cy="41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02" fill="norm" stroke="1" extrusionOk="0">
                  <a:moveTo>
                    <a:pt x="12019" y="0"/>
                  </a:moveTo>
                  <a:cubicBezTo>
                    <a:pt x="10056" y="1535"/>
                    <a:pt x="8092" y="3070"/>
                    <a:pt x="6456" y="5647"/>
                  </a:cubicBezTo>
                  <a:cubicBezTo>
                    <a:pt x="4819" y="8223"/>
                    <a:pt x="3510" y="11842"/>
                    <a:pt x="2965" y="14473"/>
                  </a:cubicBezTo>
                  <a:cubicBezTo>
                    <a:pt x="2419" y="17105"/>
                    <a:pt x="2638" y="18749"/>
                    <a:pt x="3074" y="19791"/>
                  </a:cubicBezTo>
                  <a:cubicBezTo>
                    <a:pt x="3510" y="20832"/>
                    <a:pt x="4165" y="21271"/>
                    <a:pt x="5038" y="21436"/>
                  </a:cubicBezTo>
                  <a:cubicBezTo>
                    <a:pt x="5910" y="21600"/>
                    <a:pt x="7001" y="21490"/>
                    <a:pt x="7765" y="20778"/>
                  </a:cubicBezTo>
                  <a:cubicBezTo>
                    <a:pt x="8528" y="20065"/>
                    <a:pt x="8965" y="18749"/>
                    <a:pt x="8419" y="17159"/>
                  </a:cubicBezTo>
                  <a:cubicBezTo>
                    <a:pt x="7874" y="15570"/>
                    <a:pt x="6347" y="13706"/>
                    <a:pt x="4601" y="12609"/>
                  </a:cubicBezTo>
                  <a:cubicBezTo>
                    <a:pt x="2856" y="11513"/>
                    <a:pt x="892" y="11184"/>
                    <a:pt x="238" y="10800"/>
                  </a:cubicBezTo>
                  <a:cubicBezTo>
                    <a:pt x="-417" y="10416"/>
                    <a:pt x="238" y="9978"/>
                    <a:pt x="2747" y="8443"/>
                  </a:cubicBezTo>
                  <a:cubicBezTo>
                    <a:pt x="5256" y="6908"/>
                    <a:pt x="9619" y="4276"/>
                    <a:pt x="12347" y="2796"/>
                  </a:cubicBezTo>
                  <a:cubicBezTo>
                    <a:pt x="15074" y="1316"/>
                    <a:pt x="16165" y="987"/>
                    <a:pt x="16710" y="1206"/>
                  </a:cubicBezTo>
                  <a:cubicBezTo>
                    <a:pt x="17256" y="1425"/>
                    <a:pt x="17256" y="2193"/>
                    <a:pt x="16710" y="3892"/>
                  </a:cubicBezTo>
                  <a:cubicBezTo>
                    <a:pt x="16165" y="5592"/>
                    <a:pt x="15074" y="8223"/>
                    <a:pt x="13765" y="10690"/>
                  </a:cubicBezTo>
                  <a:cubicBezTo>
                    <a:pt x="12456" y="13157"/>
                    <a:pt x="10928" y="15460"/>
                    <a:pt x="9947" y="17050"/>
                  </a:cubicBezTo>
                  <a:cubicBezTo>
                    <a:pt x="8965" y="18640"/>
                    <a:pt x="8528" y="19517"/>
                    <a:pt x="8528" y="19626"/>
                  </a:cubicBezTo>
                  <a:cubicBezTo>
                    <a:pt x="8528" y="19736"/>
                    <a:pt x="8965" y="19078"/>
                    <a:pt x="9838" y="18256"/>
                  </a:cubicBezTo>
                  <a:cubicBezTo>
                    <a:pt x="10710" y="17434"/>
                    <a:pt x="12019" y="16447"/>
                    <a:pt x="13219" y="15844"/>
                  </a:cubicBezTo>
                  <a:cubicBezTo>
                    <a:pt x="14419" y="15241"/>
                    <a:pt x="15510" y="15021"/>
                    <a:pt x="16492" y="15076"/>
                  </a:cubicBezTo>
                  <a:cubicBezTo>
                    <a:pt x="17474" y="15131"/>
                    <a:pt x="18347" y="15460"/>
                    <a:pt x="19110" y="15953"/>
                  </a:cubicBezTo>
                  <a:cubicBezTo>
                    <a:pt x="19874" y="16447"/>
                    <a:pt x="20528" y="17105"/>
                    <a:pt x="21183" y="17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019669" y="2112863"/>
              <a:ext cx="71544" cy="154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49" fill="norm" stroke="1" extrusionOk="0">
                  <a:moveTo>
                    <a:pt x="4703" y="15995"/>
                  </a:moveTo>
                  <a:cubicBezTo>
                    <a:pt x="10257" y="12200"/>
                    <a:pt x="15812" y="8406"/>
                    <a:pt x="18589" y="5633"/>
                  </a:cubicBezTo>
                  <a:cubicBezTo>
                    <a:pt x="21366" y="2860"/>
                    <a:pt x="21366" y="1108"/>
                    <a:pt x="19823" y="379"/>
                  </a:cubicBezTo>
                  <a:cubicBezTo>
                    <a:pt x="18280" y="-351"/>
                    <a:pt x="15195" y="-59"/>
                    <a:pt x="11800" y="1546"/>
                  </a:cubicBezTo>
                  <a:cubicBezTo>
                    <a:pt x="8406" y="3152"/>
                    <a:pt x="4703" y="6071"/>
                    <a:pt x="2543" y="8844"/>
                  </a:cubicBezTo>
                  <a:cubicBezTo>
                    <a:pt x="383" y="11617"/>
                    <a:pt x="-234" y="14244"/>
                    <a:pt x="75" y="16287"/>
                  </a:cubicBezTo>
                  <a:cubicBezTo>
                    <a:pt x="383" y="18330"/>
                    <a:pt x="1617" y="19790"/>
                    <a:pt x="4086" y="20519"/>
                  </a:cubicBezTo>
                  <a:cubicBezTo>
                    <a:pt x="6555" y="21249"/>
                    <a:pt x="10257" y="21249"/>
                    <a:pt x="1396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150100" y="2139949"/>
              <a:ext cx="120650" cy="15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0"/>
                  </a:moveTo>
                  <a:cubicBezTo>
                    <a:pt x="1895" y="6048"/>
                    <a:pt x="3789" y="12096"/>
                    <a:pt x="4547" y="15840"/>
                  </a:cubicBezTo>
                  <a:cubicBezTo>
                    <a:pt x="5305" y="19584"/>
                    <a:pt x="4926" y="21024"/>
                    <a:pt x="3979" y="21312"/>
                  </a:cubicBezTo>
                  <a:cubicBezTo>
                    <a:pt x="3032" y="21600"/>
                    <a:pt x="1516" y="20736"/>
                    <a:pt x="758" y="18720"/>
                  </a:cubicBezTo>
                  <a:cubicBezTo>
                    <a:pt x="0" y="16704"/>
                    <a:pt x="0" y="13536"/>
                    <a:pt x="3600" y="10224"/>
                  </a:cubicBezTo>
                  <a:cubicBezTo>
                    <a:pt x="7200" y="6912"/>
                    <a:pt x="14400" y="34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792772" y="2120233"/>
              <a:ext cx="227279" cy="21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40" fill="norm" stroke="1" extrusionOk="0">
                  <a:moveTo>
                    <a:pt x="11875" y="3917"/>
                  </a:moveTo>
                  <a:cubicBezTo>
                    <a:pt x="12075" y="2634"/>
                    <a:pt x="12275" y="1351"/>
                    <a:pt x="11675" y="602"/>
                  </a:cubicBezTo>
                  <a:cubicBezTo>
                    <a:pt x="11075" y="-146"/>
                    <a:pt x="9675" y="-360"/>
                    <a:pt x="8075" y="923"/>
                  </a:cubicBezTo>
                  <a:cubicBezTo>
                    <a:pt x="6475" y="2206"/>
                    <a:pt x="4675" y="4987"/>
                    <a:pt x="3275" y="7981"/>
                  </a:cubicBezTo>
                  <a:cubicBezTo>
                    <a:pt x="1875" y="10975"/>
                    <a:pt x="875" y="14183"/>
                    <a:pt x="375" y="16321"/>
                  </a:cubicBezTo>
                  <a:cubicBezTo>
                    <a:pt x="-125" y="18460"/>
                    <a:pt x="-125" y="19529"/>
                    <a:pt x="375" y="20171"/>
                  </a:cubicBezTo>
                  <a:cubicBezTo>
                    <a:pt x="875" y="20812"/>
                    <a:pt x="1875" y="21026"/>
                    <a:pt x="3675" y="19636"/>
                  </a:cubicBezTo>
                  <a:cubicBezTo>
                    <a:pt x="5475" y="18246"/>
                    <a:pt x="8075" y="15252"/>
                    <a:pt x="9575" y="13006"/>
                  </a:cubicBezTo>
                  <a:cubicBezTo>
                    <a:pt x="11075" y="10761"/>
                    <a:pt x="11475" y="9264"/>
                    <a:pt x="11775" y="7981"/>
                  </a:cubicBezTo>
                  <a:cubicBezTo>
                    <a:pt x="12075" y="6697"/>
                    <a:pt x="12275" y="5628"/>
                    <a:pt x="12375" y="6056"/>
                  </a:cubicBezTo>
                  <a:cubicBezTo>
                    <a:pt x="12475" y="6484"/>
                    <a:pt x="12475" y="8408"/>
                    <a:pt x="12875" y="10654"/>
                  </a:cubicBezTo>
                  <a:cubicBezTo>
                    <a:pt x="13275" y="12899"/>
                    <a:pt x="14075" y="15466"/>
                    <a:pt x="15575" y="17284"/>
                  </a:cubicBezTo>
                  <a:cubicBezTo>
                    <a:pt x="17075" y="19101"/>
                    <a:pt x="19275" y="20171"/>
                    <a:pt x="21475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612301" y="2113058"/>
              <a:ext cx="144349" cy="41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38" fill="norm" stroke="1" extrusionOk="0">
                  <a:moveTo>
                    <a:pt x="21348" y="1372"/>
                  </a:moveTo>
                  <a:cubicBezTo>
                    <a:pt x="19470" y="616"/>
                    <a:pt x="17591" y="-140"/>
                    <a:pt x="14461" y="22"/>
                  </a:cubicBezTo>
                  <a:cubicBezTo>
                    <a:pt x="11331" y="184"/>
                    <a:pt x="6948" y="1264"/>
                    <a:pt x="4600" y="2290"/>
                  </a:cubicBezTo>
                  <a:cubicBezTo>
                    <a:pt x="2252" y="3316"/>
                    <a:pt x="1939" y="4288"/>
                    <a:pt x="1939" y="5044"/>
                  </a:cubicBezTo>
                  <a:cubicBezTo>
                    <a:pt x="1939" y="5800"/>
                    <a:pt x="2252" y="6340"/>
                    <a:pt x="3191" y="6664"/>
                  </a:cubicBezTo>
                  <a:cubicBezTo>
                    <a:pt x="4131" y="6988"/>
                    <a:pt x="5696" y="7096"/>
                    <a:pt x="7731" y="6502"/>
                  </a:cubicBezTo>
                  <a:cubicBezTo>
                    <a:pt x="9765" y="5908"/>
                    <a:pt x="12270" y="4612"/>
                    <a:pt x="13678" y="3478"/>
                  </a:cubicBezTo>
                  <a:cubicBezTo>
                    <a:pt x="15087" y="2344"/>
                    <a:pt x="15400" y="1372"/>
                    <a:pt x="15557" y="1318"/>
                  </a:cubicBezTo>
                  <a:cubicBezTo>
                    <a:pt x="15713" y="1264"/>
                    <a:pt x="15713" y="2128"/>
                    <a:pt x="15870" y="4450"/>
                  </a:cubicBezTo>
                  <a:cubicBezTo>
                    <a:pt x="16026" y="6772"/>
                    <a:pt x="16339" y="10552"/>
                    <a:pt x="15870" y="13360"/>
                  </a:cubicBezTo>
                  <a:cubicBezTo>
                    <a:pt x="15400" y="16168"/>
                    <a:pt x="14148" y="18004"/>
                    <a:pt x="12896" y="19192"/>
                  </a:cubicBezTo>
                  <a:cubicBezTo>
                    <a:pt x="11644" y="20380"/>
                    <a:pt x="10391" y="20920"/>
                    <a:pt x="8826" y="21190"/>
                  </a:cubicBezTo>
                  <a:cubicBezTo>
                    <a:pt x="7261" y="21460"/>
                    <a:pt x="5383" y="21460"/>
                    <a:pt x="3661" y="20326"/>
                  </a:cubicBezTo>
                  <a:cubicBezTo>
                    <a:pt x="1939" y="19192"/>
                    <a:pt x="374" y="16924"/>
                    <a:pt x="61" y="15520"/>
                  </a:cubicBezTo>
                  <a:cubicBezTo>
                    <a:pt x="-252" y="14116"/>
                    <a:pt x="687" y="13576"/>
                    <a:pt x="1626" y="13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807449" y="21336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832850" y="2070100"/>
              <a:ext cx="25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902700" y="2111134"/>
              <a:ext cx="361946" cy="16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6" fill="norm" stroke="1" extrusionOk="0">
                  <a:moveTo>
                    <a:pt x="0" y="3676"/>
                  </a:moveTo>
                  <a:cubicBezTo>
                    <a:pt x="0" y="7456"/>
                    <a:pt x="0" y="11236"/>
                    <a:pt x="0" y="13936"/>
                  </a:cubicBezTo>
                  <a:cubicBezTo>
                    <a:pt x="0" y="16636"/>
                    <a:pt x="0" y="18256"/>
                    <a:pt x="251" y="19471"/>
                  </a:cubicBezTo>
                  <a:cubicBezTo>
                    <a:pt x="502" y="20686"/>
                    <a:pt x="1005" y="21496"/>
                    <a:pt x="1444" y="21226"/>
                  </a:cubicBezTo>
                  <a:cubicBezTo>
                    <a:pt x="1884" y="20956"/>
                    <a:pt x="2260" y="19606"/>
                    <a:pt x="3014" y="16906"/>
                  </a:cubicBezTo>
                  <a:cubicBezTo>
                    <a:pt x="3767" y="14206"/>
                    <a:pt x="4898" y="10156"/>
                    <a:pt x="5651" y="7591"/>
                  </a:cubicBezTo>
                  <a:cubicBezTo>
                    <a:pt x="6405" y="5026"/>
                    <a:pt x="6781" y="3946"/>
                    <a:pt x="7033" y="4486"/>
                  </a:cubicBezTo>
                  <a:cubicBezTo>
                    <a:pt x="7284" y="5026"/>
                    <a:pt x="7409" y="7186"/>
                    <a:pt x="7786" y="8131"/>
                  </a:cubicBezTo>
                  <a:cubicBezTo>
                    <a:pt x="8163" y="9076"/>
                    <a:pt x="8791" y="8806"/>
                    <a:pt x="9167" y="7996"/>
                  </a:cubicBezTo>
                  <a:cubicBezTo>
                    <a:pt x="9544" y="7186"/>
                    <a:pt x="9670" y="5836"/>
                    <a:pt x="9544" y="4621"/>
                  </a:cubicBezTo>
                  <a:cubicBezTo>
                    <a:pt x="9419" y="3406"/>
                    <a:pt x="9042" y="2326"/>
                    <a:pt x="8602" y="2191"/>
                  </a:cubicBezTo>
                  <a:cubicBezTo>
                    <a:pt x="8163" y="2056"/>
                    <a:pt x="7660" y="2866"/>
                    <a:pt x="7221" y="5026"/>
                  </a:cubicBezTo>
                  <a:cubicBezTo>
                    <a:pt x="6781" y="7186"/>
                    <a:pt x="6405" y="10696"/>
                    <a:pt x="6279" y="13126"/>
                  </a:cubicBezTo>
                  <a:cubicBezTo>
                    <a:pt x="6153" y="15556"/>
                    <a:pt x="6279" y="16906"/>
                    <a:pt x="6719" y="17581"/>
                  </a:cubicBezTo>
                  <a:cubicBezTo>
                    <a:pt x="7158" y="18256"/>
                    <a:pt x="7912" y="18256"/>
                    <a:pt x="8853" y="17041"/>
                  </a:cubicBezTo>
                  <a:cubicBezTo>
                    <a:pt x="9795" y="15826"/>
                    <a:pt x="10926" y="13396"/>
                    <a:pt x="11679" y="11506"/>
                  </a:cubicBezTo>
                  <a:cubicBezTo>
                    <a:pt x="12433" y="9616"/>
                    <a:pt x="12809" y="8266"/>
                    <a:pt x="12935" y="8401"/>
                  </a:cubicBezTo>
                  <a:cubicBezTo>
                    <a:pt x="13060" y="8536"/>
                    <a:pt x="12935" y="10156"/>
                    <a:pt x="12747" y="11641"/>
                  </a:cubicBezTo>
                  <a:cubicBezTo>
                    <a:pt x="12558" y="13126"/>
                    <a:pt x="12307" y="14476"/>
                    <a:pt x="12056" y="15826"/>
                  </a:cubicBezTo>
                  <a:cubicBezTo>
                    <a:pt x="11805" y="17176"/>
                    <a:pt x="11553" y="18526"/>
                    <a:pt x="11616" y="18256"/>
                  </a:cubicBezTo>
                  <a:cubicBezTo>
                    <a:pt x="11679" y="17986"/>
                    <a:pt x="12056" y="16096"/>
                    <a:pt x="12935" y="12991"/>
                  </a:cubicBezTo>
                  <a:cubicBezTo>
                    <a:pt x="13814" y="9886"/>
                    <a:pt x="15195" y="5566"/>
                    <a:pt x="16263" y="3136"/>
                  </a:cubicBezTo>
                  <a:cubicBezTo>
                    <a:pt x="17330" y="706"/>
                    <a:pt x="18084" y="166"/>
                    <a:pt x="18837" y="31"/>
                  </a:cubicBezTo>
                  <a:cubicBezTo>
                    <a:pt x="19591" y="-104"/>
                    <a:pt x="20344" y="166"/>
                    <a:pt x="20847" y="1651"/>
                  </a:cubicBezTo>
                  <a:cubicBezTo>
                    <a:pt x="21349" y="3136"/>
                    <a:pt x="21600" y="5836"/>
                    <a:pt x="21412" y="9346"/>
                  </a:cubicBezTo>
                  <a:cubicBezTo>
                    <a:pt x="21223" y="12856"/>
                    <a:pt x="20595" y="17176"/>
                    <a:pt x="1996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647766" y="1916571"/>
              <a:ext cx="194734" cy="376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13148" y="14907"/>
                  </a:moveTo>
                  <a:cubicBezTo>
                    <a:pt x="13148" y="13700"/>
                    <a:pt x="13148" y="12494"/>
                    <a:pt x="12678" y="11589"/>
                  </a:cubicBezTo>
                  <a:cubicBezTo>
                    <a:pt x="12209" y="10684"/>
                    <a:pt x="11270" y="10080"/>
                    <a:pt x="9391" y="10322"/>
                  </a:cubicBezTo>
                  <a:cubicBezTo>
                    <a:pt x="7513" y="10563"/>
                    <a:pt x="4696" y="11649"/>
                    <a:pt x="2817" y="13459"/>
                  </a:cubicBezTo>
                  <a:cubicBezTo>
                    <a:pt x="939" y="15269"/>
                    <a:pt x="0" y="17803"/>
                    <a:pt x="0" y="19372"/>
                  </a:cubicBezTo>
                  <a:cubicBezTo>
                    <a:pt x="0" y="20941"/>
                    <a:pt x="939" y="21544"/>
                    <a:pt x="2817" y="21423"/>
                  </a:cubicBezTo>
                  <a:cubicBezTo>
                    <a:pt x="4696" y="21303"/>
                    <a:pt x="7513" y="20458"/>
                    <a:pt x="10448" y="18346"/>
                  </a:cubicBezTo>
                  <a:cubicBezTo>
                    <a:pt x="13383" y="16235"/>
                    <a:pt x="16435" y="12856"/>
                    <a:pt x="18313" y="10201"/>
                  </a:cubicBezTo>
                  <a:cubicBezTo>
                    <a:pt x="20191" y="7546"/>
                    <a:pt x="20896" y="5616"/>
                    <a:pt x="21248" y="4288"/>
                  </a:cubicBezTo>
                  <a:cubicBezTo>
                    <a:pt x="21600" y="2961"/>
                    <a:pt x="21600" y="2237"/>
                    <a:pt x="21600" y="1513"/>
                  </a:cubicBezTo>
                  <a:cubicBezTo>
                    <a:pt x="21600" y="789"/>
                    <a:pt x="21600" y="65"/>
                    <a:pt x="21248" y="4"/>
                  </a:cubicBezTo>
                  <a:cubicBezTo>
                    <a:pt x="20896" y="-56"/>
                    <a:pt x="20191" y="547"/>
                    <a:pt x="19487" y="2840"/>
                  </a:cubicBezTo>
                  <a:cubicBezTo>
                    <a:pt x="18783" y="5133"/>
                    <a:pt x="18078" y="9115"/>
                    <a:pt x="17843" y="12132"/>
                  </a:cubicBezTo>
                  <a:cubicBezTo>
                    <a:pt x="17609" y="15148"/>
                    <a:pt x="17843" y="17200"/>
                    <a:pt x="18430" y="18467"/>
                  </a:cubicBezTo>
                  <a:cubicBezTo>
                    <a:pt x="19017" y="19734"/>
                    <a:pt x="19957" y="20217"/>
                    <a:pt x="20896" y="20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838266" y="1935621"/>
              <a:ext cx="245535" cy="34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8193" y="14382"/>
                  </a:moveTo>
                  <a:cubicBezTo>
                    <a:pt x="8007" y="13720"/>
                    <a:pt x="7821" y="13057"/>
                    <a:pt x="7262" y="12593"/>
                  </a:cubicBezTo>
                  <a:cubicBezTo>
                    <a:pt x="6703" y="12129"/>
                    <a:pt x="5772" y="11864"/>
                    <a:pt x="4562" y="12262"/>
                  </a:cubicBezTo>
                  <a:cubicBezTo>
                    <a:pt x="3352" y="12659"/>
                    <a:pt x="1862" y="13720"/>
                    <a:pt x="1024" y="14713"/>
                  </a:cubicBezTo>
                  <a:cubicBezTo>
                    <a:pt x="186" y="15707"/>
                    <a:pt x="0" y="16635"/>
                    <a:pt x="0" y="17430"/>
                  </a:cubicBezTo>
                  <a:cubicBezTo>
                    <a:pt x="0" y="18225"/>
                    <a:pt x="186" y="18888"/>
                    <a:pt x="1117" y="19086"/>
                  </a:cubicBezTo>
                  <a:cubicBezTo>
                    <a:pt x="2048" y="19285"/>
                    <a:pt x="3724" y="19020"/>
                    <a:pt x="4934" y="18490"/>
                  </a:cubicBezTo>
                  <a:cubicBezTo>
                    <a:pt x="6145" y="17960"/>
                    <a:pt x="6890" y="17165"/>
                    <a:pt x="7262" y="17298"/>
                  </a:cubicBezTo>
                  <a:cubicBezTo>
                    <a:pt x="7634" y="17430"/>
                    <a:pt x="7634" y="18490"/>
                    <a:pt x="8100" y="19086"/>
                  </a:cubicBezTo>
                  <a:cubicBezTo>
                    <a:pt x="8566" y="19683"/>
                    <a:pt x="9497" y="19815"/>
                    <a:pt x="10334" y="19550"/>
                  </a:cubicBezTo>
                  <a:cubicBezTo>
                    <a:pt x="11172" y="19285"/>
                    <a:pt x="11917" y="18623"/>
                    <a:pt x="13407" y="16370"/>
                  </a:cubicBezTo>
                  <a:cubicBezTo>
                    <a:pt x="14897" y="14117"/>
                    <a:pt x="17131" y="10274"/>
                    <a:pt x="18528" y="7558"/>
                  </a:cubicBezTo>
                  <a:cubicBezTo>
                    <a:pt x="19924" y="4841"/>
                    <a:pt x="20483" y="3251"/>
                    <a:pt x="20669" y="2058"/>
                  </a:cubicBezTo>
                  <a:cubicBezTo>
                    <a:pt x="20855" y="866"/>
                    <a:pt x="20669" y="71"/>
                    <a:pt x="20390" y="4"/>
                  </a:cubicBezTo>
                  <a:cubicBezTo>
                    <a:pt x="20110" y="-62"/>
                    <a:pt x="19738" y="601"/>
                    <a:pt x="18807" y="3383"/>
                  </a:cubicBezTo>
                  <a:cubicBezTo>
                    <a:pt x="17876" y="6166"/>
                    <a:pt x="16386" y="11069"/>
                    <a:pt x="15641" y="14316"/>
                  </a:cubicBezTo>
                  <a:cubicBezTo>
                    <a:pt x="14897" y="17563"/>
                    <a:pt x="14897" y="19153"/>
                    <a:pt x="15269" y="20147"/>
                  </a:cubicBezTo>
                  <a:cubicBezTo>
                    <a:pt x="15641" y="21140"/>
                    <a:pt x="16386" y="21538"/>
                    <a:pt x="17503" y="21472"/>
                  </a:cubicBezTo>
                  <a:cubicBezTo>
                    <a:pt x="18621" y="21405"/>
                    <a:pt x="20110" y="20875"/>
                    <a:pt x="21600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0007599" y="2131012"/>
              <a:ext cx="241301" cy="104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528"/>
                  </a:moveTo>
                  <a:cubicBezTo>
                    <a:pt x="4547" y="1824"/>
                    <a:pt x="9095" y="3120"/>
                    <a:pt x="11842" y="3768"/>
                  </a:cubicBezTo>
                  <a:cubicBezTo>
                    <a:pt x="14589" y="4416"/>
                    <a:pt x="15537" y="4416"/>
                    <a:pt x="16389" y="3768"/>
                  </a:cubicBezTo>
                  <a:cubicBezTo>
                    <a:pt x="17242" y="3120"/>
                    <a:pt x="18000" y="1824"/>
                    <a:pt x="17905" y="960"/>
                  </a:cubicBezTo>
                  <a:cubicBezTo>
                    <a:pt x="17811" y="96"/>
                    <a:pt x="16863" y="-336"/>
                    <a:pt x="15347" y="312"/>
                  </a:cubicBezTo>
                  <a:cubicBezTo>
                    <a:pt x="13832" y="960"/>
                    <a:pt x="11747" y="2688"/>
                    <a:pt x="10326" y="4416"/>
                  </a:cubicBezTo>
                  <a:cubicBezTo>
                    <a:pt x="8905" y="6144"/>
                    <a:pt x="8147" y="7872"/>
                    <a:pt x="7768" y="10248"/>
                  </a:cubicBezTo>
                  <a:cubicBezTo>
                    <a:pt x="7389" y="12624"/>
                    <a:pt x="7389" y="15648"/>
                    <a:pt x="7958" y="17160"/>
                  </a:cubicBezTo>
                  <a:cubicBezTo>
                    <a:pt x="8526" y="18672"/>
                    <a:pt x="9663" y="18672"/>
                    <a:pt x="10705" y="18024"/>
                  </a:cubicBezTo>
                  <a:cubicBezTo>
                    <a:pt x="11747" y="17376"/>
                    <a:pt x="12695" y="16080"/>
                    <a:pt x="13832" y="14352"/>
                  </a:cubicBezTo>
                  <a:cubicBezTo>
                    <a:pt x="14968" y="12624"/>
                    <a:pt x="16295" y="10464"/>
                    <a:pt x="17147" y="10896"/>
                  </a:cubicBezTo>
                  <a:cubicBezTo>
                    <a:pt x="18000" y="11328"/>
                    <a:pt x="18379" y="14352"/>
                    <a:pt x="19042" y="16512"/>
                  </a:cubicBezTo>
                  <a:cubicBezTo>
                    <a:pt x="19705" y="18672"/>
                    <a:pt x="20653" y="19968"/>
                    <a:pt x="21600" y="21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327077" y="2101799"/>
              <a:ext cx="74223" cy="13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0930" fill="norm" stroke="1" extrusionOk="0">
                  <a:moveTo>
                    <a:pt x="21039" y="2909"/>
                  </a:moveTo>
                  <a:cubicBezTo>
                    <a:pt x="18039" y="2264"/>
                    <a:pt x="15039" y="1619"/>
                    <a:pt x="11439" y="975"/>
                  </a:cubicBezTo>
                  <a:cubicBezTo>
                    <a:pt x="7839" y="330"/>
                    <a:pt x="3639" y="-315"/>
                    <a:pt x="1539" y="169"/>
                  </a:cubicBezTo>
                  <a:cubicBezTo>
                    <a:pt x="-561" y="652"/>
                    <a:pt x="-561" y="2264"/>
                    <a:pt x="1839" y="4360"/>
                  </a:cubicBezTo>
                  <a:cubicBezTo>
                    <a:pt x="4239" y="6455"/>
                    <a:pt x="9039" y="9034"/>
                    <a:pt x="12339" y="11130"/>
                  </a:cubicBezTo>
                  <a:cubicBezTo>
                    <a:pt x="15639" y="13225"/>
                    <a:pt x="17439" y="14837"/>
                    <a:pt x="17739" y="16610"/>
                  </a:cubicBezTo>
                  <a:cubicBezTo>
                    <a:pt x="18039" y="18384"/>
                    <a:pt x="16839" y="20318"/>
                    <a:pt x="15039" y="20801"/>
                  </a:cubicBezTo>
                  <a:cubicBezTo>
                    <a:pt x="13239" y="21285"/>
                    <a:pt x="10839" y="20318"/>
                    <a:pt x="8439" y="1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420945" y="1902883"/>
              <a:ext cx="266105" cy="35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60" fill="norm" stroke="1" extrusionOk="0">
                  <a:moveTo>
                    <a:pt x="466" y="14786"/>
                  </a:moveTo>
                  <a:cubicBezTo>
                    <a:pt x="1323" y="14914"/>
                    <a:pt x="2181" y="15043"/>
                    <a:pt x="3209" y="14979"/>
                  </a:cubicBezTo>
                  <a:cubicBezTo>
                    <a:pt x="4238" y="14914"/>
                    <a:pt x="5438" y="14657"/>
                    <a:pt x="6209" y="14079"/>
                  </a:cubicBezTo>
                  <a:cubicBezTo>
                    <a:pt x="6981" y="13500"/>
                    <a:pt x="7323" y="12600"/>
                    <a:pt x="6895" y="12150"/>
                  </a:cubicBezTo>
                  <a:cubicBezTo>
                    <a:pt x="6466" y="11700"/>
                    <a:pt x="5266" y="11700"/>
                    <a:pt x="4066" y="12150"/>
                  </a:cubicBezTo>
                  <a:cubicBezTo>
                    <a:pt x="2866" y="12600"/>
                    <a:pt x="1666" y="13500"/>
                    <a:pt x="981" y="14271"/>
                  </a:cubicBezTo>
                  <a:cubicBezTo>
                    <a:pt x="295" y="15043"/>
                    <a:pt x="123" y="15686"/>
                    <a:pt x="38" y="16457"/>
                  </a:cubicBezTo>
                  <a:cubicBezTo>
                    <a:pt x="-48" y="17229"/>
                    <a:pt x="-48" y="18129"/>
                    <a:pt x="723" y="18643"/>
                  </a:cubicBezTo>
                  <a:cubicBezTo>
                    <a:pt x="1495" y="19157"/>
                    <a:pt x="3038" y="19286"/>
                    <a:pt x="5095" y="18514"/>
                  </a:cubicBezTo>
                  <a:cubicBezTo>
                    <a:pt x="7152" y="17743"/>
                    <a:pt x="9723" y="16071"/>
                    <a:pt x="12209" y="13629"/>
                  </a:cubicBezTo>
                  <a:cubicBezTo>
                    <a:pt x="14695" y="11186"/>
                    <a:pt x="17095" y="7971"/>
                    <a:pt x="18552" y="5786"/>
                  </a:cubicBezTo>
                  <a:cubicBezTo>
                    <a:pt x="20009" y="3600"/>
                    <a:pt x="20523" y="2443"/>
                    <a:pt x="20781" y="1543"/>
                  </a:cubicBezTo>
                  <a:cubicBezTo>
                    <a:pt x="21038" y="643"/>
                    <a:pt x="21038" y="0"/>
                    <a:pt x="20695" y="0"/>
                  </a:cubicBezTo>
                  <a:cubicBezTo>
                    <a:pt x="20352" y="0"/>
                    <a:pt x="19666" y="643"/>
                    <a:pt x="18638" y="2636"/>
                  </a:cubicBezTo>
                  <a:cubicBezTo>
                    <a:pt x="17609" y="4629"/>
                    <a:pt x="16238" y="7971"/>
                    <a:pt x="15038" y="10736"/>
                  </a:cubicBezTo>
                  <a:cubicBezTo>
                    <a:pt x="13838" y="13500"/>
                    <a:pt x="12809" y="15686"/>
                    <a:pt x="12295" y="17357"/>
                  </a:cubicBezTo>
                  <a:cubicBezTo>
                    <a:pt x="11781" y="19029"/>
                    <a:pt x="11781" y="20186"/>
                    <a:pt x="12295" y="20829"/>
                  </a:cubicBezTo>
                  <a:cubicBezTo>
                    <a:pt x="12809" y="21471"/>
                    <a:pt x="13838" y="21600"/>
                    <a:pt x="15466" y="20829"/>
                  </a:cubicBezTo>
                  <a:cubicBezTo>
                    <a:pt x="17095" y="20057"/>
                    <a:pt x="19323" y="18386"/>
                    <a:pt x="21552" y="1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566400" y="207645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350433" y="2814791"/>
              <a:ext cx="56352" cy="45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18" fill="norm" stroke="1" extrusionOk="0">
                  <a:moveTo>
                    <a:pt x="17600" y="5618"/>
                  </a:moveTo>
                  <a:cubicBezTo>
                    <a:pt x="19200" y="4118"/>
                    <a:pt x="20800" y="2618"/>
                    <a:pt x="21200" y="1618"/>
                  </a:cubicBezTo>
                  <a:cubicBezTo>
                    <a:pt x="21600" y="618"/>
                    <a:pt x="20800" y="118"/>
                    <a:pt x="18400" y="18"/>
                  </a:cubicBezTo>
                  <a:cubicBezTo>
                    <a:pt x="16000" y="-82"/>
                    <a:pt x="12000" y="218"/>
                    <a:pt x="8000" y="1518"/>
                  </a:cubicBezTo>
                  <a:cubicBezTo>
                    <a:pt x="4000" y="2818"/>
                    <a:pt x="0" y="5118"/>
                    <a:pt x="0" y="7618"/>
                  </a:cubicBezTo>
                  <a:cubicBezTo>
                    <a:pt x="0" y="10118"/>
                    <a:pt x="4000" y="12818"/>
                    <a:pt x="7200" y="15168"/>
                  </a:cubicBezTo>
                  <a:cubicBezTo>
                    <a:pt x="10400" y="17518"/>
                    <a:pt x="12800" y="19518"/>
                    <a:pt x="1520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276349" y="3121522"/>
              <a:ext cx="184151" cy="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20989"/>
                  </a:moveTo>
                  <a:cubicBezTo>
                    <a:pt x="497" y="16835"/>
                    <a:pt x="993" y="12681"/>
                    <a:pt x="3972" y="8943"/>
                  </a:cubicBezTo>
                  <a:cubicBezTo>
                    <a:pt x="6952" y="5204"/>
                    <a:pt x="12414" y="1881"/>
                    <a:pt x="15766" y="635"/>
                  </a:cubicBezTo>
                  <a:cubicBezTo>
                    <a:pt x="19117" y="-611"/>
                    <a:pt x="20359" y="220"/>
                    <a:pt x="21600" y="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399915" y="3098799"/>
              <a:ext cx="79636" cy="15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03" fill="norm" stroke="1" extrusionOk="0">
                  <a:moveTo>
                    <a:pt x="21386" y="0"/>
                  </a:moveTo>
                  <a:cubicBezTo>
                    <a:pt x="15133" y="2335"/>
                    <a:pt x="8881" y="4670"/>
                    <a:pt x="5186" y="7443"/>
                  </a:cubicBezTo>
                  <a:cubicBezTo>
                    <a:pt x="1491" y="10216"/>
                    <a:pt x="354" y="13427"/>
                    <a:pt x="70" y="15762"/>
                  </a:cubicBezTo>
                  <a:cubicBezTo>
                    <a:pt x="-214" y="18097"/>
                    <a:pt x="354" y="19557"/>
                    <a:pt x="2060" y="20432"/>
                  </a:cubicBezTo>
                  <a:cubicBezTo>
                    <a:pt x="3765" y="21308"/>
                    <a:pt x="6607" y="21600"/>
                    <a:pt x="10018" y="20432"/>
                  </a:cubicBezTo>
                  <a:cubicBezTo>
                    <a:pt x="13428" y="19265"/>
                    <a:pt x="17407" y="16638"/>
                    <a:pt x="18544" y="12989"/>
                  </a:cubicBezTo>
                  <a:cubicBezTo>
                    <a:pt x="19681" y="9341"/>
                    <a:pt x="17975" y="4670"/>
                    <a:pt x="16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562099" y="2927350"/>
              <a:ext cx="31751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0" y="5470"/>
                    <a:pt x="0" y="10940"/>
                    <a:pt x="0" y="14236"/>
                  </a:cubicBezTo>
                  <a:cubicBezTo>
                    <a:pt x="0" y="17532"/>
                    <a:pt x="0" y="18655"/>
                    <a:pt x="0" y="19636"/>
                  </a:cubicBezTo>
                  <a:cubicBezTo>
                    <a:pt x="0" y="20618"/>
                    <a:pt x="0" y="21460"/>
                    <a:pt x="2160" y="21530"/>
                  </a:cubicBezTo>
                  <a:cubicBezTo>
                    <a:pt x="4320" y="21600"/>
                    <a:pt x="8640" y="20899"/>
                    <a:pt x="12240" y="20127"/>
                  </a:cubicBezTo>
                  <a:cubicBezTo>
                    <a:pt x="15840" y="19356"/>
                    <a:pt x="18720" y="18514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641193" y="2896846"/>
              <a:ext cx="13258" cy="316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26" h="21373" fill="norm" stroke="1" extrusionOk="0">
                  <a:moveTo>
                    <a:pt x="5039" y="2920"/>
                  </a:moveTo>
                  <a:cubicBezTo>
                    <a:pt x="11211" y="1633"/>
                    <a:pt x="17382" y="345"/>
                    <a:pt x="18925" y="59"/>
                  </a:cubicBezTo>
                  <a:cubicBezTo>
                    <a:pt x="20468" y="-227"/>
                    <a:pt x="17382" y="488"/>
                    <a:pt x="12754" y="3135"/>
                  </a:cubicBezTo>
                  <a:cubicBezTo>
                    <a:pt x="8125" y="5781"/>
                    <a:pt x="1954" y="10358"/>
                    <a:pt x="411" y="13720"/>
                  </a:cubicBezTo>
                  <a:cubicBezTo>
                    <a:pt x="-1132" y="17082"/>
                    <a:pt x="1954" y="19227"/>
                    <a:pt x="503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696348" y="3067050"/>
              <a:ext cx="71398" cy="14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079" fill="norm" stroke="1" extrusionOk="0">
                  <a:moveTo>
                    <a:pt x="12698" y="0"/>
                  </a:moveTo>
                  <a:cubicBezTo>
                    <a:pt x="8378" y="2434"/>
                    <a:pt x="4058" y="4868"/>
                    <a:pt x="1898" y="7606"/>
                  </a:cubicBezTo>
                  <a:cubicBezTo>
                    <a:pt x="-262" y="10344"/>
                    <a:pt x="-262" y="13386"/>
                    <a:pt x="355" y="15668"/>
                  </a:cubicBezTo>
                  <a:cubicBezTo>
                    <a:pt x="972" y="17949"/>
                    <a:pt x="2207" y="19470"/>
                    <a:pt x="4367" y="20383"/>
                  </a:cubicBezTo>
                  <a:cubicBezTo>
                    <a:pt x="6527" y="21296"/>
                    <a:pt x="9612" y="21600"/>
                    <a:pt x="13007" y="19470"/>
                  </a:cubicBezTo>
                  <a:cubicBezTo>
                    <a:pt x="16401" y="17341"/>
                    <a:pt x="20104" y="12777"/>
                    <a:pt x="20721" y="9127"/>
                  </a:cubicBezTo>
                  <a:cubicBezTo>
                    <a:pt x="21338" y="5476"/>
                    <a:pt x="18869" y="2738"/>
                    <a:pt x="164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835149" y="3022599"/>
              <a:ext cx="196851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08"/>
                  </a:moveTo>
                  <a:cubicBezTo>
                    <a:pt x="0" y="9257"/>
                    <a:pt x="0" y="14306"/>
                    <a:pt x="581" y="17392"/>
                  </a:cubicBezTo>
                  <a:cubicBezTo>
                    <a:pt x="1161" y="20478"/>
                    <a:pt x="2323" y="21600"/>
                    <a:pt x="3252" y="21600"/>
                  </a:cubicBezTo>
                  <a:cubicBezTo>
                    <a:pt x="4181" y="21600"/>
                    <a:pt x="4877" y="20478"/>
                    <a:pt x="5342" y="19075"/>
                  </a:cubicBezTo>
                  <a:cubicBezTo>
                    <a:pt x="5806" y="17673"/>
                    <a:pt x="6039" y="15990"/>
                    <a:pt x="6503" y="15709"/>
                  </a:cubicBezTo>
                  <a:cubicBezTo>
                    <a:pt x="6968" y="15429"/>
                    <a:pt x="7665" y="16551"/>
                    <a:pt x="8361" y="17673"/>
                  </a:cubicBezTo>
                  <a:cubicBezTo>
                    <a:pt x="9058" y="18795"/>
                    <a:pt x="9755" y="19917"/>
                    <a:pt x="11729" y="19917"/>
                  </a:cubicBezTo>
                  <a:cubicBezTo>
                    <a:pt x="13703" y="19917"/>
                    <a:pt x="16955" y="18795"/>
                    <a:pt x="18929" y="15849"/>
                  </a:cubicBezTo>
                  <a:cubicBezTo>
                    <a:pt x="20903" y="12904"/>
                    <a:pt x="21600" y="8135"/>
                    <a:pt x="21600" y="5190"/>
                  </a:cubicBezTo>
                  <a:cubicBezTo>
                    <a:pt x="21600" y="2244"/>
                    <a:pt x="20903" y="1122"/>
                    <a:pt x="202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2071045" y="3028950"/>
              <a:ext cx="89908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600" fill="norm" stroke="1" extrusionOk="0">
                  <a:moveTo>
                    <a:pt x="10090" y="1620"/>
                  </a:moveTo>
                  <a:cubicBezTo>
                    <a:pt x="8126" y="810"/>
                    <a:pt x="6163" y="0"/>
                    <a:pt x="4199" y="0"/>
                  </a:cubicBezTo>
                  <a:cubicBezTo>
                    <a:pt x="2236" y="0"/>
                    <a:pt x="272" y="810"/>
                    <a:pt x="26" y="1890"/>
                  </a:cubicBezTo>
                  <a:cubicBezTo>
                    <a:pt x="-219" y="2970"/>
                    <a:pt x="1254" y="4320"/>
                    <a:pt x="4936" y="6885"/>
                  </a:cubicBezTo>
                  <a:cubicBezTo>
                    <a:pt x="8617" y="9450"/>
                    <a:pt x="14508" y="13230"/>
                    <a:pt x="17699" y="15795"/>
                  </a:cubicBezTo>
                  <a:cubicBezTo>
                    <a:pt x="20890" y="18360"/>
                    <a:pt x="21381" y="19710"/>
                    <a:pt x="20399" y="20520"/>
                  </a:cubicBezTo>
                  <a:cubicBezTo>
                    <a:pt x="19417" y="21330"/>
                    <a:pt x="16963" y="21600"/>
                    <a:pt x="13526" y="21600"/>
                  </a:cubicBezTo>
                  <a:cubicBezTo>
                    <a:pt x="10090" y="21600"/>
                    <a:pt x="5672" y="21330"/>
                    <a:pt x="1254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2942733" y="3074342"/>
              <a:ext cx="206867" cy="18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89" fill="norm" stroke="1" extrusionOk="0">
                  <a:moveTo>
                    <a:pt x="12814" y="5103"/>
                  </a:moveTo>
                  <a:cubicBezTo>
                    <a:pt x="13032" y="3861"/>
                    <a:pt x="13250" y="2620"/>
                    <a:pt x="12923" y="1627"/>
                  </a:cubicBezTo>
                  <a:cubicBezTo>
                    <a:pt x="12596" y="634"/>
                    <a:pt x="11723" y="-111"/>
                    <a:pt x="10196" y="13"/>
                  </a:cubicBezTo>
                  <a:cubicBezTo>
                    <a:pt x="8668" y="137"/>
                    <a:pt x="6487" y="1130"/>
                    <a:pt x="4632" y="3613"/>
                  </a:cubicBezTo>
                  <a:cubicBezTo>
                    <a:pt x="2778" y="6096"/>
                    <a:pt x="1250" y="10068"/>
                    <a:pt x="487" y="12799"/>
                  </a:cubicBezTo>
                  <a:cubicBezTo>
                    <a:pt x="-277" y="15530"/>
                    <a:pt x="-277" y="17020"/>
                    <a:pt x="1468" y="17641"/>
                  </a:cubicBezTo>
                  <a:cubicBezTo>
                    <a:pt x="3214" y="18261"/>
                    <a:pt x="6705" y="18013"/>
                    <a:pt x="8887" y="16896"/>
                  </a:cubicBezTo>
                  <a:cubicBezTo>
                    <a:pt x="11068" y="15779"/>
                    <a:pt x="11941" y="13792"/>
                    <a:pt x="12378" y="12055"/>
                  </a:cubicBezTo>
                  <a:cubicBezTo>
                    <a:pt x="12814" y="10317"/>
                    <a:pt x="12814" y="8827"/>
                    <a:pt x="13141" y="8579"/>
                  </a:cubicBezTo>
                  <a:cubicBezTo>
                    <a:pt x="13468" y="8330"/>
                    <a:pt x="14123" y="9323"/>
                    <a:pt x="14996" y="11434"/>
                  </a:cubicBezTo>
                  <a:cubicBezTo>
                    <a:pt x="15868" y="13544"/>
                    <a:pt x="16959" y="16772"/>
                    <a:pt x="18050" y="18634"/>
                  </a:cubicBezTo>
                  <a:cubicBezTo>
                    <a:pt x="19141" y="20496"/>
                    <a:pt x="20232" y="20992"/>
                    <a:pt x="2132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710781" y="3027823"/>
              <a:ext cx="118269" cy="260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47" fill="norm" stroke="1" extrusionOk="0">
                  <a:moveTo>
                    <a:pt x="21174" y="1128"/>
                  </a:moveTo>
                  <a:cubicBezTo>
                    <a:pt x="16627" y="437"/>
                    <a:pt x="12079" y="-254"/>
                    <a:pt x="8479" y="92"/>
                  </a:cubicBezTo>
                  <a:cubicBezTo>
                    <a:pt x="4879" y="437"/>
                    <a:pt x="2227" y="1820"/>
                    <a:pt x="900" y="3548"/>
                  </a:cubicBezTo>
                  <a:cubicBezTo>
                    <a:pt x="-426" y="5276"/>
                    <a:pt x="-426" y="7349"/>
                    <a:pt x="1848" y="9336"/>
                  </a:cubicBezTo>
                  <a:cubicBezTo>
                    <a:pt x="4121" y="11324"/>
                    <a:pt x="8669" y="13224"/>
                    <a:pt x="12079" y="14520"/>
                  </a:cubicBezTo>
                  <a:cubicBezTo>
                    <a:pt x="15490" y="15816"/>
                    <a:pt x="17763" y="16508"/>
                    <a:pt x="19090" y="17285"/>
                  </a:cubicBezTo>
                  <a:cubicBezTo>
                    <a:pt x="20416" y="18063"/>
                    <a:pt x="20795" y="18927"/>
                    <a:pt x="20037" y="19618"/>
                  </a:cubicBezTo>
                  <a:cubicBezTo>
                    <a:pt x="19279" y="20309"/>
                    <a:pt x="17385" y="20828"/>
                    <a:pt x="15490" y="21087"/>
                  </a:cubicBezTo>
                  <a:cubicBezTo>
                    <a:pt x="13595" y="21346"/>
                    <a:pt x="11700" y="21346"/>
                    <a:pt x="9995" y="20655"/>
                  </a:cubicBezTo>
                  <a:cubicBezTo>
                    <a:pt x="8290" y="19964"/>
                    <a:pt x="6774" y="18581"/>
                    <a:pt x="5258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886200" y="3042105"/>
              <a:ext cx="121195" cy="46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36" fill="norm" stroke="1" extrusionOk="0">
                  <a:moveTo>
                    <a:pt x="0" y="3497"/>
                  </a:moveTo>
                  <a:cubicBezTo>
                    <a:pt x="1117" y="5257"/>
                    <a:pt x="2234" y="7016"/>
                    <a:pt x="2793" y="9606"/>
                  </a:cubicBezTo>
                  <a:cubicBezTo>
                    <a:pt x="3352" y="12196"/>
                    <a:pt x="3352" y="15617"/>
                    <a:pt x="3166" y="17571"/>
                  </a:cubicBezTo>
                  <a:cubicBezTo>
                    <a:pt x="2979" y="19526"/>
                    <a:pt x="2607" y="20015"/>
                    <a:pt x="2421" y="20504"/>
                  </a:cubicBezTo>
                  <a:cubicBezTo>
                    <a:pt x="2234" y="20992"/>
                    <a:pt x="2234" y="21481"/>
                    <a:pt x="2048" y="21432"/>
                  </a:cubicBezTo>
                  <a:cubicBezTo>
                    <a:pt x="1862" y="21383"/>
                    <a:pt x="1490" y="20797"/>
                    <a:pt x="1676" y="19282"/>
                  </a:cubicBezTo>
                  <a:cubicBezTo>
                    <a:pt x="1862" y="17767"/>
                    <a:pt x="2607" y="15324"/>
                    <a:pt x="4283" y="12294"/>
                  </a:cubicBezTo>
                  <a:cubicBezTo>
                    <a:pt x="5959" y="9264"/>
                    <a:pt x="8566" y="5648"/>
                    <a:pt x="10428" y="3546"/>
                  </a:cubicBezTo>
                  <a:cubicBezTo>
                    <a:pt x="12290" y="1445"/>
                    <a:pt x="13407" y="858"/>
                    <a:pt x="14897" y="467"/>
                  </a:cubicBezTo>
                  <a:cubicBezTo>
                    <a:pt x="16386" y="76"/>
                    <a:pt x="18248" y="-119"/>
                    <a:pt x="19552" y="76"/>
                  </a:cubicBezTo>
                  <a:cubicBezTo>
                    <a:pt x="20855" y="272"/>
                    <a:pt x="21600" y="858"/>
                    <a:pt x="21228" y="2031"/>
                  </a:cubicBezTo>
                  <a:cubicBezTo>
                    <a:pt x="20855" y="3204"/>
                    <a:pt x="19366" y="4963"/>
                    <a:pt x="18062" y="6087"/>
                  </a:cubicBezTo>
                  <a:cubicBezTo>
                    <a:pt x="16759" y="7211"/>
                    <a:pt x="15641" y="7700"/>
                    <a:pt x="14152" y="8140"/>
                  </a:cubicBezTo>
                  <a:cubicBezTo>
                    <a:pt x="12662" y="8580"/>
                    <a:pt x="10800" y="8971"/>
                    <a:pt x="9124" y="8922"/>
                  </a:cubicBezTo>
                  <a:cubicBezTo>
                    <a:pt x="7448" y="8873"/>
                    <a:pt x="5959" y="8384"/>
                    <a:pt x="4469" y="7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4051300" y="3036950"/>
              <a:ext cx="88900" cy="17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15" fill="norm" stroke="1" extrusionOk="0">
                  <a:moveTo>
                    <a:pt x="0" y="11237"/>
                  </a:moveTo>
                  <a:cubicBezTo>
                    <a:pt x="5526" y="10221"/>
                    <a:pt x="11051" y="9204"/>
                    <a:pt x="14568" y="7934"/>
                  </a:cubicBezTo>
                  <a:cubicBezTo>
                    <a:pt x="18084" y="6663"/>
                    <a:pt x="19591" y="5138"/>
                    <a:pt x="20093" y="3741"/>
                  </a:cubicBezTo>
                  <a:cubicBezTo>
                    <a:pt x="20596" y="2343"/>
                    <a:pt x="20093" y="1073"/>
                    <a:pt x="18586" y="437"/>
                  </a:cubicBezTo>
                  <a:cubicBezTo>
                    <a:pt x="17079" y="-198"/>
                    <a:pt x="14568" y="-198"/>
                    <a:pt x="11554" y="818"/>
                  </a:cubicBezTo>
                  <a:cubicBezTo>
                    <a:pt x="8540" y="1835"/>
                    <a:pt x="5024" y="3868"/>
                    <a:pt x="2763" y="7044"/>
                  </a:cubicBezTo>
                  <a:cubicBezTo>
                    <a:pt x="503" y="10221"/>
                    <a:pt x="-502" y="14541"/>
                    <a:pt x="1256" y="17209"/>
                  </a:cubicBezTo>
                  <a:cubicBezTo>
                    <a:pt x="3014" y="19877"/>
                    <a:pt x="7535" y="20894"/>
                    <a:pt x="11303" y="21148"/>
                  </a:cubicBezTo>
                  <a:cubicBezTo>
                    <a:pt x="15070" y="21402"/>
                    <a:pt x="18084" y="20894"/>
                    <a:pt x="21098" y="20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4219371" y="3028950"/>
              <a:ext cx="104979" cy="18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22" fill="norm" stroke="1" extrusionOk="0">
                  <a:moveTo>
                    <a:pt x="21005" y="0"/>
                  </a:moveTo>
                  <a:cubicBezTo>
                    <a:pt x="16346" y="745"/>
                    <a:pt x="11687" y="1490"/>
                    <a:pt x="7876" y="3972"/>
                  </a:cubicBezTo>
                  <a:cubicBezTo>
                    <a:pt x="4064" y="6455"/>
                    <a:pt x="1099" y="10676"/>
                    <a:pt x="252" y="14028"/>
                  </a:cubicBezTo>
                  <a:cubicBezTo>
                    <a:pt x="-595" y="17379"/>
                    <a:pt x="676" y="19862"/>
                    <a:pt x="4276" y="20731"/>
                  </a:cubicBezTo>
                  <a:cubicBezTo>
                    <a:pt x="7876" y="21600"/>
                    <a:pt x="13805" y="20855"/>
                    <a:pt x="1973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372705" y="3048000"/>
              <a:ext cx="2784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815"/>
                    <a:pt x="4867" y="11631"/>
                    <a:pt x="1782" y="15231"/>
                  </a:cubicBezTo>
                  <a:cubicBezTo>
                    <a:pt x="-1304" y="18831"/>
                    <a:pt x="239" y="20215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413250" y="2927350"/>
              <a:ext cx="63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529251" y="2788137"/>
              <a:ext cx="125299" cy="41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4" fill="norm" stroke="1" extrusionOk="0">
                  <a:moveTo>
                    <a:pt x="21311" y="2950"/>
                  </a:moveTo>
                  <a:cubicBezTo>
                    <a:pt x="20591" y="2288"/>
                    <a:pt x="19871" y="1627"/>
                    <a:pt x="18071" y="1021"/>
                  </a:cubicBezTo>
                  <a:cubicBezTo>
                    <a:pt x="16271" y="415"/>
                    <a:pt x="13391" y="-136"/>
                    <a:pt x="10871" y="29"/>
                  </a:cubicBezTo>
                  <a:cubicBezTo>
                    <a:pt x="8351" y="195"/>
                    <a:pt x="6191" y="1076"/>
                    <a:pt x="4211" y="3335"/>
                  </a:cubicBezTo>
                  <a:cubicBezTo>
                    <a:pt x="2231" y="5595"/>
                    <a:pt x="431" y="9231"/>
                    <a:pt x="71" y="12482"/>
                  </a:cubicBezTo>
                  <a:cubicBezTo>
                    <a:pt x="-289" y="15733"/>
                    <a:pt x="791" y="18599"/>
                    <a:pt x="187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483099" y="2952750"/>
              <a:ext cx="165101" cy="203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16033"/>
                  </a:moveTo>
                  <a:cubicBezTo>
                    <a:pt x="277" y="14920"/>
                    <a:pt x="554" y="13806"/>
                    <a:pt x="2077" y="12804"/>
                  </a:cubicBezTo>
                  <a:cubicBezTo>
                    <a:pt x="3600" y="11802"/>
                    <a:pt x="6369" y="10911"/>
                    <a:pt x="8585" y="10466"/>
                  </a:cubicBezTo>
                  <a:cubicBezTo>
                    <a:pt x="10800" y="10021"/>
                    <a:pt x="12462" y="10021"/>
                    <a:pt x="13708" y="11579"/>
                  </a:cubicBezTo>
                  <a:cubicBezTo>
                    <a:pt x="14954" y="13138"/>
                    <a:pt x="15785" y="16256"/>
                    <a:pt x="16062" y="18371"/>
                  </a:cubicBezTo>
                  <a:cubicBezTo>
                    <a:pt x="16338" y="20487"/>
                    <a:pt x="16062" y="21600"/>
                    <a:pt x="16062" y="21377"/>
                  </a:cubicBezTo>
                  <a:cubicBezTo>
                    <a:pt x="16062" y="21155"/>
                    <a:pt x="16338" y="19596"/>
                    <a:pt x="17308" y="15810"/>
                  </a:cubicBezTo>
                  <a:cubicBezTo>
                    <a:pt x="18277" y="12025"/>
                    <a:pt x="19938" y="60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662106" y="2999708"/>
              <a:ext cx="132144" cy="16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84" fill="norm" stroke="1" extrusionOk="0">
                  <a:moveTo>
                    <a:pt x="11958" y="6884"/>
                  </a:moveTo>
                  <a:cubicBezTo>
                    <a:pt x="11958" y="4484"/>
                    <a:pt x="11958" y="2084"/>
                    <a:pt x="11114" y="884"/>
                  </a:cubicBezTo>
                  <a:cubicBezTo>
                    <a:pt x="10270" y="-316"/>
                    <a:pt x="8582" y="-316"/>
                    <a:pt x="6220" y="1017"/>
                  </a:cubicBezTo>
                  <a:cubicBezTo>
                    <a:pt x="3857" y="2351"/>
                    <a:pt x="820" y="5017"/>
                    <a:pt x="145" y="8617"/>
                  </a:cubicBezTo>
                  <a:cubicBezTo>
                    <a:pt x="-530" y="12217"/>
                    <a:pt x="1157" y="16751"/>
                    <a:pt x="5039" y="19017"/>
                  </a:cubicBezTo>
                  <a:cubicBezTo>
                    <a:pt x="8920" y="21284"/>
                    <a:pt x="14995" y="21284"/>
                    <a:pt x="21070" y="21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332720" y="2799220"/>
              <a:ext cx="198131" cy="40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07" fill="norm" stroke="1" extrusionOk="0">
                  <a:moveTo>
                    <a:pt x="15826" y="13614"/>
                  </a:moveTo>
                  <a:cubicBezTo>
                    <a:pt x="14462" y="13173"/>
                    <a:pt x="13098" y="12733"/>
                    <a:pt x="11392" y="12898"/>
                  </a:cubicBezTo>
                  <a:cubicBezTo>
                    <a:pt x="9687" y="13063"/>
                    <a:pt x="7641" y="13835"/>
                    <a:pt x="5708" y="14937"/>
                  </a:cubicBezTo>
                  <a:cubicBezTo>
                    <a:pt x="3776" y="16039"/>
                    <a:pt x="1957" y="17471"/>
                    <a:pt x="934" y="18518"/>
                  </a:cubicBezTo>
                  <a:cubicBezTo>
                    <a:pt x="-90" y="19565"/>
                    <a:pt x="-317" y="20227"/>
                    <a:pt x="479" y="20722"/>
                  </a:cubicBezTo>
                  <a:cubicBezTo>
                    <a:pt x="1275" y="21218"/>
                    <a:pt x="3094" y="21549"/>
                    <a:pt x="5822" y="20612"/>
                  </a:cubicBezTo>
                  <a:cubicBezTo>
                    <a:pt x="8550" y="19676"/>
                    <a:pt x="12188" y="17471"/>
                    <a:pt x="14576" y="14386"/>
                  </a:cubicBezTo>
                  <a:cubicBezTo>
                    <a:pt x="16963" y="11300"/>
                    <a:pt x="18100" y="7333"/>
                    <a:pt x="18668" y="5018"/>
                  </a:cubicBezTo>
                  <a:cubicBezTo>
                    <a:pt x="19237" y="2704"/>
                    <a:pt x="19237" y="2043"/>
                    <a:pt x="19123" y="1382"/>
                  </a:cubicBezTo>
                  <a:cubicBezTo>
                    <a:pt x="19009" y="720"/>
                    <a:pt x="18782" y="59"/>
                    <a:pt x="18327" y="4"/>
                  </a:cubicBezTo>
                  <a:cubicBezTo>
                    <a:pt x="17872" y="-51"/>
                    <a:pt x="17190" y="500"/>
                    <a:pt x="16622" y="2484"/>
                  </a:cubicBezTo>
                  <a:cubicBezTo>
                    <a:pt x="16054" y="4467"/>
                    <a:pt x="15599" y="7884"/>
                    <a:pt x="15485" y="10529"/>
                  </a:cubicBezTo>
                  <a:cubicBezTo>
                    <a:pt x="15371" y="13173"/>
                    <a:pt x="15599" y="15047"/>
                    <a:pt x="15940" y="16259"/>
                  </a:cubicBezTo>
                  <a:cubicBezTo>
                    <a:pt x="16281" y="17471"/>
                    <a:pt x="16736" y="18022"/>
                    <a:pt x="17645" y="18298"/>
                  </a:cubicBezTo>
                  <a:cubicBezTo>
                    <a:pt x="18555" y="18573"/>
                    <a:pt x="19919" y="18573"/>
                    <a:pt x="21283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5556250" y="3067050"/>
              <a:ext cx="254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575300" y="2953455"/>
              <a:ext cx="57150" cy="119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21103"/>
                  </a:moveTo>
                  <a:cubicBezTo>
                    <a:pt x="0" y="16262"/>
                    <a:pt x="0" y="11420"/>
                    <a:pt x="1200" y="7696"/>
                  </a:cubicBezTo>
                  <a:cubicBezTo>
                    <a:pt x="2400" y="3972"/>
                    <a:pt x="4800" y="1365"/>
                    <a:pt x="8400" y="434"/>
                  </a:cubicBezTo>
                  <a:cubicBezTo>
                    <a:pt x="12000" y="-497"/>
                    <a:pt x="16800" y="248"/>
                    <a:pt x="21600" y="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5648271" y="2967004"/>
              <a:ext cx="92130" cy="20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69" fill="norm" stroke="1" extrusionOk="0">
                  <a:moveTo>
                    <a:pt x="21367" y="3051"/>
                  </a:moveTo>
                  <a:cubicBezTo>
                    <a:pt x="19894" y="1982"/>
                    <a:pt x="18422" y="912"/>
                    <a:pt x="16212" y="378"/>
                  </a:cubicBezTo>
                  <a:cubicBezTo>
                    <a:pt x="14003" y="-157"/>
                    <a:pt x="11058" y="-157"/>
                    <a:pt x="7622" y="592"/>
                  </a:cubicBezTo>
                  <a:cubicBezTo>
                    <a:pt x="4185" y="1340"/>
                    <a:pt x="258" y="2837"/>
                    <a:pt x="12" y="4869"/>
                  </a:cubicBezTo>
                  <a:cubicBezTo>
                    <a:pt x="-233" y="6900"/>
                    <a:pt x="3203" y="9467"/>
                    <a:pt x="6885" y="11498"/>
                  </a:cubicBezTo>
                  <a:cubicBezTo>
                    <a:pt x="10567" y="13530"/>
                    <a:pt x="14494" y="15027"/>
                    <a:pt x="16949" y="16524"/>
                  </a:cubicBezTo>
                  <a:cubicBezTo>
                    <a:pt x="19403" y="18021"/>
                    <a:pt x="20385" y="19518"/>
                    <a:pt x="19649" y="20374"/>
                  </a:cubicBezTo>
                  <a:cubicBezTo>
                    <a:pt x="18912" y="21229"/>
                    <a:pt x="16458" y="21443"/>
                    <a:pt x="13267" y="20160"/>
                  </a:cubicBezTo>
                  <a:cubicBezTo>
                    <a:pt x="10076" y="18877"/>
                    <a:pt x="6149" y="16096"/>
                    <a:pt x="2222" y="13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5811246" y="2781300"/>
              <a:ext cx="278404" cy="41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24" fill="norm" stroke="1" extrusionOk="0">
                  <a:moveTo>
                    <a:pt x="7778" y="0"/>
                  </a:moveTo>
                  <a:cubicBezTo>
                    <a:pt x="6796" y="2991"/>
                    <a:pt x="5814" y="5982"/>
                    <a:pt x="4914" y="8972"/>
                  </a:cubicBezTo>
                  <a:cubicBezTo>
                    <a:pt x="4014" y="11963"/>
                    <a:pt x="3196" y="14954"/>
                    <a:pt x="2705" y="16726"/>
                  </a:cubicBezTo>
                  <a:cubicBezTo>
                    <a:pt x="2214" y="18498"/>
                    <a:pt x="2050" y="19052"/>
                    <a:pt x="2132" y="19662"/>
                  </a:cubicBezTo>
                  <a:cubicBezTo>
                    <a:pt x="2214" y="20271"/>
                    <a:pt x="2541" y="20935"/>
                    <a:pt x="3114" y="21268"/>
                  </a:cubicBezTo>
                  <a:cubicBezTo>
                    <a:pt x="3687" y="21600"/>
                    <a:pt x="4505" y="21600"/>
                    <a:pt x="5323" y="21323"/>
                  </a:cubicBezTo>
                  <a:cubicBezTo>
                    <a:pt x="6141" y="21046"/>
                    <a:pt x="6959" y="20492"/>
                    <a:pt x="7368" y="19274"/>
                  </a:cubicBezTo>
                  <a:cubicBezTo>
                    <a:pt x="7778" y="18055"/>
                    <a:pt x="7778" y="16172"/>
                    <a:pt x="7287" y="14732"/>
                  </a:cubicBezTo>
                  <a:cubicBezTo>
                    <a:pt x="6796" y="13292"/>
                    <a:pt x="5814" y="12295"/>
                    <a:pt x="4832" y="11575"/>
                  </a:cubicBezTo>
                  <a:cubicBezTo>
                    <a:pt x="3850" y="10855"/>
                    <a:pt x="2868" y="10412"/>
                    <a:pt x="1887" y="10246"/>
                  </a:cubicBezTo>
                  <a:cubicBezTo>
                    <a:pt x="905" y="10080"/>
                    <a:pt x="-77" y="10191"/>
                    <a:pt x="5" y="10412"/>
                  </a:cubicBezTo>
                  <a:cubicBezTo>
                    <a:pt x="87" y="10634"/>
                    <a:pt x="1232" y="10966"/>
                    <a:pt x="3114" y="11409"/>
                  </a:cubicBezTo>
                  <a:cubicBezTo>
                    <a:pt x="4996" y="11852"/>
                    <a:pt x="7614" y="12406"/>
                    <a:pt x="9414" y="13237"/>
                  </a:cubicBezTo>
                  <a:cubicBezTo>
                    <a:pt x="11214" y="14068"/>
                    <a:pt x="12196" y="15175"/>
                    <a:pt x="12605" y="16006"/>
                  </a:cubicBezTo>
                  <a:cubicBezTo>
                    <a:pt x="13014" y="16837"/>
                    <a:pt x="12850" y="17391"/>
                    <a:pt x="12359" y="17612"/>
                  </a:cubicBezTo>
                  <a:cubicBezTo>
                    <a:pt x="11868" y="17834"/>
                    <a:pt x="11050" y="17723"/>
                    <a:pt x="10641" y="17391"/>
                  </a:cubicBezTo>
                  <a:cubicBezTo>
                    <a:pt x="10232" y="17058"/>
                    <a:pt x="10232" y="16505"/>
                    <a:pt x="10396" y="15618"/>
                  </a:cubicBezTo>
                  <a:cubicBezTo>
                    <a:pt x="10559" y="14732"/>
                    <a:pt x="10887" y="13514"/>
                    <a:pt x="11705" y="12683"/>
                  </a:cubicBezTo>
                  <a:cubicBezTo>
                    <a:pt x="12523" y="11852"/>
                    <a:pt x="13832" y="11409"/>
                    <a:pt x="14896" y="11188"/>
                  </a:cubicBezTo>
                  <a:cubicBezTo>
                    <a:pt x="15959" y="10966"/>
                    <a:pt x="16778" y="10966"/>
                    <a:pt x="17268" y="11243"/>
                  </a:cubicBezTo>
                  <a:cubicBezTo>
                    <a:pt x="17759" y="11520"/>
                    <a:pt x="17923" y="12074"/>
                    <a:pt x="18005" y="12905"/>
                  </a:cubicBezTo>
                  <a:cubicBezTo>
                    <a:pt x="18087" y="13735"/>
                    <a:pt x="18087" y="14843"/>
                    <a:pt x="18005" y="15895"/>
                  </a:cubicBezTo>
                  <a:cubicBezTo>
                    <a:pt x="17923" y="16948"/>
                    <a:pt x="17759" y="17945"/>
                    <a:pt x="17759" y="18000"/>
                  </a:cubicBezTo>
                  <a:cubicBezTo>
                    <a:pt x="17759" y="18055"/>
                    <a:pt x="17923" y="17169"/>
                    <a:pt x="18332" y="15840"/>
                  </a:cubicBezTo>
                  <a:cubicBezTo>
                    <a:pt x="18741" y="14511"/>
                    <a:pt x="19396" y="12738"/>
                    <a:pt x="19968" y="11409"/>
                  </a:cubicBezTo>
                  <a:cubicBezTo>
                    <a:pt x="20541" y="10080"/>
                    <a:pt x="21032" y="9194"/>
                    <a:pt x="21523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6083300" y="2818270"/>
              <a:ext cx="107100" cy="35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05" fill="norm" stroke="1" extrusionOk="0">
                  <a:moveTo>
                    <a:pt x="17788" y="1583"/>
                  </a:moveTo>
                  <a:cubicBezTo>
                    <a:pt x="17365" y="825"/>
                    <a:pt x="16941" y="67"/>
                    <a:pt x="16729" y="4"/>
                  </a:cubicBezTo>
                  <a:cubicBezTo>
                    <a:pt x="16518" y="-59"/>
                    <a:pt x="16518" y="573"/>
                    <a:pt x="15247" y="2404"/>
                  </a:cubicBezTo>
                  <a:cubicBezTo>
                    <a:pt x="13976" y="4236"/>
                    <a:pt x="11435" y="7267"/>
                    <a:pt x="9318" y="10362"/>
                  </a:cubicBezTo>
                  <a:cubicBezTo>
                    <a:pt x="7200" y="13457"/>
                    <a:pt x="5506" y="16615"/>
                    <a:pt x="4871" y="18509"/>
                  </a:cubicBezTo>
                  <a:cubicBezTo>
                    <a:pt x="4235" y="20404"/>
                    <a:pt x="4659" y="21036"/>
                    <a:pt x="6353" y="21288"/>
                  </a:cubicBezTo>
                  <a:cubicBezTo>
                    <a:pt x="8047" y="21541"/>
                    <a:pt x="11012" y="21415"/>
                    <a:pt x="13765" y="20594"/>
                  </a:cubicBezTo>
                  <a:cubicBezTo>
                    <a:pt x="16518" y="19773"/>
                    <a:pt x="19059" y="18257"/>
                    <a:pt x="20329" y="17120"/>
                  </a:cubicBezTo>
                  <a:cubicBezTo>
                    <a:pt x="21600" y="15983"/>
                    <a:pt x="21600" y="15225"/>
                    <a:pt x="21176" y="14530"/>
                  </a:cubicBezTo>
                  <a:cubicBezTo>
                    <a:pt x="20753" y="13836"/>
                    <a:pt x="19906" y="13204"/>
                    <a:pt x="17153" y="12888"/>
                  </a:cubicBezTo>
                  <a:cubicBezTo>
                    <a:pt x="14400" y="12573"/>
                    <a:pt x="9741" y="12573"/>
                    <a:pt x="6565" y="12762"/>
                  </a:cubicBezTo>
                  <a:cubicBezTo>
                    <a:pt x="3388" y="12952"/>
                    <a:pt x="1694" y="13330"/>
                    <a:pt x="0" y="13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6235700" y="2799776"/>
              <a:ext cx="330200" cy="35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1246" y="12919"/>
                  </a:moveTo>
                  <a:cubicBezTo>
                    <a:pt x="831" y="14308"/>
                    <a:pt x="415" y="15698"/>
                    <a:pt x="208" y="16708"/>
                  </a:cubicBezTo>
                  <a:cubicBezTo>
                    <a:pt x="0" y="17719"/>
                    <a:pt x="0" y="18350"/>
                    <a:pt x="0" y="18982"/>
                  </a:cubicBezTo>
                  <a:cubicBezTo>
                    <a:pt x="0" y="19614"/>
                    <a:pt x="0" y="20245"/>
                    <a:pt x="346" y="20687"/>
                  </a:cubicBezTo>
                  <a:cubicBezTo>
                    <a:pt x="692" y="21129"/>
                    <a:pt x="1385" y="21382"/>
                    <a:pt x="2215" y="20940"/>
                  </a:cubicBezTo>
                  <a:cubicBezTo>
                    <a:pt x="3046" y="20498"/>
                    <a:pt x="4015" y="19361"/>
                    <a:pt x="4638" y="18477"/>
                  </a:cubicBezTo>
                  <a:cubicBezTo>
                    <a:pt x="5262" y="17593"/>
                    <a:pt x="5538" y="16961"/>
                    <a:pt x="5677" y="16961"/>
                  </a:cubicBezTo>
                  <a:cubicBezTo>
                    <a:pt x="5815" y="16961"/>
                    <a:pt x="5815" y="17593"/>
                    <a:pt x="5954" y="18224"/>
                  </a:cubicBezTo>
                  <a:cubicBezTo>
                    <a:pt x="6092" y="18856"/>
                    <a:pt x="6369" y="19487"/>
                    <a:pt x="6854" y="19866"/>
                  </a:cubicBezTo>
                  <a:cubicBezTo>
                    <a:pt x="7338" y="20245"/>
                    <a:pt x="8031" y="20371"/>
                    <a:pt x="8931" y="19866"/>
                  </a:cubicBezTo>
                  <a:cubicBezTo>
                    <a:pt x="9831" y="19361"/>
                    <a:pt x="10938" y="18224"/>
                    <a:pt x="12323" y="16266"/>
                  </a:cubicBezTo>
                  <a:cubicBezTo>
                    <a:pt x="13708" y="14308"/>
                    <a:pt x="15369" y="11529"/>
                    <a:pt x="16754" y="9129"/>
                  </a:cubicBezTo>
                  <a:cubicBezTo>
                    <a:pt x="18138" y="6729"/>
                    <a:pt x="19246" y="4708"/>
                    <a:pt x="19869" y="3382"/>
                  </a:cubicBezTo>
                  <a:cubicBezTo>
                    <a:pt x="20492" y="2056"/>
                    <a:pt x="20631" y="1424"/>
                    <a:pt x="20492" y="856"/>
                  </a:cubicBezTo>
                  <a:cubicBezTo>
                    <a:pt x="20354" y="287"/>
                    <a:pt x="19938" y="-218"/>
                    <a:pt x="19315" y="98"/>
                  </a:cubicBezTo>
                  <a:cubicBezTo>
                    <a:pt x="18692" y="414"/>
                    <a:pt x="17862" y="1550"/>
                    <a:pt x="16962" y="4014"/>
                  </a:cubicBezTo>
                  <a:cubicBezTo>
                    <a:pt x="16062" y="6477"/>
                    <a:pt x="15092" y="10266"/>
                    <a:pt x="14538" y="12856"/>
                  </a:cubicBezTo>
                  <a:cubicBezTo>
                    <a:pt x="13985" y="15445"/>
                    <a:pt x="13846" y="16835"/>
                    <a:pt x="13915" y="17845"/>
                  </a:cubicBezTo>
                  <a:cubicBezTo>
                    <a:pt x="13985" y="18856"/>
                    <a:pt x="14262" y="19487"/>
                    <a:pt x="14746" y="19803"/>
                  </a:cubicBezTo>
                  <a:cubicBezTo>
                    <a:pt x="15231" y="20119"/>
                    <a:pt x="15923" y="20119"/>
                    <a:pt x="16477" y="19866"/>
                  </a:cubicBezTo>
                  <a:cubicBezTo>
                    <a:pt x="17031" y="19614"/>
                    <a:pt x="17446" y="19108"/>
                    <a:pt x="17654" y="18287"/>
                  </a:cubicBezTo>
                  <a:cubicBezTo>
                    <a:pt x="17862" y="17466"/>
                    <a:pt x="17862" y="16329"/>
                    <a:pt x="17238" y="15319"/>
                  </a:cubicBezTo>
                  <a:cubicBezTo>
                    <a:pt x="16615" y="14308"/>
                    <a:pt x="15369" y="13424"/>
                    <a:pt x="14331" y="12919"/>
                  </a:cubicBezTo>
                  <a:cubicBezTo>
                    <a:pt x="13292" y="12414"/>
                    <a:pt x="12462" y="12287"/>
                    <a:pt x="12462" y="12161"/>
                  </a:cubicBezTo>
                  <a:cubicBezTo>
                    <a:pt x="12462" y="12035"/>
                    <a:pt x="13292" y="11908"/>
                    <a:pt x="14400" y="12035"/>
                  </a:cubicBezTo>
                  <a:cubicBezTo>
                    <a:pt x="15508" y="12161"/>
                    <a:pt x="16892" y="12540"/>
                    <a:pt x="17792" y="13361"/>
                  </a:cubicBezTo>
                  <a:cubicBezTo>
                    <a:pt x="18692" y="14182"/>
                    <a:pt x="19108" y="15445"/>
                    <a:pt x="19246" y="16645"/>
                  </a:cubicBezTo>
                  <a:cubicBezTo>
                    <a:pt x="19385" y="17845"/>
                    <a:pt x="19246" y="18982"/>
                    <a:pt x="19246" y="19235"/>
                  </a:cubicBezTo>
                  <a:cubicBezTo>
                    <a:pt x="19246" y="19487"/>
                    <a:pt x="19385" y="18856"/>
                    <a:pt x="19523" y="17087"/>
                  </a:cubicBezTo>
                  <a:cubicBezTo>
                    <a:pt x="19662" y="15319"/>
                    <a:pt x="19800" y="12414"/>
                    <a:pt x="20146" y="10708"/>
                  </a:cubicBezTo>
                  <a:cubicBezTo>
                    <a:pt x="20492" y="9003"/>
                    <a:pt x="21046" y="8498"/>
                    <a:pt x="21600" y="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6551984" y="2997200"/>
              <a:ext cx="74331" cy="12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100" fill="norm" stroke="1" extrusionOk="0">
                  <a:moveTo>
                    <a:pt x="18344" y="0"/>
                  </a:moveTo>
                  <a:cubicBezTo>
                    <a:pt x="12944" y="1394"/>
                    <a:pt x="7544" y="2787"/>
                    <a:pt x="4244" y="5574"/>
                  </a:cubicBezTo>
                  <a:cubicBezTo>
                    <a:pt x="944" y="8361"/>
                    <a:pt x="-256" y="12542"/>
                    <a:pt x="44" y="15329"/>
                  </a:cubicBezTo>
                  <a:cubicBezTo>
                    <a:pt x="344" y="18116"/>
                    <a:pt x="2144" y="19510"/>
                    <a:pt x="4844" y="20381"/>
                  </a:cubicBezTo>
                  <a:cubicBezTo>
                    <a:pt x="7544" y="21252"/>
                    <a:pt x="11144" y="21600"/>
                    <a:pt x="14444" y="19858"/>
                  </a:cubicBezTo>
                  <a:cubicBezTo>
                    <a:pt x="17744" y="18116"/>
                    <a:pt x="20744" y="14284"/>
                    <a:pt x="21044" y="10974"/>
                  </a:cubicBezTo>
                  <a:cubicBezTo>
                    <a:pt x="21344" y="7665"/>
                    <a:pt x="18944" y="4877"/>
                    <a:pt x="16544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654800" y="2997200"/>
              <a:ext cx="1270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" y="1200"/>
                    <a:pt x="2160" y="2400"/>
                    <a:pt x="2520" y="4800"/>
                  </a:cubicBezTo>
                  <a:cubicBezTo>
                    <a:pt x="2880" y="7200"/>
                    <a:pt x="2520" y="10800"/>
                    <a:pt x="1980" y="13350"/>
                  </a:cubicBezTo>
                  <a:cubicBezTo>
                    <a:pt x="1440" y="15900"/>
                    <a:pt x="720" y="17400"/>
                    <a:pt x="720" y="16950"/>
                  </a:cubicBezTo>
                  <a:cubicBezTo>
                    <a:pt x="720" y="16500"/>
                    <a:pt x="1440" y="14100"/>
                    <a:pt x="3240" y="11250"/>
                  </a:cubicBezTo>
                  <a:cubicBezTo>
                    <a:pt x="5040" y="8400"/>
                    <a:pt x="7920" y="5100"/>
                    <a:pt x="10620" y="3000"/>
                  </a:cubicBezTo>
                  <a:cubicBezTo>
                    <a:pt x="13320" y="900"/>
                    <a:pt x="15840" y="0"/>
                    <a:pt x="17640" y="450"/>
                  </a:cubicBezTo>
                  <a:cubicBezTo>
                    <a:pt x="19440" y="900"/>
                    <a:pt x="20520" y="2700"/>
                    <a:pt x="21060" y="6450"/>
                  </a:cubicBezTo>
                  <a:cubicBezTo>
                    <a:pt x="21600" y="10200"/>
                    <a:pt x="21600" y="15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7321043" y="2978483"/>
              <a:ext cx="121157" cy="1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826" fill="norm" stroke="1" extrusionOk="0">
                  <a:moveTo>
                    <a:pt x="21317" y="1729"/>
                  </a:moveTo>
                  <a:cubicBezTo>
                    <a:pt x="19455" y="546"/>
                    <a:pt x="17593" y="-638"/>
                    <a:pt x="14241" y="398"/>
                  </a:cubicBezTo>
                  <a:cubicBezTo>
                    <a:pt x="10889" y="1433"/>
                    <a:pt x="6048" y="4688"/>
                    <a:pt x="3255" y="8091"/>
                  </a:cubicBezTo>
                  <a:cubicBezTo>
                    <a:pt x="462" y="11494"/>
                    <a:pt x="-283" y="15044"/>
                    <a:pt x="89" y="17411"/>
                  </a:cubicBezTo>
                  <a:cubicBezTo>
                    <a:pt x="462" y="19778"/>
                    <a:pt x="1951" y="20962"/>
                    <a:pt x="4745" y="20814"/>
                  </a:cubicBezTo>
                  <a:cubicBezTo>
                    <a:pt x="7538" y="20666"/>
                    <a:pt x="11634" y="19187"/>
                    <a:pt x="13124" y="16672"/>
                  </a:cubicBezTo>
                  <a:cubicBezTo>
                    <a:pt x="14614" y="14157"/>
                    <a:pt x="13496" y="10606"/>
                    <a:pt x="13124" y="8091"/>
                  </a:cubicBezTo>
                  <a:cubicBezTo>
                    <a:pt x="12751" y="5576"/>
                    <a:pt x="13124" y="4096"/>
                    <a:pt x="13496" y="2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7429500" y="2914650"/>
              <a:ext cx="184150" cy="203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8016"/>
                  </a:moveTo>
                  <a:cubicBezTo>
                    <a:pt x="993" y="7348"/>
                    <a:pt x="1986" y="6680"/>
                    <a:pt x="3600" y="6792"/>
                  </a:cubicBezTo>
                  <a:cubicBezTo>
                    <a:pt x="5214" y="6903"/>
                    <a:pt x="7448" y="7794"/>
                    <a:pt x="9310" y="9909"/>
                  </a:cubicBezTo>
                  <a:cubicBezTo>
                    <a:pt x="11172" y="12025"/>
                    <a:pt x="12662" y="15365"/>
                    <a:pt x="13034" y="17592"/>
                  </a:cubicBezTo>
                  <a:cubicBezTo>
                    <a:pt x="13407" y="19819"/>
                    <a:pt x="12662" y="20932"/>
                    <a:pt x="11669" y="21266"/>
                  </a:cubicBezTo>
                  <a:cubicBezTo>
                    <a:pt x="10676" y="21600"/>
                    <a:pt x="9434" y="21155"/>
                    <a:pt x="8566" y="19262"/>
                  </a:cubicBezTo>
                  <a:cubicBezTo>
                    <a:pt x="7697" y="17369"/>
                    <a:pt x="7200" y="14029"/>
                    <a:pt x="8193" y="10689"/>
                  </a:cubicBezTo>
                  <a:cubicBezTo>
                    <a:pt x="9186" y="7348"/>
                    <a:pt x="11669" y="4008"/>
                    <a:pt x="14152" y="2227"/>
                  </a:cubicBezTo>
                  <a:cubicBezTo>
                    <a:pt x="16634" y="445"/>
                    <a:pt x="19117" y="2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8173007" y="2941723"/>
              <a:ext cx="119151" cy="209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117" fill="norm" stroke="1" extrusionOk="0">
                  <a:moveTo>
                    <a:pt x="7858" y="10738"/>
                  </a:moveTo>
                  <a:cubicBezTo>
                    <a:pt x="5584" y="12449"/>
                    <a:pt x="3311" y="14160"/>
                    <a:pt x="2174" y="15550"/>
                  </a:cubicBezTo>
                  <a:cubicBezTo>
                    <a:pt x="1037" y="16940"/>
                    <a:pt x="1037" y="18009"/>
                    <a:pt x="847" y="19078"/>
                  </a:cubicBezTo>
                  <a:cubicBezTo>
                    <a:pt x="658" y="20148"/>
                    <a:pt x="279" y="21217"/>
                    <a:pt x="89" y="21110"/>
                  </a:cubicBezTo>
                  <a:cubicBezTo>
                    <a:pt x="-100" y="21003"/>
                    <a:pt x="-100" y="19720"/>
                    <a:pt x="1226" y="16619"/>
                  </a:cubicBezTo>
                  <a:cubicBezTo>
                    <a:pt x="2553" y="13518"/>
                    <a:pt x="5205" y="8599"/>
                    <a:pt x="7289" y="5605"/>
                  </a:cubicBezTo>
                  <a:cubicBezTo>
                    <a:pt x="9374" y="2611"/>
                    <a:pt x="10889" y="1542"/>
                    <a:pt x="12595" y="793"/>
                  </a:cubicBezTo>
                  <a:cubicBezTo>
                    <a:pt x="14300" y="45"/>
                    <a:pt x="16195" y="-383"/>
                    <a:pt x="17900" y="472"/>
                  </a:cubicBezTo>
                  <a:cubicBezTo>
                    <a:pt x="19605" y="1328"/>
                    <a:pt x="21121" y="3467"/>
                    <a:pt x="21311" y="6781"/>
                  </a:cubicBezTo>
                  <a:cubicBezTo>
                    <a:pt x="21500" y="10096"/>
                    <a:pt x="20363" y="14587"/>
                    <a:pt x="19226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8331200" y="2952750"/>
              <a:ext cx="88900" cy="14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16971" y="4765"/>
                  </a:moveTo>
                  <a:cubicBezTo>
                    <a:pt x="14400" y="4129"/>
                    <a:pt x="11829" y="3494"/>
                    <a:pt x="9514" y="3653"/>
                  </a:cubicBezTo>
                  <a:cubicBezTo>
                    <a:pt x="7200" y="3812"/>
                    <a:pt x="5143" y="4765"/>
                    <a:pt x="3343" y="7306"/>
                  </a:cubicBezTo>
                  <a:cubicBezTo>
                    <a:pt x="1543" y="9847"/>
                    <a:pt x="0" y="13976"/>
                    <a:pt x="0" y="16676"/>
                  </a:cubicBezTo>
                  <a:cubicBezTo>
                    <a:pt x="0" y="19376"/>
                    <a:pt x="1543" y="20647"/>
                    <a:pt x="4886" y="21124"/>
                  </a:cubicBezTo>
                  <a:cubicBezTo>
                    <a:pt x="8229" y="21600"/>
                    <a:pt x="13371" y="21282"/>
                    <a:pt x="16457" y="17629"/>
                  </a:cubicBezTo>
                  <a:cubicBezTo>
                    <a:pt x="19543" y="13976"/>
                    <a:pt x="20571" y="69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8465639" y="2776834"/>
              <a:ext cx="87812" cy="41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7" fill="norm" stroke="1" extrusionOk="0">
                  <a:moveTo>
                    <a:pt x="15164" y="1218"/>
                  </a:moveTo>
                  <a:cubicBezTo>
                    <a:pt x="15164" y="560"/>
                    <a:pt x="15164" y="-98"/>
                    <a:pt x="14906" y="12"/>
                  </a:cubicBezTo>
                  <a:cubicBezTo>
                    <a:pt x="14649" y="121"/>
                    <a:pt x="14135" y="998"/>
                    <a:pt x="12335" y="3246"/>
                  </a:cubicBezTo>
                  <a:cubicBezTo>
                    <a:pt x="10535" y="5494"/>
                    <a:pt x="7449" y="9112"/>
                    <a:pt x="5135" y="12127"/>
                  </a:cubicBezTo>
                  <a:cubicBezTo>
                    <a:pt x="2821" y="15143"/>
                    <a:pt x="1278" y="17555"/>
                    <a:pt x="506" y="19035"/>
                  </a:cubicBezTo>
                  <a:cubicBezTo>
                    <a:pt x="-265" y="20515"/>
                    <a:pt x="-265" y="21063"/>
                    <a:pt x="1278" y="21283"/>
                  </a:cubicBezTo>
                  <a:cubicBezTo>
                    <a:pt x="2821" y="21502"/>
                    <a:pt x="5906" y="21392"/>
                    <a:pt x="9506" y="20789"/>
                  </a:cubicBezTo>
                  <a:cubicBezTo>
                    <a:pt x="13106" y="20186"/>
                    <a:pt x="17221" y="19090"/>
                    <a:pt x="21335" y="17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8464549" y="29591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667114" y="31051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85532" y="4040306"/>
              <a:ext cx="193452" cy="27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3" fill="norm" stroke="1" extrusionOk="0">
                  <a:moveTo>
                    <a:pt x="562" y="3854"/>
                  </a:moveTo>
                  <a:cubicBezTo>
                    <a:pt x="3145" y="4684"/>
                    <a:pt x="5728" y="5515"/>
                    <a:pt x="8897" y="5432"/>
                  </a:cubicBezTo>
                  <a:cubicBezTo>
                    <a:pt x="12067" y="5349"/>
                    <a:pt x="15823" y="4352"/>
                    <a:pt x="18171" y="3438"/>
                  </a:cubicBezTo>
                  <a:cubicBezTo>
                    <a:pt x="20519" y="2524"/>
                    <a:pt x="21458" y="1694"/>
                    <a:pt x="21458" y="1029"/>
                  </a:cubicBezTo>
                  <a:cubicBezTo>
                    <a:pt x="21458" y="364"/>
                    <a:pt x="20519" y="-134"/>
                    <a:pt x="18523" y="32"/>
                  </a:cubicBezTo>
                  <a:cubicBezTo>
                    <a:pt x="16528" y="198"/>
                    <a:pt x="13475" y="1029"/>
                    <a:pt x="11480" y="1777"/>
                  </a:cubicBezTo>
                  <a:cubicBezTo>
                    <a:pt x="9484" y="2524"/>
                    <a:pt x="8545" y="3189"/>
                    <a:pt x="8428" y="4435"/>
                  </a:cubicBezTo>
                  <a:cubicBezTo>
                    <a:pt x="8310" y="5681"/>
                    <a:pt x="9015" y="7509"/>
                    <a:pt x="9954" y="8506"/>
                  </a:cubicBezTo>
                  <a:cubicBezTo>
                    <a:pt x="10893" y="9503"/>
                    <a:pt x="12067" y="9669"/>
                    <a:pt x="12301" y="10084"/>
                  </a:cubicBezTo>
                  <a:cubicBezTo>
                    <a:pt x="12536" y="10500"/>
                    <a:pt x="11832" y="11164"/>
                    <a:pt x="10071" y="12161"/>
                  </a:cubicBezTo>
                  <a:cubicBezTo>
                    <a:pt x="8310" y="13158"/>
                    <a:pt x="5493" y="14488"/>
                    <a:pt x="3615" y="15568"/>
                  </a:cubicBezTo>
                  <a:cubicBezTo>
                    <a:pt x="1736" y="16648"/>
                    <a:pt x="797" y="17478"/>
                    <a:pt x="328" y="18309"/>
                  </a:cubicBezTo>
                  <a:cubicBezTo>
                    <a:pt x="-142" y="19140"/>
                    <a:pt x="-142" y="19971"/>
                    <a:pt x="562" y="20552"/>
                  </a:cubicBezTo>
                  <a:cubicBezTo>
                    <a:pt x="1267" y="21134"/>
                    <a:pt x="2675" y="21466"/>
                    <a:pt x="5728" y="21300"/>
                  </a:cubicBezTo>
                  <a:cubicBezTo>
                    <a:pt x="8780" y="21134"/>
                    <a:pt x="13475" y="20469"/>
                    <a:pt x="18171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164380" y="4186102"/>
              <a:ext cx="245320" cy="9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57" fill="norm" stroke="1" extrusionOk="0">
                  <a:moveTo>
                    <a:pt x="905" y="5431"/>
                  </a:moveTo>
                  <a:cubicBezTo>
                    <a:pt x="351" y="3511"/>
                    <a:pt x="-203" y="1591"/>
                    <a:pt x="74" y="631"/>
                  </a:cubicBezTo>
                  <a:cubicBezTo>
                    <a:pt x="351" y="-329"/>
                    <a:pt x="1459" y="-329"/>
                    <a:pt x="2751" y="1591"/>
                  </a:cubicBezTo>
                  <a:cubicBezTo>
                    <a:pt x="4043" y="3511"/>
                    <a:pt x="5520" y="7351"/>
                    <a:pt x="6259" y="10471"/>
                  </a:cubicBezTo>
                  <a:cubicBezTo>
                    <a:pt x="6997" y="13591"/>
                    <a:pt x="6997" y="15991"/>
                    <a:pt x="6628" y="17911"/>
                  </a:cubicBezTo>
                  <a:cubicBezTo>
                    <a:pt x="6259" y="19831"/>
                    <a:pt x="5520" y="21271"/>
                    <a:pt x="4874" y="21031"/>
                  </a:cubicBezTo>
                  <a:cubicBezTo>
                    <a:pt x="4228" y="20791"/>
                    <a:pt x="3674" y="18871"/>
                    <a:pt x="3674" y="16711"/>
                  </a:cubicBezTo>
                  <a:cubicBezTo>
                    <a:pt x="3674" y="14551"/>
                    <a:pt x="4228" y="12151"/>
                    <a:pt x="4874" y="10231"/>
                  </a:cubicBezTo>
                  <a:cubicBezTo>
                    <a:pt x="5520" y="8311"/>
                    <a:pt x="6259" y="6871"/>
                    <a:pt x="7366" y="4951"/>
                  </a:cubicBezTo>
                  <a:cubicBezTo>
                    <a:pt x="8474" y="3031"/>
                    <a:pt x="9951" y="631"/>
                    <a:pt x="10320" y="151"/>
                  </a:cubicBezTo>
                  <a:cubicBezTo>
                    <a:pt x="10689" y="-329"/>
                    <a:pt x="9951" y="1111"/>
                    <a:pt x="9212" y="3511"/>
                  </a:cubicBezTo>
                  <a:cubicBezTo>
                    <a:pt x="8474" y="5911"/>
                    <a:pt x="7735" y="9271"/>
                    <a:pt x="7366" y="12151"/>
                  </a:cubicBezTo>
                  <a:cubicBezTo>
                    <a:pt x="6997" y="15031"/>
                    <a:pt x="6997" y="17431"/>
                    <a:pt x="7459" y="18871"/>
                  </a:cubicBezTo>
                  <a:cubicBezTo>
                    <a:pt x="7920" y="20311"/>
                    <a:pt x="8843" y="20791"/>
                    <a:pt x="11243" y="20551"/>
                  </a:cubicBezTo>
                  <a:cubicBezTo>
                    <a:pt x="13643" y="20311"/>
                    <a:pt x="17520" y="19351"/>
                    <a:pt x="21397" y="1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045633" y="4324350"/>
              <a:ext cx="313267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19059"/>
                  </a:moveTo>
                  <a:cubicBezTo>
                    <a:pt x="1168" y="20329"/>
                    <a:pt x="0" y="21600"/>
                    <a:pt x="0" y="21600"/>
                  </a:cubicBezTo>
                  <a:cubicBezTo>
                    <a:pt x="0" y="21600"/>
                    <a:pt x="1168" y="20329"/>
                    <a:pt x="4232" y="16518"/>
                  </a:cubicBezTo>
                  <a:cubicBezTo>
                    <a:pt x="7297" y="12706"/>
                    <a:pt x="12259" y="6353"/>
                    <a:pt x="15470" y="3176"/>
                  </a:cubicBezTo>
                  <a:cubicBezTo>
                    <a:pt x="18681" y="0"/>
                    <a:pt x="201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189766" y="4343400"/>
              <a:ext cx="131034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879" fill="norm" stroke="1" extrusionOk="0">
                  <a:moveTo>
                    <a:pt x="2668" y="17673"/>
                  </a:moveTo>
                  <a:cubicBezTo>
                    <a:pt x="980" y="19636"/>
                    <a:pt x="-707" y="21600"/>
                    <a:pt x="305" y="20618"/>
                  </a:cubicBezTo>
                  <a:cubicBezTo>
                    <a:pt x="1318" y="19636"/>
                    <a:pt x="5030" y="15709"/>
                    <a:pt x="8912" y="11782"/>
                  </a:cubicBezTo>
                  <a:cubicBezTo>
                    <a:pt x="12793" y="7855"/>
                    <a:pt x="16843" y="3927"/>
                    <a:pt x="208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562100" y="411480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562099" y="4267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2298700" y="4070350"/>
              <a:ext cx="31387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0" y="0"/>
                  </a:moveTo>
                  <a:cubicBezTo>
                    <a:pt x="2880" y="4011"/>
                    <a:pt x="5760" y="8023"/>
                    <a:pt x="8640" y="11263"/>
                  </a:cubicBezTo>
                  <a:cubicBezTo>
                    <a:pt x="11520" y="14503"/>
                    <a:pt x="14400" y="16971"/>
                    <a:pt x="16560" y="18746"/>
                  </a:cubicBezTo>
                  <a:cubicBezTo>
                    <a:pt x="18720" y="20520"/>
                    <a:pt x="20160" y="21600"/>
                    <a:pt x="20880" y="21600"/>
                  </a:cubicBezTo>
                  <a:cubicBezTo>
                    <a:pt x="21600" y="21600"/>
                    <a:pt x="21600" y="20520"/>
                    <a:pt x="20160" y="19517"/>
                  </a:cubicBezTo>
                  <a:cubicBezTo>
                    <a:pt x="18720" y="18514"/>
                    <a:pt x="15840" y="17589"/>
                    <a:pt x="1296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2291838" y="3980239"/>
              <a:ext cx="198997" cy="377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267" fill="norm" stroke="1" extrusionOk="0">
                  <a:moveTo>
                    <a:pt x="3394" y="3291"/>
                  </a:moveTo>
                  <a:cubicBezTo>
                    <a:pt x="3617" y="2217"/>
                    <a:pt x="3839" y="1143"/>
                    <a:pt x="4507" y="546"/>
                  </a:cubicBezTo>
                  <a:cubicBezTo>
                    <a:pt x="5175" y="-51"/>
                    <a:pt x="6289" y="-170"/>
                    <a:pt x="8070" y="248"/>
                  </a:cubicBezTo>
                  <a:cubicBezTo>
                    <a:pt x="9852" y="665"/>
                    <a:pt x="12301" y="1620"/>
                    <a:pt x="14862" y="3470"/>
                  </a:cubicBezTo>
                  <a:cubicBezTo>
                    <a:pt x="17423" y="5320"/>
                    <a:pt x="20095" y="8064"/>
                    <a:pt x="20763" y="10690"/>
                  </a:cubicBezTo>
                  <a:cubicBezTo>
                    <a:pt x="21431" y="13315"/>
                    <a:pt x="20095" y="15821"/>
                    <a:pt x="17757" y="17611"/>
                  </a:cubicBezTo>
                  <a:cubicBezTo>
                    <a:pt x="15419" y="19401"/>
                    <a:pt x="12078" y="20475"/>
                    <a:pt x="9072" y="20953"/>
                  </a:cubicBezTo>
                  <a:cubicBezTo>
                    <a:pt x="6066" y="21430"/>
                    <a:pt x="3394" y="21311"/>
                    <a:pt x="1835" y="20953"/>
                  </a:cubicBezTo>
                  <a:cubicBezTo>
                    <a:pt x="276" y="20595"/>
                    <a:pt x="-169" y="19998"/>
                    <a:pt x="54" y="19401"/>
                  </a:cubicBezTo>
                  <a:cubicBezTo>
                    <a:pt x="276" y="18805"/>
                    <a:pt x="1167" y="18208"/>
                    <a:pt x="2058" y="17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2635250" y="4165599"/>
              <a:ext cx="952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2623546" y="4229100"/>
              <a:ext cx="164104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21" fill="norm" stroke="1" extrusionOk="0">
                  <a:moveTo>
                    <a:pt x="3193" y="15247"/>
                  </a:moveTo>
                  <a:cubicBezTo>
                    <a:pt x="1532" y="17788"/>
                    <a:pt x="-130" y="20329"/>
                    <a:pt x="8" y="20965"/>
                  </a:cubicBezTo>
                  <a:cubicBezTo>
                    <a:pt x="147" y="21600"/>
                    <a:pt x="2085" y="20329"/>
                    <a:pt x="5962" y="16518"/>
                  </a:cubicBezTo>
                  <a:cubicBezTo>
                    <a:pt x="9839" y="12706"/>
                    <a:pt x="15655" y="6353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2923923" y="3930313"/>
              <a:ext cx="124077" cy="400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92" fill="norm" stroke="1" extrusionOk="0">
                  <a:moveTo>
                    <a:pt x="21460" y="3411"/>
                  </a:moveTo>
                  <a:cubicBezTo>
                    <a:pt x="19629" y="2280"/>
                    <a:pt x="17799" y="1149"/>
                    <a:pt x="15785" y="527"/>
                  </a:cubicBezTo>
                  <a:cubicBezTo>
                    <a:pt x="13772" y="-95"/>
                    <a:pt x="11575" y="-208"/>
                    <a:pt x="9379" y="414"/>
                  </a:cubicBezTo>
                  <a:cubicBezTo>
                    <a:pt x="7182" y="1036"/>
                    <a:pt x="4985" y="2393"/>
                    <a:pt x="4985" y="3863"/>
                  </a:cubicBezTo>
                  <a:cubicBezTo>
                    <a:pt x="4985" y="5333"/>
                    <a:pt x="7182" y="6917"/>
                    <a:pt x="9013" y="7878"/>
                  </a:cubicBezTo>
                  <a:cubicBezTo>
                    <a:pt x="10843" y="8839"/>
                    <a:pt x="12307" y="9178"/>
                    <a:pt x="13223" y="9687"/>
                  </a:cubicBezTo>
                  <a:cubicBezTo>
                    <a:pt x="14138" y="10196"/>
                    <a:pt x="14504" y="10875"/>
                    <a:pt x="13955" y="11384"/>
                  </a:cubicBezTo>
                  <a:cubicBezTo>
                    <a:pt x="13406" y="11893"/>
                    <a:pt x="11941" y="12232"/>
                    <a:pt x="9745" y="12854"/>
                  </a:cubicBezTo>
                  <a:cubicBezTo>
                    <a:pt x="7548" y="13476"/>
                    <a:pt x="4619" y="14380"/>
                    <a:pt x="2789" y="15568"/>
                  </a:cubicBezTo>
                  <a:cubicBezTo>
                    <a:pt x="958" y="16755"/>
                    <a:pt x="226" y="18226"/>
                    <a:pt x="43" y="19243"/>
                  </a:cubicBezTo>
                  <a:cubicBezTo>
                    <a:pt x="-140" y="20261"/>
                    <a:pt x="226" y="20827"/>
                    <a:pt x="1691" y="21109"/>
                  </a:cubicBezTo>
                  <a:cubicBezTo>
                    <a:pt x="3155" y="21392"/>
                    <a:pt x="5718" y="21392"/>
                    <a:pt x="828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3092449" y="4063999"/>
              <a:ext cx="165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877"/>
                    <a:pt x="7754" y="7754"/>
                    <a:pt x="11354" y="11354"/>
                  </a:cubicBezTo>
                  <a:cubicBezTo>
                    <a:pt x="14954" y="14954"/>
                    <a:pt x="18277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3116637" y="4051299"/>
              <a:ext cx="15361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21474" y="0"/>
                  </a:moveTo>
                  <a:cubicBezTo>
                    <a:pt x="18219" y="460"/>
                    <a:pt x="14964" y="919"/>
                    <a:pt x="11562" y="3217"/>
                  </a:cubicBezTo>
                  <a:cubicBezTo>
                    <a:pt x="8159" y="5515"/>
                    <a:pt x="4608" y="9651"/>
                    <a:pt x="2537" y="12715"/>
                  </a:cubicBezTo>
                  <a:cubicBezTo>
                    <a:pt x="466" y="15779"/>
                    <a:pt x="-126" y="17770"/>
                    <a:pt x="22" y="19072"/>
                  </a:cubicBezTo>
                  <a:cubicBezTo>
                    <a:pt x="170" y="20374"/>
                    <a:pt x="1058" y="20987"/>
                    <a:pt x="1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3304116" y="4292599"/>
              <a:ext cx="1693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3422650" y="429895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3651250" y="4292600"/>
              <a:ext cx="762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3911599" y="428625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0"/>
                    <a:pt x="8000" y="0"/>
                    <a:pt x="11600" y="3600"/>
                  </a:cubicBezTo>
                  <a:cubicBezTo>
                    <a:pt x="15200" y="7200"/>
                    <a:pt x="18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4381500" y="4083050"/>
              <a:ext cx="1460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000"/>
                    <a:pt x="10643" y="10000"/>
                    <a:pt x="14243" y="13600"/>
                  </a:cubicBezTo>
                  <a:cubicBezTo>
                    <a:pt x="17843" y="17200"/>
                    <a:pt x="19722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4417519" y="4006849"/>
              <a:ext cx="167181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5" fill="norm" stroke="1" extrusionOk="0">
                  <a:moveTo>
                    <a:pt x="21325" y="0"/>
                  </a:moveTo>
                  <a:cubicBezTo>
                    <a:pt x="19975" y="0"/>
                    <a:pt x="18625" y="0"/>
                    <a:pt x="16870" y="639"/>
                  </a:cubicBezTo>
                  <a:cubicBezTo>
                    <a:pt x="15115" y="1279"/>
                    <a:pt x="12955" y="2558"/>
                    <a:pt x="10525" y="5187"/>
                  </a:cubicBezTo>
                  <a:cubicBezTo>
                    <a:pt x="8095" y="7816"/>
                    <a:pt x="5395" y="11795"/>
                    <a:pt x="3640" y="14495"/>
                  </a:cubicBezTo>
                  <a:cubicBezTo>
                    <a:pt x="1885" y="17195"/>
                    <a:pt x="1075" y="18616"/>
                    <a:pt x="535" y="19682"/>
                  </a:cubicBezTo>
                  <a:cubicBezTo>
                    <a:pt x="-5" y="20747"/>
                    <a:pt x="-275" y="21458"/>
                    <a:pt x="400" y="21529"/>
                  </a:cubicBezTo>
                  <a:cubicBezTo>
                    <a:pt x="1075" y="21600"/>
                    <a:pt x="2695" y="21032"/>
                    <a:pt x="4315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4595283" y="4231216"/>
              <a:ext cx="110068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2929"/>
                  </a:moveTo>
                  <a:cubicBezTo>
                    <a:pt x="3323" y="6590"/>
                    <a:pt x="2492" y="10251"/>
                    <a:pt x="1662" y="12997"/>
                  </a:cubicBezTo>
                  <a:cubicBezTo>
                    <a:pt x="831" y="15742"/>
                    <a:pt x="0" y="17573"/>
                    <a:pt x="0" y="17390"/>
                  </a:cubicBezTo>
                  <a:cubicBezTo>
                    <a:pt x="0" y="17207"/>
                    <a:pt x="831" y="15010"/>
                    <a:pt x="2492" y="12264"/>
                  </a:cubicBezTo>
                  <a:cubicBezTo>
                    <a:pt x="4154" y="9519"/>
                    <a:pt x="6646" y="6224"/>
                    <a:pt x="8931" y="3844"/>
                  </a:cubicBezTo>
                  <a:cubicBezTo>
                    <a:pt x="11215" y="1464"/>
                    <a:pt x="13292" y="0"/>
                    <a:pt x="14954" y="0"/>
                  </a:cubicBezTo>
                  <a:cubicBezTo>
                    <a:pt x="16615" y="0"/>
                    <a:pt x="17862" y="1464"/>
                    <a:pt x="18900" y="5308"/>
                  </a:cubicBezTo>
                  <a:cubicBezTo>
                    <a:pt x="19938" y="9153"/>
                    <a:pt x="20769" y="153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4845049" y="3930086"/>
              <a:ext cx="96398" cy="40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398" fill="norm" stroke="1" extrusionOk="0">
                  <a:moveTo>
                    <a:pt x="0" y="367"/>
                  </a:moveTo>
                  <a:cubicBezTo>
                    <a:pt x="2298" y="142"/>
                    <a:pt x="4596" y="-83"/>
                    <a:pt x="6664" y="29"/>
                  </a:cubicBezTo>
                  <a:cubicBezTo>
                    <a:pt x="8732" y="142"/>
                    <a:pt x="10570" y="592"/>
                    <a:pt x="12409" y="986"/>
                  </a:cubicBezTo>
                  <a:cubicBezTo>
                    <a:pt x="14247" y="1379"/>
                    <a:pt x="16085" y="1717"/>
                    <a:pt x="16545" y="2448"/>
                  </a:cubicBezTo>
                  <a:cubicBezTo>
                    <a:pt x="17004" y="3179"/>
                    <a:pt x="16085" y="4305"/>
                    <a:pt x="14247" y="5148"/>
                  </a:cubicBezTo>
                  <a:cubicBezTo>
                    <a:pt x="12409" y="5992"/>
                    <a:pt x="9651" y="6554"/>
                    <a:pt x="8272" y="7398"/>
                  </a:cubicBezTo>
                  <a:cubicBezTo>
                    <a:pt x="6894" y="8242"/>
                    <a:pt x="6894" y="9367"/>
                    <a:pt x="9191" y="11055"/>
                  </a:cubicBezTo>
                  <a:cubicBezTo>
                    <a:pt x="11489" y="12742"/>
                    <a:pt x="16085" y="14992"/>
                    <a:pt x="18613" y="16398"/>
                  </a:cubicBezTo>
                  <a:cubicBezTo>
                    <a:pt x="21140" y="17805"/>
                    <a:pt x="21600" y="18367"/>
                    <a:pt x="19991" y="19098"/>
                  </a:cubicBezTo>
                  <a:cubicBezTo>
                    <a:pt x="18383" y="19830"/>
                    <a:pt x="14706" y="20730"/>
                    <a:pt x="11719" y="21123"/>
                  </a:cubicBezTo>
                  <a:cubicBezTo>
                    <a:pt x="8732" y="21517"/>
                    <a:pt x="6434" y="21405"/>
                    <a:pt x="4136" y="2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211550" y="4170867"/>
              <a:ext cx="300250" cy="7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19913" fill="norm" stroke="1" extrusionOk="0">
                  <a:moveTo>
                    <a:pt x="1941" y="11914"/>
                  </a:moveTo>
                  <a:cubicBezTo>
                    <a:pt x="1336" y="14130"/>
                    <a:pt x="732" y="16345"/>
                    <a:pt x="355" y="16068"/>
                  </a:cubicBezTo>
                  <a:cubicBezTo>
                    <a:pt x="-23" y="15791"/>
                    <a:pt x="-174" y="13022"/>
                    <a:pt x="279" y="9976"/>
                  </a:cubicBezTo>
                  <a:cubicBezTo>
                    <a:pt x="732" y="6930"/>
                    <a:pt x="1790" y="3607"/>
                    <a:pt x="2696" y="1668"/>
                  </a:cubicBezTo>
                  <a:cubicBezTo>
                    <a:pt x="3602" y="-270"/>
                    <a:pt x="4357" y="-824"/>
                    <a:pt x="5339" y="1668"/>
                  </a:cubicBezTo>
                  <a:cubicBezTo>
                    <a:pt x="6321" y="4161"/>
                    <a:pt x="7529" y="9699"/>
                    <a:pt x="8889" y="13853"/>
                  </a:cubicBezTo>
                  <a:cubicBezTo>
                    <a:pt x="10248" y="18007"/>
                    <a:pt x="11759" y="20776"/>
                    <a:pt x="13798" y="19668"/>
                  </a:cubicBezTo>
                  <a:cubicBezTo>
                    <a:pt x="15837" y="18561"/>
                    <a:pt x="18405" y="13576"/>
                    <a:pt x="19764" y="9699"/>
                  </a:cubicBezTo>
                  <a:cubicBezTo>
                    <a:pt x="21124" y="5822"/>
                    <a:pt x="21275" y="3053"/>
                    <a:pt x="21426" y="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318855" y="3747095"/>
              <a:ext cx="87437" cy="20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1539" fill="norm" stroke="1" extrusionOk="0">
                  <a:moveTo>
                    <a:pt x="580" y="3866"/>
                  </a:moveTo>
                  <a:cubicBezTo>
                    <a:pt x="77" y="2775"/>
                    <a:pt x="-425" y="1684"/>
                    <a:pt x="580" y="1030"/>
                  </a:cubicBezTo>
                  <a:cubicBezTo>
                    <a:pt x="1584" y="375"/>
                    <a:pt x="4096" y="157"/>
                    <a:pt x="7110" y="48"/>
                  </a:cubicBezTo>
                  <a:cubicBezTo>
                    <a:pt x="10124" y="-61"/>
                    <a:pt x="13640" y="-61"/>
                    <a:pt x="16403" y="921"/>
                  </a:cubicBezTo>
                  <a:cubicBezTo>
                    <a:pt x="19166" y="1903"/>
                    <a:pt x="21175" y="3866"/>
                    <a:pt x="20673" y="6594"/>
                  </a:cubicBezTo>
                  <a:cubicBezTo>
                    <a:pt x="20170" y="9321"/>
                    <a:pt x="17156" y="12812"/>
                    <a:pt x="14645" y="14884"/>
                  </a:cubicBezTo>
                  <a:cubicBezTo>
                    <a:pt x="12133" y="16957"/>
                    <a:pt x="10124" y="17612"/>
                    <a:pt x="9119" y="18484"/>
                  </a:cubicBezTo>
                  <a:cubicBezTo>
                    <a:pt x="8115" y="19357"/>
                    <a:pt x="8115" y="20448"/>
                    <a:pt x="811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334000" y="40513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759399" y="3947583"/>
              <a:ext cx="215951" cy="313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3" fill="norm" stroke="1" extrusionOk="0">
                  <a:moveTo>
                    <a:pt x="634" y="4059"/>
                  </a:moveTo>
                  <a:cubicBezTo>
                    <a:pt x="1263" y="5654"/>
                    <a:pt x="1892" y="7248"/>
                    <a:pt x="2102" y="9785"/>
                  </a:cubicBezTo>
                  <a:cubicBezTo>
                    <a:pt x="2312" y="12322"/>
                    <a:pt x="2102" y="15801"/>
                    <a:pt x="1787" y="18048"/>
                  </a:cubicBezTo>
                  <a:cubicBezTo>
                    <a:pt x="1473" y="20295"/>
                    <a:pt x="1053" y="21310"/>
                    <a:pt x="634" y="21455"/>
                  </a:cubicBezTo>
                  <a:cubicBezTo>
                    <a:pt x="214" y="21600"/>
                    <a:pt x="-205" y="20875"/>
                    <a:pt x="110" y="18266"/>
                  </a:cubicBezTo>
                  <a:cubicBezTo>
                    <a:pt x="424" y="15656"/>
                    <a:pt x="1473" y="11162"/>
                    <a:pt x="2416" y="8046"/>
                  </a:cubicBezTo>
                  <a:cubicBezTo>
                    <a:pt x="3360" y="4929"/>
                    <a:pt x="4199" y="3189"/>
                    <a:pt x="4933" y="1957"/>
                  </a:cubicBezTo>
                  <a:cubicBezTo>
                    <a:pt x="5667" y="725"/>
                    <a:pt x="6296" y="0"/>
                    <a:pt x="6820" y="0"/>
                  </a:cubicBezTo>
                  <a:cubicBezTo>
                    <a:pt x="7345" y="0"/>
                    <a:pt x="7764" y="725"/>
                    <a:pt x="8498" y="3334"/>
                  </a:cubicBezTo>
                  <a:cubicBezTo>
                    <a:pt x="9232" y="5944"/>
                    <a:pt x="10280" y="10438"/>
                    <a:pt x="11119" y="13409"/>
                  </a:cubicBezTo>
                  <a:cubicBezTo>
                    <a:pt x="11958" y="16381"/>
                    <a:pt x="12587" y="17831"/>
                    <a:pt x="13321" y="18846"/>
                  </a:cubicBezTo>
                  <a:cubicBezTo>
                    <a:pt x="14055" y="19860"/>
                    <a:pt x="14894" y="20440"/>
                    <a:pt x="15628" y="20150"/>
                  </a:cubicBezTo>
                  <a:cubicBezTo>
                    <a:pt x="16362" y="19860"/>
                    <a:pt x="16991" y="18701"/>
                    <a:pt x="17620" y="15801"/>
                  </a:cubicBezTo>
                  <a:cubicBezTo>
                    <a:pt x="18249" y="12902"/>
                    <a:pt x="18878" y="8263"/>
                    <a:pt x="19298" y="5364"/>
                  </a:cubicBezTo>
                  <a:cubicBezTo>
                    <a:pt x="19717" y="2464"/>
                    <a:pt x="19927" y="1305"/>
                    <a:pt x="20242" y="1232"/>
                  </a:cubicBezTo>
                  <a:cubicBezTo>
                    <a:pt x="20556" y="1160"/>
                    <a:pt x="20976" y="2174"/>
                    <a:pt x="21395" y="3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952193" y="4114799"/>
              <a:ext cx="110133" cy="8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153" fill="norm" stroke="1" extrusionOk="0">
                  <a:moveTo>
                    <a:pt x="15176" y="3323"/>
                  </a:moveTo>
                  <a:cubicBezTo>
                    <a:pt x="13176" y="2215"/>
                    <a:pt x="11176" y="1108"/>
                    <a:pt x="8576" y="1662"/>
                  </a:cubicBezTo>
                  <a:cubicBezTo>
                    <a:pt x="5976" y="2215"/>
                    <a:pt x="2776" y="4431"/>
                    <a:pt x="1176" y="6923"/>
                  </a:cubicBezTo>
                  <a:cubicBezTo>
                    <a:pt x="-424" y="9415"/>
                    <a:pt x="-424" y="12185"/>
                    <a:pt x="1376" y="14954"/>
                  </a:cubicBezTo>
                  <a:cubicBezTo>
                    <a:pt x="3176" y="17723"/>
                    <a:pt x="6776" y="20492"/>
                    <a:pt x="10376" y="21046"/>
                  </a:cubicBezTo>
                  <a:cubicBezTo>
                    <a:pt x="13976" y="21600"/>
                    <a:pt x="17576" y="19938"/>
                    <a:pt x="19376" y="17446"/>
                  </a:cubicBezTo>
                  <a:cubicBezTo>
                    <a:pt x="21176" y="14954"/>
                    <a:pt x="21176" y="11631"/>
                    <a:pt x="19976" y="8585"/>
                  </a:cubicBezTo>
                  <a:cubicBezTo>
                    <a:pt x="18776" y="5538"/>
                    <a:pt x="16376" y="2769"/>
                    <a:pt x="139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045200" y="4064000"/>
              <a:ext cx="127000" cy="148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6389"/>
                  </a:moveTo>
                  <a:cubicBezTo>
                    <a:pt x="1800" y="5476"/>
                    <a:pt x="3600" y="4563"/>
                    <a:pt x="6120" y="4715"/>
                  </a:cubicBezTo>
                  <a:cubicBezTo>
                    <a:pt x="8640" y="4868"/>
                    <a:pt x="11880" y="6085"/>
                    <a:pt x="14040" y="8366"/>
                  </a:cubicBezTo>
                  <a:cubicBezTo>
                    <a:pt x="16200" y="10648"/>
                    <a:pt x="17280" y="13994"/>
                    <a:pt x="17640" y="16580"/>
                  </a:cubicBezTo>
                  <a:cubicBezTo>
                    <a:pt x="18000" y="19166"/>
                    <a:pt x="17640" y="20992"/>
                    <a:pt x="16740" y="21296"/>
                  </a:cubicBezTo>
                  <a:cubicBezTo>
                    <a:pt x="15840" y="21600"/>
                    <a:pt x="14400" y="20383"/>
                    <a:pt x="13680" y="17949"/>
                  </a:cubicBezTo>
                  <a:cubicBezTo>
                    <a:pt x="12960" y="15515"/>
                    <a:pt x="12960" y="11865"/>
                    <a:pt x="14400" y="8670"/>
                  </a:cubicBezTo>
                  <a:cubicBezTo>
                    <a:pt x="15840" y="5476"/>
                    <a:pt x="18720" y="2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6304418" y="3957326"/>
              <a:ext cx="121782" cy="311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41" fill="norm" stroke="1" extrusionOk="0">
                  <a:moveTo>
                    <a:pt x="21427" y="1218"/>
                  </a:moveTo>
                  <a:cubicBezTo>
                    <a:pt x="19937" y="783"/>
                    <a:pt x="18448" y="348"/>
                    <a:pt x="16772" y="130"/>
                  </a:cubicBezTo>
                  <a:cubicBezTo>
                    <a:pt x="15096" y="-87"/>
                    <a:pt x="13234" y="-87"/>
                    <a:pt x="10999" y="565"/>
                  </a:cubicBezTo>
                  <a:cubicBezTo>
                    <a:pt x="8765" y="1218"/>
                    <a:pt x="6158" y="2522"/>
                    <a:pt x="3924" y="5349"/>
                  </a:cubicBezTo>
                  <a:cubicBezTo>
                    <a:pt x="1689" y="8176"/>
                    <a:pt x="-173" y="12525"/>
                    <a:pt x="13" y="15497"/>
                  </a:cubicBezTo>
                  <a:cubicBezTo>
                    <a:pt x="199" y="18469"/>
                    <a:pt x="2434" y="20063"/>
                    <a:pt x="4855" y="20788"/>
                  </a:cubicBezTo>
                  <a:cubicBezTo>
                    <a:pt x="7275" y="21513"/>
                    <a:pt x="9882" y="21368"/>
                    <a:pt x="12489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435725" y="4018375"/>
              <a:ext cx="117475" cy="20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445" fill="norm" stroke="1" extrusionOk="0">
                  <a:moveTo>
                    <a:pt x="21032" y="120"/>
                  </a:moveTo>
                  <a:cubicBezTo>
                    <a:pt x="18379" y="-96"/>
                    <a:pt x="15727" y="-312"/>
                    <a:pt x="12127" y="2280"/>
                  </a:cubicBezTo>
                  <a:cubicBezTo>
                    <a:pt x="8527" y="4872"/>
                    <a:pt x="3979" y="10272"/>
                    <a:pt x="1706" y="13620"/>
                  </a:cubicBezTo>
                  <a:cubicBezTo>
                    <a:pt x="-568" y="16968"/>
                    <a:pt x="-568" y="18264"/>
                    <a:pt x="1706" y="19344"/>
                  </a:cubicBezTo>
                  <a:cubicBezTo>
                    <a:pt x="3979" y="20424"/>
                    <a:pt x="8527" y="21288"/>
                    <a:pt x="12127" y="19020"/>
                  </a:cubicBezTo>
                  <a:cubicBezTo>
                    <a:pt x="15727" y="16752"/>
                    <a:pt x="18379" y="11352"/>
                    <a:pt x="18948" y="7896"/>
                  </a:cubicBezTo>
                  <a:cubicBezTo>
                    <a:pt x="19516" y="4440"/>
                    <a:pt x="18000" y="2928"/>
                    <a:pt x="16295" y="2064"/>
                  </a:cubicBezTo>
                  <a:cubicBezTo>
                    <a:pt x="14590" y="1200"/>
                    <a:pt x="12695" y="984"/>
                    <a:pt x="11748" y="1632"/>
                  </a:cubicBezTo>
                  <a:cubicBezTo>
                    <a:pt x="10800" y="2280"/>
                    <a:pt x="10800" y="3792"/>
                    <a:pt x="10800" y="5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565900" y="4241799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819900" y="40957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845299" y="3962400"/>
              <a:ext cx="11795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3642" y="0"/>
                  </a:moveTo>
                  <a:cubicBezTo>
                    <a:pt x="17053" y="1974"/>
                    <a:pt x="20463" y="3948"/>
                    <a:pt x="21032" y="6735"/>
                  </a:cubicBezTo>
                  <a:cubicBezTo>
                    <a:pt x="21600" y="9523"/>
                    <a:pt x="19326" y="13123"/>
                    <a:pt x="15347" y="15735"/>
                  </a:cubicBezTo>
                  <a:cubicBezTo>
                    <a:pt x="11368" y="18348"/>
                    <a:pt x="5684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277533" y="4933950"/>
              <a:ext cx="4656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939" y="0"/>
                  </a:moveTo>
                  <a:cubicBezTo>
                    <a:pt x="0" y="3527"/>
                    <a:pt x="-939" y="7053"/>
                    <a:pt x="1878" y="10580"/>
                  </a:cubicBezTo>
                  <a:cubicBezTo>
                    <a:pt x="4696" y="14106"/>
                    <a:pt x="11270" y="17633"/>
                    <a:pt x="15026" y="19469"/>
                  </a:cubicBezTo>
                  <a:cubicBezTo>
                    <a:pt x="18783" y="21306"/>
                    <a:pt x="19722" y="21453"/>
                    <a:pt x="206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2285999" y="4884145"/>
              <a:ext cx="180506" cy="35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275" fill="norm" stroke="1" extrusionOk="0">
                  <a:moveTo>
                    <a:pt x="0" y="317"/>
                  </a:moveTo>
                  <a:cubicBezTo>
                    <a:pt x="1473" y="66"/>
                    <a:pt x="2946" y="-185"/>
                    <a:pt x="5278" y="192"/>
                  </a:cubicBezTo>
                  <a:cubicBezTo>
                    <a:pt x="7610" y="568"/>
                    <a:pt x="10800" y="1573"/>
                    <a:pt x="13991" y="3771"/>
                  </a:cubicBezTo>
                  <a:cubicBezTo>
                    <a:pt x="17182" y="5968"/>
                    <a:pt x="20373" y="9359"/>
                    <a:pt x="20864" y="12185"/>
                  </a:cubicBezTo>
                  <a:cubicBezTo>
                    <a:pt x="21355" y="15010"/>
                    <a:pt x="19146" y="17271"/>
                    <a:pt x="15832" y="18778"/>
                  </a:cubicBezTo>
                  <a:cubicBezTo>
                    <a:pt x="12519" y="20285"/>
                    <a:pt x="8100" y="21038"/>
                    <a:pt x="5155" y="21227"/>
                  </a:cubicBezTo>
                  <a:cubicBezTo>
                    <a:pt x="2210" y="21415"/>
                    <a:pt x="737" y="21038"/>
                    <a:pt x="246" y="20348"/>
                  </a:cubicBezTo>
                  <a:cubicBezTo>
                    <a:pt x="-245" y="19657"/>
                    <a:pt x="246" y="18652"/>
                    <a:pt x="737" y="1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647949" y="509270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635250" y="51435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875043" y="4890872"/>
              <a:ext cx="128508" cy="35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92" fill="norm" stroke="1" extrusionOk="0">
                  <a:moveTo>
                    <a:pt x="21151" y="1451"/>
                  </a:moveTo>
                  <a:cubicBezTo>
                    <a:pt x="19757" y="939"/>
                    <a:pt x="18364" y="428"/>
                    <a:pt x="16099" y="173"/>
                  </a:cubicBezTo>
                  <a:cubicBezTo>
                    <a:pt x="13835" y="-83"/>
                    <a:pt x="10699" y="-83"/>
                    <a:pt x="9132" y="364"/>
                  </a:cubicBezTo>
                  <a:cubicBezTo>
                    <a:pt x="7564" y="812"/>
                    <a:pt x="7564" y="1706"/>
                    <a:pt x="9132" y="2857"/>
                  </a:cubicBezTo>
                  <a:cubicBezTo>
                    <a:pt x="10699" y="4007"/>
                    <a:pt x="13835" y="5413"/>
                    <a:pt x="15403" y="6627"/>
                  </a:cubicBezTo>
                  <a:cubicBezTo>
                    <a:pt x="16970" y="7841"/>
                    <a:pt x="16970" y="8864"/>
                    <a:pt x="15054" y="10014"/>
                  </a:cubicBezTo>
                  <a:cubicBezTo>
                    <a:pt x="13138" y="11164"/>
                    <a:pt x="9306" y="12442"/>
                    <a:pt x="6345" y="13784"/>
                  </a:cubicBezTo>
                  <a:cubicBezTo>
                    <a:pt x="3383" y="15126"/>
                    <a:pt x="1293" y="16532"/>
                    <a:pt x="422" y="17555"/>
                  </a:cubicBezTo>
                  <a:cubicBezTo>
                    <a:pt x="-449" y="18577"/>
                    <a:pt x="-101" y="19216"/>
                    <a:pt x="2686" y="19855"/>
                  </a:cubicBezTo>
                  <a:cubicBezTo>
                    <a:pt x="5474" y="20495"/>
                    <a:pt x="10699" y="21134"/>
                    <a:pt x="14183" y="21325"/>
                  </a:cubicBezTo>
                  <a:cubicBezTo>
                    <a:pt x="17667" y="21517"/>
                    <a:pt x="19409" y="21261"/>
                    <a:pt x="21151" y="21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054350" y="4984750"/>
              <a:ext cx="1714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040"/>
                    <a:pt x="10667" y="10080"/>
                    <a:pt x="14267" y="13680"/>
                  </a:cubicBezTo>
                  <a:cubicBezTo>
                    <a:pt x="17867" y="17280"/>
                    <a:pt x="1973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086100" y="4940300"/>
              <a:ext cx="1524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847"/>
                    <a:pt x="15600" y="1694"/>
                    <a:pt x="12750" y="3741"/>
                  </a:cubicBezTo>
                  <a:cubicBezTo>
                    <a:pt x="9900" y="5788"/>
                    <a:pt x="7200" y="9035"/>
                    <a:pt x="5100" y="12212"/>
                  </a:cubicBezTo>
                  <a:cubicBezTo>
                    <a:pt x="3000" y="15388"/>
                    <a:pt x="1500" y="18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295086" y="5156200"/>
              <a:ext cx="19615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06"/>
                    <a:pt x="-1585" y="11012"/>
                    <a:pt x="575" y="14612"/>
                  </a:cubicBezTo>
                  <a:cubicBezTo>
                    <a:pt x="2735" y="18212"/>
                    <a:pt x="11375" y="1990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517900" y="5168900"/>
              <a:ext cx="228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3937000" y="51689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337049" y="4978400"/>
              <a:ext cx="1397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55" y="3909"/>
                    <a:pt x="8509" y="7817"/>
                    <a:pt x="12109" y="11417"/>
                  </a:cubicBezTo>
                  <a:cubicBezTo>
                    <a:pt x="15709" y="15017"/>
                    <a:pt x="18655" y="18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343400" y="4921250"/>
              <a:ext cx="1651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29"/>
                    <a:pt x="14400" y="5657"/>
                    <a:pt x="10938" y="8614"/>
                  </a:cubicBezTo>
                  <a:cubicBezTo>
                    <a:pt x="7477" y="11571"/>
                    <a:pt x="4154" y="14657"/>
                    <a:pt x="2354" y="16843"/>
                  </a:cubicBezTo>
                  <a:cubicBezTo>
                    <a:pt x="554" y="19029"/>
                    <a:pt x="277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484158" y="5131743"/>
              <a:ext cx="113243" cy="12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39" fill="norm" stroke="1" extrusionOk="0">
                  <a:moveTo>
                    <a:pt x="4600" y="5239"/>
                  </a:moveTo>
                  <a:cubicBezTo>
                    <a:pt x="3000" y="6679"/>
                    <a:pt x="1400" y="8119"/>
                    <a:pt x="600" y="10459"/>
                  </a:cubicBezTo>
                  <a:cubicBezTo>
                    <a:pt x="-200" y="12799"/>
                    <a:pt x="-200" y="16039"/>
                    <a:pt x="600" y="16759"/>
                  </a:cubicBezTo>
                  <a:cubicBezTo>
                    <a:pt x="1400" y="17479"/>
                    <a:pt x="3000" y="15679"/>
                    <a:pt x="4600" y="12979"/>
                  </a:cubicBezTo>
                  <a:cubicBezTo>
                    <a:pt x="6200" y="10279"/>
                    <a:pt x="7800" y="6679"/>
                    <a:pt x="9200" y="4159"/>
                  </a:cubicBezTo>
                  <a:cubicBezTo>
                    <a:pt x="10600" y="1639"/>
                    <a:pt x="11800" y="199"/>
                    <a:pt x="13200" y="19"/>
                  </a:cubicBezTo>
                  <a:cubicBezTo>
                    <a:pt x="14600" y="-161"/>
                    <a:pt x="16200" y="919"/>
                    <a:pt x="17000" y="2719"/>
                  </a:cubicBezTo>
                  <a:cubicBezTo>
                    <a:pt x="17800" y="4519"/>
                    <a:pt x="17800" y="7039"/>
                    <a:pt x="18400" y="10279"/>
                  </a:cubicBezTo>
                  <a:cubicBezTo>
                    <a:pt x="19000" y="13519"/>
                    <a:pt x="20200" y="17479"/>
                    <a:pt x="2140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721557" y="4864100"/>
              <a:ext cx="65018" cy="37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524" fill="norm" stroke="1" extrusionOk="0">
                  <a:moveTo>
                    <a:pt x="4957" y="0"/>
                  </a:moveTo>
                  <a:cubicBezTo>
                    <a:pt x="7657" y="1227"/>
                    <a:pt x="10357" y="2455"/>
                    <a:pt x="12382" y="3682"/>
                  </a:cubicBezTo>
                  <a:cubicBezTo>
                    <a:pt x="14407" y="4909"/>
                    <a:pt x="15757" y="6136"/>
                    <a:pt x="14407" y="7057"/>
                  </a:cubicBezTo>
                  <a:cubicBezTo>
                    <a:pt x="13057" y="7977"/>
                    <a:pt x="9007" y="8591"/>
                    <a:pt x="5969" y="9205"/>
                  </a:cubicBezTo>
                  <a:cubicBezTo>
                    <a:pt x="2932" y="9818"/>
                    <a:pt x="907" y="10432"/>
                    <a:pt x="232" y="11045"/>
                  </a:cubicBezTo>
                  <a:cubicBezTo>
                    <a:pt x="-443" y="11659"/>
                    <a:pt x="232" y="12273"/>
                    <a:pt x="3944" y="13377"/>
                  </a:cubicBezTo>
                  <a:cubicBezTo>
                    <a:pt x="7657" y="14482"/>
                    <a:pt x="14407" y="16077"/>
                    <a:pt x="17782" y="17243"/>
                  </a:cubicBezTo>
                  <a:cubicBezTo>
                    <a:pt x="21157" y="18409"/>
                    <a:pt x="21157" y="19145"/>
                    <a:pt x="20145" y="19759"/>
                  </a:cubicBezTo>
                  <a:cubicBezTo>
                    <a:pt x="19132" y="20373"/>
                    <a:pt x="17107" y="20864"/>
                    <a:pt x="14407" y="21170"/>
                  </a:cubicBezTo>
                  <a:cubicBezTo>
                    <a:pt x="11707" y="21477"/>
                    <a:pt x="8332" y="21600"/>
                    <a:pt x="6307" y="21477"/>
                  </a:cubicBezTo>
                  <a:cubicBezTo>
                    <a:pt x="4282" y="21355"/>
                    <a:pt x="3607" y="20986"/>
                    <a:pt x="293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4925588" y="5084423"/>
              <a:ext cx="262363" cy="10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73" fill="norm" stroke="1" extrusionOk="0">
                  <a:moveTo>
                    <a:pt x="2238" y="19564"/>
                  </a:moveTo>
                  <a:cubicBezTo>
                    <a:pt x="1374" y="20364"/>
                    <a:pt x="510" y="21164"/>
                    <a:pt x="165" y="20564"/>
                  </a:cubicBezTo>
                  <a:cubicBezTo>
                    <a:pt x="-181" y="19964"/>
                    <a:pt x="-8" y="17964"/>
                    <a:pt x="942" y="14364"/>
                  </a:cubicBezTo>
                  <a:cubicBezTo>
                    <a:pt x="1893" y="10764"/>
                    <a:pt x="3621" y="5564"/>
                    <a:pt x="4917" y="2764"/>
                  </a:cubicBezTo>
                  <a:cubicBezTo>
                    <a:pt x="6213" y="-36"/>
                    <a:pt x="7077" y="-436"/>
                    <a:pt x="7768" y="364"/>
                  </a:cubicBezTo>
                  <a:cubicBezTo>
                    <a:pt x="8459" y="1164"/>
                    <a:pt x="8977" y="3164"/>
                    <a:pt x="9841" y="5764"/>
                  </a:cubicBezTo>
                  <a:cubicBezTo>
                    <a:pt x="10705" y="8364"/>
                    <a:pt x="11915" y="11564"/>
                    <a:pt x="13038" y="13564"/>
                  </a:cubicBezTo>
                  <a:cubicBezTo>
                    <a:pt x="14161" y="15564"/>
                    <a:pt x="15198" y="16364"/>
                    <a:pt x="16581" y="14164"/>
                  </a:cubicBezTo>
                  <a:cubicBezTo>
                    <a:pt x="17963" y="11964"/>
                    <a:pt x="19691" y="6764"/>
                    <a:pt x="21419" y="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978399" y="4669137"/>
              <a:ext cx="98716" cy="25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39" fill="norm" stroke="1" extrusionOk="0">
                  <a:moveTo>
                    <a:pt x="0" y="2539"/>
                  </a:moveTo>
                  <a:cubicBezTo>
                    <a:pt x="4050" y="1639"/>
                    <a:pt x="8100" y="739"/>
                    <a:pt x="11250" y="289"/>
                  </a:cubicBezTo>
                  <a:cubicBezTo>
                    <a:pt x="14400" y="-161"/>
                    <a:pt x="16650" y="-161"/>
                    <a:pt x="18450" y="829"/>
                  </a:cubicBezTo>
                  <a:cubicBezTo>
                    <a:pt x="20250" y="1819"/>
                    <a:pt x="21600" y="3799"/>
                    <a:pt x="20700" y="6139"/>
                  </a:cubicBezTo>
                  <a:cubicBezTo>
                    <a:pt x="19800" y="8479"/>
                    <a:pt x="16650" y="11179"/>
                    <a:pt x="13275" y="13429"/>
                  </a:cubicBezTo>
                  <a:cubicBezTo>
                    <a:pt x="9900" y="15679"/>
                    <a:pt x="6300" y="17479"/>
                    <a:pt x="5175" y="18739"/>
                  </a:cubicBezTo>
                  <a:cubicBezTo>
                    <a:pt x="4050" y="19999"/>
                    <a:pt x="5400" y="20719"/>
                    <a:pt x="675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048250" y="4965699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5353555" y="4807894"/>
              <a:ext cx="170945" cy="37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80" fill="norm" stroke="1" extrusionOk="0">
                  <a:moveTo>
                    <a:pt x="21536" y="2811"/>
                  </a:moveTo>
                  <a:cubicBezTo>
                    <a:pt x="21269" y="2214"/>
                    <a:pt x="21003" y="1618"/>
                    <a:pt x="19669" y="1081"/>
                  </a:cubicBezTo>
                  <a:cubicBezTo>
                    <a:pt x="18336" y="544"/>
                    <a:pt x="15936" y="66"/>
                    <a:pt x="14203" y="7"/>
                  </a:cubicBezTo>
                  <a:cubicBezTo>
                    <a:pt x="12469" y="-53"/>
                    <a:pt x="11403" y="305"/>
                    <a:pt x="10336" y="1021"/>
                  </a:cubicBezTo>
                  <a:cubicBezTo>
                    <a:pt x="9269" y="1737"/>
                    <a:pt x="8203" y="2811"/>
                    <a:pt x="6603" y="5556"/>
                  </a:cubicBezTo>
                  <a:cubicBezTo>
                    <a:pt x="5003" y="8301"/>
                    <a:pt x="2869" y="12716"/>
                    <a:pt x="1669" y="15222"/>
                  </a:cubicBezTo>
                  <a:cubicBezTo>
                    <a:pt x="469" y="17728"/>
                    <a:pt x="203" y="18325"/>
                    <a:pt x="69" y="18981"/>
                  </a:cubicBezTo>
                  <a:cubicBezTo>
                    <a:pt x="-64" y="19638"/>
                    <a:pt x="-64" y="20354"/>
                    <a:pt x="603" y="20831"/>
                  </a:cubicBezTo>
                  <a:cubicBezTo>
                    <a:pt x="1269" y="21308"/>
                    <a:pt x="2603" y="21547"/>
                    <a:pt x="5936" y="21249"/>
                  </a:cubicBezTo>
                  <a:cubicBezTo>
                    <a:pt x="9269" y="20950"/>
                    <a:pt x="14603" y="20115"/>
                    <a:pt x="19936" y="19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397500" y="4997449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5549900" y="4984750"/>
              <a:ext cx="1270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440"/>
                    <a:pt x="0" y="2880"/>
                    <a:pt x="3600" y="6480"/>
                  </a:cubicBezTo>
                  <a:cubicBezTo>
                    <a:pt x="7200" y="10080"/>
                    <a:pt x="144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5568458" y="5010150"/>
              <a:ext cx="11479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21299" y="0"/>
                  </a:moveTo>
                  <a:cubicBezTo>
                    <a:pt x="14623" y="2640"/>
                    <a:pt x="7946" y="5280"/>
                    <a:pt x="4215" y="8400"/>
                  </a:cubicBezTo>
                  <a:cubicBezTo>
                    <a:pt x="484" y="11520"/>
                    <a:pt x="-301" y="15120"/>
                    <a:pt x="92" y="17400"/>
                  </a:cubicBezTo>
                  <a:cubicBezTo>
                    <a:pt x="484" y="19680"/>
                    <a:pt x="2055" y="20640"/>
                    <a:pt x="36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5686577" y="4925230"/>
              <a:ext cx="158905" cy="44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461" fill="norm" stroke="1" extrusionOk="0">
                  <a:moveTo>
                    <a:pt x="6292" y="5978"/>
                  </a:moveTo>
                  <a:cubicBezTo>
                    <a:pt x="4609" y="7520"/>
                    <a:pt x="2926" y="9063"/>
                    <a:pt x="1944" y="11480"/>
                  </a:cubicBezTo>
                  <a:cubicBezTo>
                    <a:pt x="962" y="13898"/>
                    <a:pt x="682" y="17189"/>
                    <a:pt x="541" y="19092"/>
                  </a:cubicBezTo>
                  <a:cubicBezTo>
                    <a:pt x="401" y="20995"/>
                    <a:pt x="401" y="21509"/>
                    <a:pt x="261" y="21458"/>
                  </a:cubicBezTo>
                  <a:cubicBezTo>
                    <a:pt x="121" y="21406"/>
                    <a:pt x="-160" y="20789"/>
                    <a:pt x="121" y="18783"/>
                  </a:cubicBezTo>
                  <a:cubicBezTo>
                    <a:pt x="401" y="16778"/>
                    <a:pt x="1243" y="13383"/>
                    <a:pt x="2645" y="10195"/>
                  </a:cubicBezTo>
                  <a:cubicBezTo>
                    <a:pt x="4048" y="7006"/>
                    <a:pt x="6011" y="4023"/>
                    <a:pt x="7554" y="2326"/>
                  </a:cubicBezTo>
                  <a:cubicBezTo>
                    <a:pt x="9097" y="629"/>
                    <a:pt x="10219" y="218"/>
                    <a:pt x="11482" y="63"/>
                  </a:cubicBezTo>
                  <a:cubicBezTo>
                    <a:pt x="12744" y="-91"/>
                    <a:pt x="14146" y="12"/>
                    <a:pt x="15830" y="629"/>
                  </a:cubicBezTo>
                  <a:cubicBezTo>
                    <a:pt x="17513" y="1246"/>
                    <a:pt x="19476" y="2378"/>
                    <a:pt x="20458" y="3355"/>
                  </a:cubicBezTo>
                  <a:cubicBezTo>
                    <a:pt x="21440" y="4332"/>
                    <a:pt x="21440" y="5155"/>
                    <a:pt x="18775" y="5875"/>
                  </a:cubicBezTo>
                  <a:cubicBezTo>
                    <a:pt x="16110" y="6595"/>
                    <a:pt x="10780" y="7212"/>
                    <a:pt x="5450" y="7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5936725" y="4838700"/>
              <a:ext cx="10847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21288" y="0"/>
                  </a:moveTo>
                  <a:cubicBezTo>
                    <a:pt x="18380" y="0"/>
                    <a:pt x="15473" y="0"/>
                    <a:pt x="12150" y="900"/>
                  </a:cubicBezTo>
                  <a:cubicBezTo>
                    <a:pt x="8826" y="1800"/>
                    <a:pt x="5088" y="3600"/>
                    <a:pt x="2803" y="6236"/>
                  </a:cubicBezTo>
                  <a:cubicBezTo>
                    <a:pt x="519" y="8871"/>
                    <a:pt x="-312" y="12343"/>
                    <a:pt x="103" y="14914"/>
                  </a:cubicBezTo>
                  <a:cubicBezTo>
                    <a:pt x="519" y="17486"/>
                    <a:pt x="2180" y="19157"/>
                    <a:pt x="5503" y="20121"/>
                  </a:cubicBezTo>
                  <a:cubicBezTo>
                    <a:pt x="8826" y="21086"/>
                    <a:pt x="13811" y="21343"/>
                    <a:pt x="187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6165850" y="4946649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75"/>
                    <a:pt x="14400" y="12150"/>
                    <a:pt x="18000" y="15750"/>
                  </a:cubicBezTo>
                  <a:cubicBezTo>
                    <a:pt x="21600" y="19350"/>
                    <a:pt x="21600" y="20475"/>
                    <a:pt x="21600" y="21037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6273800" y="4876800"/>
              <a:ext cx="10915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1200" y="0"/>
                  </a:moveTo>
                  <a:cubicBezTo>
                    <a:pt x="7200" y="2182"/>
                    <a:pt x="13200" y="4364"/>
                    <a:pt x="16800" y="6764"/>
                  </a:cubicBezTo>
                  <a:cubicBezTo>
                    <a:pt x="20400" y="9164"/>
                    <a:pt x="21600" y="11782"/>
                    <a:pt x="19800" y="14018"/>
                  </a:cubicBezTo>
                  <a:cubicBezTo>
                    <a:pt x="18000" y="16255"/>
                    <a:pt x="13200" y="18109"/>
                    <a:pt x="9400" y="19309"/>
                  </a:cubicBezTo>
                  <a:cubicBezTo>
                    <a:pt x="5600" y="20509"/>
                    <a:pt x="2800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79400" y="5762539"/>
              <a:ext cx="222250" cy="54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1234" y="19796"/>
                    <a:pt x="2469" y="18031"/>
                    <a:pt x="3806" y="15636"/>
                  </a:cubicBezTo>
                  <a:cubicBezTo>
                    <a:pt x="5143" y="13240"/>
                    <a:pt x="6583" y="10215"/>
                    <a:pt x="7920" y="7609"/>
                  </a:cubicBezTo>
                  <a:cubicBezTo>
                    <a:pt x="9257" y="5004"/>
                    <a:pt x="10491" y="2819"/>
                    <a:pt x="11520" y="1558"/>
                  </a:cubicBezTo>
                  <a:cubicBezTo>
                    <a:pt x="12549" y="297"/>
                    <a:pt x="13371" y="-39"/>
                    <a:pt x="14091" y="3"/>
                  </a:cubicBezTo>
                  <a:cubicBezTo>
                    <a:pt x="14811" y="45"/>
                    <a:pt x="15429" y="465"/>
                    <a:pt x="15943" y="2062"/>
                  </a:cubicBezTo>
                  <a:cubicBezTo>
                    <a:pt x="16457" y="3659"/>
                    <a:pt x="16869" y="6433"/>
                    <a:pt x="17589" y="9500"/>
                  </a:cubicBezTo>
                  <a:cubicBezTo>
                    <a:pt x="18309" y="12568"/>
                    <a:pt x="19337" y="15930"/>
                    <a:pt x="20057" y="17863"/>
                  </a:cubicBezTo>
                  <a:cubicBezTo>
                    <a:pt x="20777" y="19796"/>
                    <a:pt x="21189" y="20300"/>
                    <a:pt x="21394" y="20258"/>
                  </a:cubicBezTo>
                  <a:cubicBezTo>
                    <a:pt x="21600" y="20216"/>
                    <a:pt x="21600" y="19628"/>
                    <a:pt x="21600" y="19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30200" y="6076950"/>
              <a:ext cx="133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600"/>
                    <a:pt x="10971" y="9600"/>
                    <a:pt x="14571" y="6000"/>
                  </a:cubicBezTo>
                  <a:cubicBezTo>
                    <a:pt x="18171" y="2400"/>
                    <a:pt x="198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551319" y="5970954"/>
              <a:ext cx="106147" cy="2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56" fill="norm" stroke="1" extrusionOk="0">
                  <a:moveTo>
                    <a:pt x="15474" y="2493"/>
                  </a:moveTo>
                  <a:cubicBezTo>
                    <a:pt x="14203" y="1607"/>
                    <a:pt x="12932" y="722"/>
                    <a:pt x="11238" y="280"/>
                  </a:cubicBezTo>
                  <a:cubicBezTo>
                    <a:pt x="9544" y="-163"/>
                    <a:pt x="7427" y="-163"/>
                    <a:pt x="5097" y="899"/>
                  </a:cubicBezTo>
                  <a:cubicBezTo>
                    <a:pt x="2768" y="1962"/>
                    <a:pt x="227" y="4086"/>
                    <a:pt x="15" y="5945"/>
                  </a:cubicBezTo>
                  <a:cubicBezTo>
                    <a:pt x="-197" y="7804"/>
                    <a:pt x="1921" y="9398"/>
                    <a:pt x="5521" y="11168"/>
                  </a:cubicBezTo>
                  <a:cubicBezTo>
                    <a:pt x="9121" y="12939"/>
                    <a:pt x="14203" y="14886"/>
                    <a:pt x="17168" y="16303"/>
                  </a:cubicBezTo>
                  <a:cubicBezTo>
                    <a:pt x="20132" y="17719"/>
                    <a:pt x="20979" y="18604"/>
                    <a:pt x="21191" y="19489"/>
                  </a:cubicBezTo>
                  <a:cubicBezTo>
                    <a:pt x="21403" y="20375"/>
                    <a:pt x="20979" y="21260"/>
                    <a:pt x="18650" y="21348"/>
                  </a:cubicBezTo>
                  <a:cubicBezTo>
                    <a:pt x="16321" y="21437"/>
                    <a:pt x="12085" y="20729"/>
                    <a:pt x="9968" y="20021"/>
                  </a:cubicBezTo>
                  <a:cubicBezTo>
                    <a:pt x="7850" y="19312"/>
                    <a:pt x="7850" y="18604"/>
                    <a:pt x="7850" y="17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714285" y="5986727"/>
              <a:ext cx="73116" cy="22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325" fill="norm" stroke="1" extrusionOk="0">
                  <a:moveTo>
                    <a:pt x="21317" y="2525"/>
                  </a:moveTo>
                  <a:cubicBezTo>
                    <a:pt x="19466" y="1725"/>
                    <a:pt x="17614" y="925"/>
                    <a:pt x="15146" y="425"/>
                  </a:cubicBezTo>
                  <a:cubicBezTo>
                    <a:pt x="12677" y="-75"/>
                    <a:pt x="9591" y="-275"/>
                    <a:pt x="6506" y="625"/>
                  </a:cubicBezTo>
                  <a:cubicBezTo>
                    <a:pt x="3420" y="1525"/>
                    <a:pt x="334" y="3525"/>
                    <a:pt x="26" y="5625"/>
                  </a:cubicBezTo>
                  <a:cubicBezTo>
                    <a:pt x="-283" y="7725"/>
                    <a:pt x="2186" y="9925"/>
                    <a:pt x="5580" y="11825"/>
                  </a:cubicBezTo>
                  <a:cubicBezTo>
                    <a:pt x="8974" y="13725"/>
                    <a:pt x="13294" y="15325"/>
                    <a:pt x="16071" y="16725"/>
                  </a:cubicBezTo>
                  <a:cubicBezTo>
                    <a:pt x="18848" y="18125"/>
                    <a:pt x="20083" y="19325"/>
                    <a:pt x="19157" y="20125"/>
                  </a:cubicBezTo>
                  <a:cubicBezTo>
                    <a:pt x="18231" y="20925"/>
                    <a:pt x="15146" y="21325"/>
                    <a:pt x="12060" y="21325"/>
                  </a:cubicBezTo>
                  <a:cubicBezTo>
                    <a:pt x="8974" y="21325"/>
                    <a:pt x="5888" y="20925"/>
                    <a:pt x="4037" y="20225"/>
                  </a:cubicBezTo>
                  <a:cubicBezTo>
                    <a:pt x="2186" y="19525"/>
                    <a:pt x="1568" y="18525"/>
                    <a:pt x="2186" y="17625"/>
                  </a:cubicBezTo>
                  <a:cubicBezTo>
                    <a:pt x="2803" y="16725"/>
                    <a:pt x="4654" y="15925"/>
                    <a:pt x="6506" y="15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846666" y="6013813"/>
              <a:ext cx="143934" cy="22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7306" y="570"/>
                  </a:moveTo>
                  <a:cubicBezTo>
                    <a:pt x="5718" y="167"/>
                    <a:pt x="4129" y="-237"/>
                    <a:pt x="3018" y="167"/>
                  </a:cubicBezTo>
                  <a:cubicBezTo>
                    <a:pt x="1906" y="570"/>
                    <a:pt x="1271" y="1782"/>
                    <a:pt x="794" y="4507"/>
                  </a:cubicBezTo>
                  <a:cubicBezTo>
                    <a:pt x="318" y="7232"/>
                    <a:pt x="0" y="11471"/>
                    <a:pt x="0" y="14197"/>
                  </a:cubicBezTo>
                  <a:cubicBezTo>
                    <a:pt x="0" y="16922"/>
                    <a:pt x="318" y="18133"/>
                    <a:pt x="953" y="19243"/>
                  </a:cubicBezTo>
                  <a:cubicBezTo>
                    <a:pt x="1588" y="20354"/>
                    <a:pt x="2541" y="21363"/>
                    <a:pt x="4606" y="20858"/>
                  </a:cubicBezTo>
                  <a:cubicBezTo>
                    <a:pt x="6671" y="20354"/>
                    <a:pt x="9847" y="18335"/>
                    <a:pt x="12071" y="15610"/>
                  </a:cubicBezTo>
                  <a:cubicBezTo>
                    <a:pt x="14294" y="12884"/>
                    <a:pt x="15565" y="9453"/>
                    <a:pt x="16200" y="7232"/>
                  </a:cubicBezTo>
                  <a:cubicBezTo>
                    <a:pt x="16835" y="5012"/>
                    <a:pt x="16835" y="4002"/>
                    <a:pt x="16359" y="4204"/>
                  </a:cubicBezTo>
                  <a:cubicBezTo>
                    <a:pt x="15882" y="4406"/>
                    <a:pt x="14929" y="5819"/>
                    <a:pt x="14929" y="8141"/>
                  </a:cubicBezTo>
                  <a:cubicBezTo>
                    <a:pt x="14929" y="10462"/>
                    <a:pt x="15882" y="13692"/>
                    <a:pt x="17153" y="15610"/>
                  </a:cubicBezTo>
                  <a:cubicBezTo>
                    <a:pt x="18424" y="17527"/>
                    <a:pt x="20012" y="18133"/>
                    <a:pt x="21600" y="18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35050" y="6057900"/>
              <a:ext cx="1841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93" y="864"/>
                    <a:pt x="1986" y="1728"/>
                    <a:pt x="2607" y="4608"/>
                  </a:cubicBezTo>
                  <a:cubicBezTo>
                    <a:pt x="3228" y="7488"/>
                    <a:pt x="3476" y="12384"/>
                    <a:pt x="3352" y="15552"/>
                  </a:cubicBezTo>
                  <a:cubicBezTo>
                    <a:pt x="3228" y="18720"/>
                    <a:pt x="2731" y="20160"/>
                    <a:pt x="2483" y="20160"/>
                  </a:cubicBezTo>
                  <a:cubicBezTo>
                    <a:pt x="2234" y="20160"/>
                    <a:pt x="2234" y="18720"/>
                    <a:pt x="2483" y="16272"/>
                  </a:cubicBezTo>
                  <a:cubicBezTo>
                    <a:pt x="2731" y="13824"/>
                    <a:pt x="3228" y="10368"/>
                    <a:pt x="3848" y="7776"/>
                  </a:cubicBezTo>
                  <a:cubicBezTo>
                    <a:pt x="4469" y="5184"/>
                    <a:pt x="5214" y="3456"/>
                    <a:pt x="6207" y="2736"/>
                  </a:cubicBezTo>
                  <a:cubicBezTo>
                    <a:pt x="7200" y="2016"/>
                    <a:pt x="8441" y="2304"/>
                    <a:pt x="9186" y="3312"/>
                  </a:cubicBezTo>
                  <a:cubicBezTo>
                    <a:pt x="9931" y="4320"/>
                    <a:pt x="10179" y="6048"/>
                    <a:pt x="10428" y="8496"/>
                  </a:cubicBezTo>
                  <a:cubicBezTo>
                    <a:pt x="10676" y="10944"/>
                    <a:pt x="10924" y="14112"/>
                    <a:pt x="11172" y="14976"/>
                  </a:cubicBezTo>
                  <a:cubicBezTo>
                    <a:pt x="11421" y="15840"/>
                    <a:pt x="11669" y="14400"/>
                    <a:pt x="12414" y="11952"/>
                  </a:cubicBezTo>
                  <a:cubicBezTo>
                    <a:pt x="13159" y="9504"/>
                    <a:pt x="14400" y="6048"/>
                    <a:pt x="15517" y="3744"/>
                  </a:cubicBezTo>
                  <a:cubicBezTo>
                    <a:pt x="16634" y="1440"/>
                    <a:pt x="17628" y="288"/>
                    <a:pt x="18497" y="432"/>
                  </a:cubicBezTo>
                  <a:cubicBezTo>
                    <a:pt x="19366" y="576"/>
                    <a:pt x="20110" y="2016"/>
                    <a:pt x="20483" y="5184"/>
                  </a:cubicBezTo>
                  <a:cubicBezTo>
                    <a:pt x="20855" y="8352"/>
                    <a:pt x="20855" y="13248"/>
                    <a:pt x="20979" y="16272"/>
                  </a:cubicBezTo>
                  <a:cubicBezTo>
                    <a:pt x="21103" y="19296"/>
                    <a:pt x="21352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301749" y="5996136"/>
              <a:ext cx="122658" cy="44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16" fill="norm" stroke="1" extrusionOk="0">
                  <a:moveTo>
                    <a:pt x="0" y="3927"/>
                  </a:moveTo>
                  <a:cubicBezTo>
                    <a:pt x="0" y="8145"/>
                    <a:pt x="0" y="12362"/>
                    <a:pt x="0" y="15087"/>
                  </a:cubicBezTo>
                  <a:cubicBezTo>
                    <a:pt x="0" y="17813"/>
                    <a:pt x="0" y="19047"/>
                    <a:pt x="0" y="19973"/>
                  </a:cubicBezTo>
                  <a:cubicBezTo>
                    <a:pt x="0" y="20899"/>
                    <a:pt x="0" y="21516"/>
                    <a:pt x="0" y="21516"/>
                  </a:cubicBezTo>
                  <a:cubicBezTo>
                    <a:pt x="0" y="21516"/>
                    <a:pt x="0" y="20899"/>
                    <a:pt x="732" y="19047"/>
                  </a:cubicBezTo>
                  <a:cubicBezTo>
                    <a:pt x="1464" y="17196"/>
                    <a:pt x="2929" y="14110"/>
                    <a:pt x="4393" y="11230"/>
                  </a:cubicBezTo>
                  <a:cubicBezTo>
                    <a:pt x="5858" y="8350"/>
                    <a:pt x="7322" y="5676"/>
                    <a:pt x="8054" y="4030"/>
                  </a:cubicBezTo>
                  <a:cubicBezTo>
                    <a:pt x="8786" y="2385"/>
                    <a:pt x="8786" y="1767"/>
                    <a:pt x="9153" y="1202"/>
                  </a:cubicBezTo>
                  <a:cubicBezTo>
                    <a:pt x="9519" y="636"/>
                    <a:pt x="10251" y="122"/>
                    <a:pt x="11349" y="19"/>
                  </a:cubicBezTo>
                  <a:cubicBezTo>
                    <a:pt x="12447" y="-84"/>
                    <a:pt x="13912" y="225"/>
                    <a:pt x="15742" y="1407"/>
                  </a:cubicBezTo>
                  <a:cubicBezTo>
                    <a:pt x="17573" y="2590"/>
                    <a:pt x="19769" y="4647"/>
                    <a:pt x="20685" y="5985"/>
                  </a:cubicBezTo>
                  <a:cubicBezTo>
                    <a:pt x="21600" y="7322"/>
                    <a:pt x="21234" y="7939"/>
                    <a:pt x="20319" y="8402"/>
                  </a:cubicBezTo>
                  <a:cubicBezTo>
                    <a:pt x="19403" y="8865"/>
                    <a:pt x="17939" y="9173"/>
                    <a:pt x="16292" y="9379"/>
                  </a:cubicBezTo>
                  <a:cubicBezTo>
                    <a:pt x="14644" y="9585"/>
                    <a:pt x="12814" y="9687"/>
                    <a:pt x="10617" y="9739"/>
                  </a:cubicBezTo>
                  <a:cubicBezTo>
                    <a:pt x="8420" y="9790"/>
                    <a:pt x="5858" y="9790"/>
                    <a:pt x="4393" y="9533"/>
                  </a:cubicBezTo>
                  <a:cubicBezTo>
                    <a:pt x="2929" y="9276"/>
                    <a:pt x="2563" y="8762"/>
                    <a:pt x="2197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447094" y="5791200"/>
              <a:ext cx="172156" cy="40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489" fill="norm" stroke="1" extrusionOk="0">
                  <a:moveTo>
                    <a:pt x="18381" y="0"/>
                  </a:moveTo>
                  <a:cubicBezTo>
                    <a:pt x="16348" y="1131"/>
                    <a:pt x="14315" y="2262"/>
                    <a:pt x="12663" y="4524"/>
                  </a:cubicBezTo>
                  <a:cubicBezTo>
                    <a:pt x="11012" y="6785"/>
                    <a:pt x="9741" y="10178"/>
                    <a:pt x="8979" y="12836"/>
                  </a:cubicBezTo>
                  <a:cubicBezTo>
                    <a:pt x="8216" y="15493"/>
                    <a:pt x="7962" y="17416"/>
                    <a:pt x="7835" y="18716"/>
                  </a:cubicBezTo>
                  <a:cubicBezTo>
                    <a:pt x="7708" y="20017"/>
                    <a:pt x="7708" y="20695"/>
                    <a:pt x="8343" y="21091"/>
                  </a:cubicBezTo>
                  <a:cubicBezTo>
                    <a:pt x="8979" y="21487"/>
                    <a:pt x="10249" y="21600"/>
                    <a:pt x="11139" y="21374"/>
                  </a:cubicBezTo>
                  <a:cubicBezTo>
                    <a:pt x="12028" y="21148"/>
                    <a:pt x="12536" y="20582"/>
                    <a:pt x="12282" y="19112"/>
                  </a:cubicBezTo>
                  <a:cubicBezTo>
                    <a:pt x="12028" y="17642"/>
                    <a:pt x="11012" y="15267"/>
                    <a:pt x="9106" y="13797"/>
                  </a:cubicBezTo>
                  <a:cubicBezTo>
                    <a:pt x="7200" y="12327"/>
                    <a:pt x="4404" y="11761"/>
                    <a:pt x="2372" y="11479"/>
                  </a:cubicBezTo>
                  <a:cubicBezTo>
                    <a:pt x="339" y="11196"/>
                    <a:pt x="-932" y="11196"/>
                    <a:pt x="847" y="11196"/>
                  </a:cubicBezTo>
                  <a:cubicBezTo>
                    <a:pt x="2626" y="11196"/>
                    <a:pt x="7454" y="11196"/>
                    <a:pt x="11012" y="11648"/>
                  </a:cubicBezTo>
                  <a:cubicBezTo>
                    <a:pt x="14569" y="12101"/>
                    <a:pt x="16856" y="13005"/>
                    <a:pt x="18127" y="14023"/>
                  </a:cubicBezTo>
                  <a:cubicBezTo>
                    <a:pt x="19397" y="15041"/>
                    <a:pt x="19652" y="16172"/>
                    <a:pt x="19524" y="17020"/>
                  </a:cubicBezTo>
                  <a:cubicBezTo>
                    <a:pt x="19397" y="17868"/>
                    <a:pt x="18889" y="18434"/>
                    <a:pt x="18508" y="18434"/>
                  </a:cubicBezTo>
                  <a:cubicBezTo>
                    <a:pt x="18127" y="18434"/>
                    <a:pt x="17873" y="17868"/>
                    <a:pt x="17873" y="16115"/>
                  </a:cubicBezTo>
                  <a:cubicBezTo>
                    <a:pt x="17873" y="14362"/>
                    <a:pt x="18127" y="11422"/>
                    <a:pt x="18635" y="9726"/>
                  </a:cubicBezTo>
                  <a:cubicBezTo>
                    <a:pt x="19143" y="8029"/>
                    <a:pt x="19906" y="7577"/>
                    <a:pt x="20668" y="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653116" y="5984436"/>
              <a:ext cx="239185" cy="16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6690" y="2820"/>
                  </a:moveTo>
                  <a:cubicBezTo>
                    <a:pt x="4588" y="4401"/>
                    <a:pt x="2485" y="5981"/>
                    <a:pt x="1338" y="8089"/>
                  </a:cubicBezTo>
                  <a:cubicBezTo>
                    <a:pt x="191" y="10196"/>
                    <a:pt x="0" y="12830"/>
                    <a:pt x="0" y="14806"/>
                  </a:cubicBezTo>
                  <a:cubicBezTo>
                    <a:pt x="0" y="16781"/>
                    <a:pt x="191" y="18098"/>
                    <a:pt x="765" y="18889"/>
                  </a:cubicBezTo>
                  <a:cubicBezTo>
                    <a:pt x="1338" y="19679"/>
                    <a:pt x="2294" y="19942"/>
                    <a:pt x="3536" y="19284"/>
                  </a:cubicBezTo>
                  <a:cubicBezTo>
                    <a:pt x="4779" y="18625"/>
                    <a:pt x="6308" y="17045"/>
                    <a:pt x="7073" y="14937"/>
                  </a:cubicBezTo>
                  <a:cubicBezTo>
                    <a:pt x="7837" y="12830"/>
                    <a:pt x="7837" y="10196"/>
                    <a:pt x="7359" y="8220"/>
                  </a:cubicBezTo>
                  <a:cubicBezTo>
                    <a:pt x="6881" y="6245"/>
                    <a:pt x="5926" y="4928"/>
                    <a:pt x="6021" y="4006"/>
                  </a:cubicBezTo>
                  <a:cubicBezTo>
                    <a:pt x="6117" y="3084"/>
                    <a:pt x="7264" y="2557"/>
                    <a:pt x="8124" y="2820"/>
                  </a:cubicBezTo>
                  <a:cubicBezTo>
                    <a:pt x="8984" y="3084"/>
                    <a:pt x="9558" y="4137"/>
                    <a:pt x="10035" y="6245"/>
                  </a:cubicBezTo>
                  <a:cubicBezTo>
                    <a:pt x="10513" y="8352"/>
                    <a:pt x="10896" y="11513"/>
                    <a:pt x="10991" y="14279"/>
                  </a:cubicBezTo>
                  <a:cubicBezTo>
                    <a:pt x="11087" y="17045"/>
                    <a:pt x="10896" y="19416"/>
                    <a:pt x="10896" y="19547"/>
                  </a:cubicBezTo>
                  <a:cubicBezTo>
                    <a:pt x="10896" y="19679"/>
                    <a:pt x="11087" y="17572"/>
                    <a:pt x="11469" y="14806"/>
                  </a:cubicBezTo>
                  <a:cubicBezTo>
                    <a:pt x="11851" y="12040"/>
                    <a:pt x="12425" y="8616"/>
                    <a:pt x="12998" y="6113"/>
                  </a:cubicBezTo>
                  <a:cubicBezTo>
                    <a:pt x="13572" y="3611"/>
                    <a:pt x="14145" y="2030"/>
                    <a:pt x="14910" y="976"/>
                  </a:cubicBezTo>
                  <a:cubicBezTo>
                    <a:pt x="15674" y="-77"/>
                    <a:pt x="16630" y="-604"/>
                    <a:pt x="17681" y="1108"/>
                  </a:cubicBezTo>
                  <a:cubicBezTo>
                    <a:pt x="18733" y="2820"/>
                    <a:pt x="19880" y="6772"/>
                    <a:pt x="20549" y="10459"/>
                  </a:cubicBezTo>
                  <a:cubicBezTo>
                    <a:pt x="21218" y="14147"/>
                    <a:pt x="21409" y="17572"/>
                    <a:pt x="21600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898650" y="5960447"/>
              <a:ext cx="139700" cy="2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17" fill="norm" stroke="1" extrusionOk="0">
                  <a:moveTo>
                    <a:pt x="21278" y="2493"/>
                  </a:moveTo>
                  <a:cubicBezTo>
                    <a:pt x="20310" y="1537"/>
                    <a:pt x="19343" y="582"/>
                    <a:pt x="18054" y="199"/>
                  </a:cubicBezTo>
                  <a:cubicBezTo>
                    <a:pt x="16764" y="-183"/>
                    <a:pt x="15152" y="8"/>
                    <a:pt x="13863" y="582"/>
                  </a:cubicBezTo>
                  <a:cubicBezTo>
                    <a:pt x="12573" y="1155"/>
                    <a:pt x="11606" y="2111"/>
                    <a:pt x="11767" y="4022"/>
                  </a:cubicBezTo>
                  <a:cubicBezTo>
                    <a:pt x="11928" y="5934"/>
                    <a:pt x="13218" y="8801"/>
                    <a:pt x="14830" y="10999"/>
                  </a:cubicBezTo>
                  <a:cubicBezTo>
                    <a:pt x="16442" y="13198"/>
                    <a:pt x="18376" y="14727"/>
                    <a:pt x="19666" y="15969"/>
                  </a:cubicBezTo>
                  <a:cubicBezTo>
                    <a:pt x="20955" y="17212"/>
                    <a:pt x="21600" y="18167"/>
                    <a:pt x="21116" y="18932"/>
                  </a:cubicBezTo>
                  <a:cubicBezTo>
                    <a:pt x="20633" y="19697"/>
                    <a:pt x="19021" y="20270"/>
                    <a:pt x="15313" y="20652"/>
                  </a:cubicBezTo>
                  <a:cubicBezTo>
                    <a:pt x="11606" y="21035"/>
                    <a:pt x="5803" y="21226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0" y="6344179"/>
              <a:ext cx="1916704" cy="5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375" fill="norm" stroke="1" extrusionOk="0">
                  <a:moveTo>
                    <a:pt x="0" y="21375"/>
                  </a:moveTo>
                  <a:cubicBezTo>
                    <a:pt x="763" y="20475"/>
                    <a:pt x="1526" y="19575"/>
                    <a:pt x="2408" y="18225"/>
                  </a:cubicBezTo>
                  <a:cubicBezTo>
                    <a:pt x="3290" y="16875"/>
                    <a:pt x="4291" y="15075"/>
                    <a:pt x="5317" y="13275"/>
                  </a:cubicBezTo>
                  <a:cubicBezTo>
                    <a:pt x="6342" y="11475"/>
                    <a:pt x="7391" y="9675"/>
                    <a:pt x="8344" y="8325"/>
                  </a:cubicBezTo>
                  <a:cubicBezTo>
                    <a:pt x="9298" y="6975"/>
                    <a:pt x="10156" y="6075"/>
                    <a:pt x="11026" y="4725"/>
                  </a:cubicBezTo>
                  <a:cubicBezTo>
                    <a:pt x="11897" y="3375"/>
                    <a:pt x="12779" y="1575"/>
                    <a:pt x="13840" y="675"/>
                  </a:cubicBezTo>
                  <a:cubicBezTo>
                    <a:pt x="14901" y="-225"/>
                    <a:pt x="16140" y="-225"/>
                    <a:pt x="17189" y="675"/>
                  </a:cubicBezTo>
                  <a:cubicBezTo>
                    <a:pt x="18238" y="1575"/>
                    <a:pt x="19097" y="3375"/>
                    <a:pt x="19740" y="4725"/>
                  </a:cubicBezTo>
                  <a:cubicBezTo>
                    <a:pt x="20384" y="6075"/>
                    <a:pt x="20813" y="6975"/>
                    <a:pt x="21111" y="7875"/>
                  </a:cubicBezTo>
                  <a:cubicBezTo>
                    <a:pt x="21409" y="8775"/>
                    <a:pt x="21576" y="9675"/>
                    <a:pt x="21588" y="10575"/>
                  </a:cubicBezTo>
                  <a:cubicBezTo>
                    <a:pt x="21600" y="11475"/>
                    <a:pt x="21457" y="12375"/>
                    <a:pt x="21266" y="13725"/>
                  </a:cubicBezTo>
                  <a:cubicBezTo>
                    <a:pt x="21075" y="15075"/>
                    <a:pt x="20837" y="16875"/>
                    <a:pt x="20599" y="18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65150" y="6381750"/>
              <a:ext cx="12573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3" y="18514"/>
                    <a:pt x="2545" y="15429"/>
                    <a:pt x="3873" y="12343"/>
                  </a:cubicBezTo>
                  <a:cubicBezTo>
                    <a:pt x="5200" y="9257"/>
                    <a:pt x="6582" y="6171"/>
                    <a:pt x="8145" y="4114"/>
                  </a:cubicBezTo>
                  <a:cubicBezTo>
                    <a:pt x="9709" y="2057"/>
                    <a:pt x="11455" y="1029"/>
                    <a:pt x="13000" y="514"/>
                  </a:cubicBezTo>
                  <a:cubicBezTo>
                    <a:pt x="14545" y="0"/>
                    <a:pt x="15891" y="0"/>
                    <a:pt x="17291" y="0"/>
                  </a:cubicBezTo>
                  <a:cubicBezTo>
                    <a:pt x="18691" y="0"/>
                    <a:pt x="20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190750" y="6032500"/>
              <a:ext cx="31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40"/>
                    <a:pt x="7200" y="2880"/>
                    <a:pt x="3600" y="6480"/>
                  </a:cubicBezTo>
                  <a:cubicBezTo>
                    <a:pt x="0" y="10080"/>
                    <a:pt x="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209800" y="61785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715171" y="5911850"/>
              <a:ext cx="250280" cy="33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38" fill="norm" stroke="1" extrusionOk="0">
                  <a:moveTo>
                    <a:pt x="4037" y="2415"/>
                  </a:moveTo>
                  <a:cubicBezTo>
                    <a:pt x="4944" y="6976"/>
                    <a:pt x="5852" y="11538"/>
                    <a:pt x="6124" y="14355"/>
                  </a:cubicBezTo>
                  <a:cubicBezTo>
                    <a:pt x="6396" y="17173"/>
                    <a:pt x="6033" y="18246"/>
                    <a:pt x="5580" y="19252"/>
                  </a:cubicBezTo>
                  <a:cubicBezTo>
                    <a:pt x="5126" y="20258"/>
                    <a:pt x="4581" y="21198"/>
                    <a:pt x="3946" y="21399"/>
                  </a:cubicBezTo>
                  <a:cubicBezTo>
                    <a:pt x="3311" y="21600"/>
                    <a:pt x="2585" y="21063"/>
                    <a:pt x="1859" y="18984"/>
                  </a:cubicBezTo>
                  <a:cubicBezTo>
                    <a:pt x="1133" y="16904"/>
                    <a:pt x="407" y="13282"/>
                    <a:pt x="134" y="10599"/>
                  </a:cubicBezTo>
                  <a:cubicBezTo>
                    <a:pt x="-138" y="7916"/>
                    <a:pt x="44" y="6171"/>
                    <a:pt x="316" y="4830"/>
                  </a:cubicBezTo>
                  <a:cubicBezTo>
                    <a:pt x="588" y="3488"/>
                    <a:pt x="951" y="2549"/>
                    <a:pt x="1586" y="2147"/>
                  </a:cubicBezTo>
                  <a:cubicBezTo>
                    <a:pt x="2222" y="1744"/>
                    <a:pt x="3129" y="1878"/>
                    <a:pt x="4763" y="3354"/>
                  </a:cubicBezTo>
                  <a:cubicBezTo>
                    <a:pt x="6396" y="4830"/>
                    <a:pt x="8756" y="7647"/>
                    <a:pt x="10480" y="10330"/>
                  </a:cubicBezTo>
                  <a:cubicBezTo>
                    <a:pt x="12205" y="13014"/>
                    <a:pt x="13294" y="15563"/>
                    <a:pt x="14201" y="17374"/>
                  </a:cubicBezTo>
                  <a:cubicBezTo>
                    <a:pt x="15109" y="19185"/>
                    <a:pt x="15835" y="20258"/>
                    <a:pt x="16561" y="20460"/>
                  </a:cubicBezTo>
                  <a:cubicBezTo>
                    <a:pt x="17287" y="20661"/>
                    <a:pt x="18013" y="19990"/>
                    <a:pt x="18739" y="17575"/>
                  </a:cubicBezTo>
                  <a:cubicBezTo>
                    <a:pt x="19465" y="15160"/>
                    <a:pt x="20191" y="11001"/>
                    <a:pt x="20645" y="7781"/>
                  </a:cubicBezTo>
                  <a:cubicBezTo>
                    <a:pt x="21099" y="4561"/>
                    <a:pt x="21280" y="2281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967395" y="6083300"/>
              <a:ext cx="98659" cy="10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0340" fill="norm" stroke="1" extrusionOk="0">
                  <a:moveTo>
                    <a:pt x="18109" y="1178"/>
                  </a:moveTo>
                  <a:cubicBezTo>
                    <a:pt x="15905" y="392"/>
                    <a:pt x="13701" y="-393"/>
                    <a:pt x="10395" y="392"/>
                  </a:cubicBezTo>
                  <a:cubicBezTo>
                    <a:pt x="7089" y="1178"/>
                    <a:pt x="2681" y="3534"/>
                    <a:pt x="917" y="6872"/>
                  </a:cubicBezTo>
                  <a:cubicBezTo>
                    <a:pt x="-846" y="10211"/>
                    <a:pt x="36" y="14531"/>
                    <a:pt x="2681" y="17280"/>
                  </a:cubicBezTo>
                  <a:cubicBezTo>
                    <a:pt x="5325" y="20029"/>
                    <a:pt x="9734" y="21207"/>
                    <a:pt x="13481" y="19636"/>
                  </a:cubicBezTo>
                  <a:cubicBezTo>
                    <a:pt x="17227" y="18065"/>
                    <a:pt x="20313" y="13745"/>
                    <a:pt x="20534" y="10014"/>
                  </a:cubicBezTo>
                  <a:cubicBezTo>
                    <a:pt x="20754" y="6283"/>
                    <a:pt x="18109" y="3142"/>
                    <a:pt x="15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107266" y="6049850"/>
              <a:ext cx="99485" cy="17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919" y="3215"/>
                  </a:moveTo>
                  <a:cubicBezTo>
                    <a:pt x="919" y="7736"/>
                    <a:pt x="919" y="12257"/>
                    <a:pt x="689" y="15146"/>
                  </a:cubicBezTo>
                  <a:cubicBezTo>
                    <a:pt x="460" y="18034"/>
                    <a:pt x="0" y="19290"/>
                    <a:pt x="0" y="19039"/>
                  </a:cubicBezTo>
                  <a:cubicBezTo>
                    <a:pt x="0" y="18787"/>
                    <a:pt x="460" y="17029"/>
                    <a:pt x="1838" y="13890"/>
                  </a:cubicBezTo>
                  <a:cubicBezTo>
                    <a:pt x="3217" y="10750"/>
                    <a:pt x="5515" y="6229"/>
                    <a:pt x="7353" y="3466"/>
                  </a:cubicBezTo>
                  <a:cubicBezTo>
                    <a:pt x="9191" y="704"/>
                    <a:pt x="10570" y="-301"/>
                    <a:pt x="11949" y="76"/>
                  </a:cubicBezTo>
                  <a:cubicBezTo>
                    <a:pt x="13328" y="452"/>
                    <a:pt x="14706" y="2211"/>
                    <a:pt x="16315" y="5978"/>
                  </a:cubicBezTo>
                  <a:cubicBezTo>
                    <a:pt x="17923" y="9746"/>
                    <a:pt x="19762" y="15522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281211" y="6040774"/>
              <a:ext cx="160489" cy="15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675" fill="norm" stroke="1" extrusionOk="0">
                  <a:moveTo>
                    <a:pt x="1059" y="9717"/>
                  </a:moveTo>
                  <a:cubicBezTo>
                    <a:pt x="4105" y="8056"/>
                    <a:pt x="7151" y="6394"/>
                    <a:pt x="9089" y="4733"/>
                  </a:cubicBezTo>
                  <a:cubicBezTo>
                    <a:pt x="11028" y="3071"/>
                    <a:pt x="11859" y="1410"/>
                    <a:pt x="11582" y="579"/>
                  </a:cubicBezTo>
                  <a:cubicBezTo>
                    <a:pt x="11305" y="-252"/>
                    <a:pt x="9920" y="-252"/>
                    <a:pt x="7982" y="994"/>
                  </a:cubicBezTo>
                  <a:cubicBezTo>
                    <a:pt x="6043" y="2240"/>
                    <a:pt x="3551" y="4733"/>
                    <a:pt x="1889" y="8056"/>
                  </a:cubicBezTo>
                  <a:cubicBezTo>
                    <a:pt x="228" y="11379"/>
                    <a:pt x="-603" y="15533"/>
                    <a:pt x="505" y="18025"/>
                  </a:cubicBezTo>
                  <a:cubicBezTo>
                    <a:pt x="1612" y="20517"/>
                    <a:pt x="4659" y="21348"/>
                    <a:pt x="8397" y="20102"/>
                  </a:cubicBezTo>
                  <a:cubicBezTo>
                    <a:pt x="12135" y="18856"/>
                    <a:pt x="16566" y="15533"/>
                    <a:pt x="20997" y="12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517900" y="5746750"/>
              <a:ext cx="15694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965"/>
                    <a:pt x="21600" y="7930"/>
                    <a:pt x="18900" y="11530"/>
                  </a:cubicBezTo>
                  <a:cubicBezTo>
                    <a:pt x="16200" y="15130"/>
                    <a:pt x="8100" y="183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492500" y="6235700"/>
              <a:ext cx="317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Drawing"/>
          <p:cNvGrpSpPr/>
          <p:nvPr/>
        </p:nvGrpSpPr>
        <p:grpSpPr>
          <a:xfrm>
            <a:off x="1163229" y="1803927"/>
            <a:ext cx="11734844" cy="5981173"/>
            <a:chOff x="0" y="0"/>
            <a:chExt cx="11734843" cy="5981173"/>
          </a:xfrm>
        </p:grpSpPr>
        <p:sp>
          <p:nvSpPr>
            <p:cNvPr id="1484" name="Line"/>
            <p:cNvSpPr/>
            <p:nvPr/>
          </p:nvSpPr>
          <p:spPr>
            <a:xfrm>
              <a:off x="0" y="291573"/>
              <a:ext cx="163921" cy="28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23" fill="norm" stroke="1" extrusionOk="0">
                  <a:moveTo>
                    <a:pt x="3169" y="0"/>
                  </a:moveTo>
                  <a:cubicBezTo>
                    <a:pt x="2061" y="480"/>
                    <a:pt x="954" y="960"/>
                    <a:pt x="400" y="1680"/>
                  </a:cubicBezTo>
                  <a:cubicBezTo>
                    <a:pt x="-154" y="2400"/>
                    <a:pt x="-154" y="3360"/>
                    <a:pt x="538" y="4000"/>
                  </a:cubicBezTo>
                  <a:cubicBezTo>
                    <a:pt x="1231" y="4640"/>
                    <a:pt x="2615" y="4960"/>
                    <a:pt x="5661" y="4720"/>
                  </a:cubicBezTo>
                  <a:cubicBezTo>
                    <a:pt x="8708" y="4480"/>
                    <a:pt x="13415" y="3680"/>
                    <a:pt x="16323" y="2960"/>
                  </a:cubicBezTo>
                  <a:cubicBezTo>
                    <a:pt x="19231" y="2240"/>
                    <a:pt x="20338" y="1600"/>
                    <a:pt x="20338" y="1040"/>
                  </a:cubicBezTo>
                  <a:cubicBezTo>
                    <a:pt x="20338" y="480"/>
                    <a:pt x="19231" y="0"/>
                    <a:pt x="17984" y="0"/>
                  </a:cubicBezTo>
                  <a:cubicBezTo>
                    <a:pt x="16738" y="0"/>
                    <a:pt x="15354" y="480"/>
                    <a:pt x="14108" y="1120"/>
                  </a:cubicBezTo>
                  <a:cubicBezTo>
                    <a:pt x="12861" y="1760"/>
                    <a:pt x="11754" y="2560"/>
                    <a:pt x="12031" y="3120"/>
                  </a:cubicBezTo>
                  <a:cubicBezTo>
                    <a:pt x="12308" y="3680"/>
                    <a:pt x="13969" y="4000"/>
                    <a:pt x="14661" y="4560"/>
                  </a:cubicBezTo>
                  <a:cubicBezTo>
                    <a:pt x="15354" y="5120"/>
                    <a:pt x="15077" y="5920"/>
                    <a:pt x="13000" y="7520"/>
                  </a:cubicBezTo>
                  <a:cubicBezTo>
                    <a:pt x="10923" y="9120"/>
                    <a:pt x="7046" y="11520"/>
                    <a:pt x="4554" y="13440"/>
                  </a:cubicBezTo>
                  <a:cubicBezTo>
                    <a:pt x="2061" y="15360"/>
                    <a:pt x="954" y="16800"/>
                    <a:pt x="400" y="17920"/>
                  </a:cubicBezTo>
                  <a:cubicBezTo>
                    <a:pt x="-154" y="19040"/>
                    <a:pt x="-154" y="19840"/>
                    <a:pt x="538" y="20480"/>
                  </a:cubicBezTo>
                  <a:cubicBezTo>
                    <a:pt x="1231" y="21120"/>
                    <a:pt x="2615" y="21600"/>
                    <a:pt x="6215" y="21360"/>
                  </a:cubicBezTo>
                  <a:cubicBezTo>
                    <a:pt x="9815" y="21120"/>
                    <a:pt x="15631" y="20160"/>
                    <a:pt x="2144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193674" y="428668"/>
              <a:ext cx="236947" cy="138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29" fill="norm" stroke="1" extrusionOk="0">
                  <a:moveTo>
                    <a:pt x="180" y="7166"/>
                  </a:moveTo>
                  <a:cubicBezTo>
                    <a:pt x="-11" y="5554"/>
                    <a:pt x="-202" y="3942"/>
                    <a:pt x="467" y="3136"/>
                  </a:cubicBezTo>
                  <a:cubicBezTo>
                    <a:pt x="1136" y="2330"/>
                    <a:pt x="2665" y="2330"/>
                    <a:pt x="3717" y="3298"/>
                  </a:cubicBezTo>
                  <a:cubicBezTo>
                    <a:pt x="4768" y="4265"/>
                    <a:pt x="5341" y="6199"/>
                    <a:pt x="5341" y="8778"/>
                  </a:cubicBezTo>
                  <a:cubicBezTo>
                    <a:pt x="5341" y="11357"/>
                    <a:pt x="4768" y="14581"/>
                    <a:pt x="4003" y="16999"/>
                  </a:cubicBezTo>
                  <a:cubicBezTo>
                    <a:pt x="3239" y="19417"/>
                    <a:pt x="2283" y="21029"/>
                    <a:pt x="1805" y="21029"/>
                  </a:cubicBezTo>
                  <a:cubicBezTo>
                    <a:pt x="1327" y="21029"/>
                    <a:pt x="1327" y="19417"/>
                    <a:pt x="2570" y="16516"/>
                  </a:cubicBezTo>
                  <a:cubicBezTo>
                    <a:pt x="3812" y="13614"/>
                    <a:pt x="6297" y="9423"/>
                    <a:pt x="8017" y="6683"/>
                  </a:cubicBezTo>
                  <a:cubicBezTo>
                    <a:pt x="9738" y="3942"/>
                    <a:pt x="10694" y="2653"/>
                    <a:pt x="11554" y="1525"/>
                  </a:cubicBezTo>
                  <a:cubicBezTo>
                    <a:pt x="12414" y="396"/>
                    <a:pt x="13179" y="-571"/>
                    <a:pt x="13083" y="396"/>
                  </a:cubicBezTo>
                  <a:cubicBezTo>
                    <a:pt x="12987" y="1363"/>
                    <a:pt x="12032" y="4265"/>
                    <a:pt x="11458" y="6844"/>
                  </a:cubicBezTo>
                  <a:cubicBezTo>
                    <a:pt x="10885" y="9423"/>
                    <a:pt x="10694" y="11680"/>
                    <a:pt x="10980" y="13292"/>
                  </a:cubicBezTo>
                  <a:cubicBezTo>
                    <a:pt x="11267" y="14904"/>
                    <a:pt x="12032" y="15871"/>
                    <a:pt x="13848" y="16516"/>
                  </a:cubicBezTo>
                  <a:cubicBezTo>
                    <a:pt x="15663" y="17160"/>
                    <a:pt x="18531" y="17483"/>
                    <a:pt x="21398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4070" y="615423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5709"/>
                    <a:pt x="10017" y="9818"/>
                    <a:pt x="13617" y="6218"/>
                  </a:cubicBezTo>
                  <a:cubicBezTo>
                    <a:pt x="17217" y="2618"/>
                    <a:pt x="19409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33770" y="621773"/>
              <a:ext cx="146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506820" y="418573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38570" y="494773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281520" y="228073"/>
              <a:ext cx="444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485"/>
                    <a:pt x="6171" y="8970"/>
                    <a:pt x="9771" y="12570"/>
                  </a:cubicBezTo>
                  <a:cubicBezTo>
                    <a:pt x="13371" y="16170"/>
                    <a:pt x="17486" y="188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272862" y="208478"/>
              <a:ext cx="229090" cy="36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08" fill="norm" stroke="1" extrusionOk="0">
                  <a:moveTo>
                    <a:pt x="1946" y="4475"/>
                  </a:moveTo>
                  <a:cubicBezTo>
                    <a:pt x="1368" y="3734"/>
                    <a:pt x="789" y="2994"/>
                    <a:pt x="404" y="2315"/>
                  </a:cubicBezTo>
                  <a:cubicBezTo>
                    <a:pt x="18" y="1636"/>
                    <a:pt x="-175" y="1019"/>
                    <a:pt x="211" y="587"/>
                  </a:cubicBezTo>
                  <a:cubicBezTo>
                    <a:pt x="596" y="155"/>
                    <a:pt x="1561" y="-92"/>
                    <a:pt x="3971" y="31"/>
                  </a:cubicBezTo>
                  <a:cubicBezTo>
                    <a:pt x="6382" y="155"/>
                    <a:pt x="10239" y="649"/>
                    <a:pt x="13614" y="1883"/>
                  </a:cubicBezTo>
                  <a:cubicBezTo>
                    <a:pt x="16989" y="3117"/>
                    <a:pt x="19882" y="5092"/>
                    <a:pt x="20654" y="7499"/>
                  </a:cubicBezTo>
                  <a:cubicBezTo>
                    <a:pt x="21425" y="9906"/>
                    <a:pt x="20075" y="12745"/>
                    <a:pt x="18050" y="15028"/>
                  </a:cubicBezTo>
                  <a:cubicBezTo>
                    <a:pt x="16025" y="17311"/>
                    <a:pt x="13325" y="19039"/>
                    <a:pt x="11396" y="20089"/>
                  </a:cubicBezTo>
                  <a:cubicBezTo>
                    <a:pt x="9468" y="21138"/>
                    <a:pt x="8311" y="21508"/>
                    <a:pt x="7346" y="21508"/>
                  </a:cubicBezTo>
                  <a:cubicBezTo>
                    <a:pt x="6382" y="21508"/>
                    <a:pt x="5611" y="21138"/>
                    <a:pt x="4839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719670" y="367773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719670" y="463023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138837" y="203808"/>
              <a:ext cx="120584" cy="40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30" fill="norm" stroke="1" extrusionOk="0">
                  <a:moveTo>
                    <a:pt x="16747" y="1935"/>
                  </a:moveTo>
                  <a:cubicBezTo>
                    <a:pt x="16375" y="1381"/>
                    <a:pt x="16002" y="827"/>
                    <a:pt x="14885" y="439"/>
                  </a:cubicBezTo>
                  <a:cubicBezTo>
                    <a:pt x="13768" y="52"/>
                    <a:pt x="11906" y="-170"/>
                    <a:pt x="9485" y="162"/>
                  </a:cubicBezTo>
                  <a:cubicBezTo>
                    <a:pt x="7064" y="495"/>
                    <a:pt x="4085" y="1381"/>
                    <a:pt x="2409" y="2378"/>
                  </a:cubicBezTo>
                  <a:cubicBezTo>
                    <a:pt x="733" y="3375"/>
                    <a:pt x="361" y="4482"/>
                    <a:pt x="1106" y="5535"/>
                  </a:cubicBezTo>
                  <a:cubicBezTo>
                    <a:pt x="1850" y="6587"/>
                    <a:pt x="3713" y="7584"/>
                    <a:pt x="5202" y="8525"/>
                  </a:cubicBezTo>
                  <a:cubicBezTo>
                    <a:pt x="6692" y="9467"/>
                    <a:pt x="7809" y="10353"/>
                    <a:pt x="9485" y="10796"/>
                  </a:cubicBezTo>
                  <a:cubicBezTo>
                    <a:pt x="11161" y="11239"/>
                    <a:pt x="13395" y="11239"/>
                    <a:pt x="14326" y="11516"/>
                  </a:cubicBezTo>
                  <a:cubicBezTo>
                    <a:pt x="15257" y="11793"/>
                    <a:pt x="14885" y="12347"/>
                    <a:pt x="12464" y="13621"/>
                  </a:cubicBezTo>
                  <a:cubicBezTo>
                    <a:pt x="10044" y="14895"/>
                    <a:pt x="5575" y="16888"/>
                    <a:pt x="2968" y="18273"/>
                  </a:cubicBezTo>
                  <a:cubicBezTo>
                    <a:pt x="361" y="19658"/>
                    <a:pt x="-384" y="20433"/>
                    <a:pt x="175" y="20876"/>
                  </a:cubicBezTo>
                  <a:cubicBezTo>
                    <a:pt x="733" y="21319"/>
                    <a:pt x="2595" y="21430"/>
                    <a:pt x="6319" y="21430"/>
                  </a:cubicBezTo>
                  <a:cubicBezTo>
                    <a:pt x="10044" y="21430"/>
                    <a:pt x="15630" y="21319"/>
                    <a:pt x="21216" y="21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526120" y="266643"/>
              <a:ext cx="109070" cy="2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65" fill="norm" stroke="1" extrusionOk="0">
                  <a:moveTo>
                    <a:pt x="4891" y="2782"/>
                  </a:moveTo>
                  <a:cubicBezTo>
                    <a:pt x="4891" y="2000"/>
                    <a:pt x="4891" y="1217"/>
                    <a:pt x="6113" y="748"/>
                  </a:cubicBezTo>
                  <a:cubicBezTo>
                    <a:pt x="7336" y="278"/>
                    <a:pt x="9781" y="122"/>
                    <a:pt x="12023" y="43"/>
                  </a:cubicBezTo>
                  <a:cubicBezTo>
                    <a:pt x="14264" y="-35"/>
                    <a:pt x="16302" y="-35"/>
                    <a:pt x="18136" y="278"/>
                  </a:cubicBezTo>
                  <a:cubicBezTo>
                    <a:pt x="19970" y="591"/>
                    <a:pt x="21600" y="1217"/>
                    <a:pt x="20785" y="2469"/>
                  </a:cubicBezTo>
                  <a:cubicBezTo>
                    <a:pt x="19970" y="3722"/>
                    <a:pt x="16709" y="5600"/>
                    <a:pt x="14264" y="6852"/>
                  </a:cubicBezTo>
                  <a:cubicBezTo>
                    <a:pt x="11819" y="8104"/>
                    <a:pt x="10189" y="8730"/>
                    <a:pt x="8966" y="9435"/>
                  </a:cubicBezTo>
                  <a:cubicBezTo>
                    <a:pt x="7743" y="10139"/>
                    <a:pt x="6928" y="10922"/>
                    <a:pt x="8151" y="11782"/>
                  </a:cubicBezTo>
                  <a:cubicBezTo>
                    <a:pt x="9374" y="12643"/>
                    <a:pt x="12634" y="13582"/>
                    <a:pt x="15079" y="14365"/>
                  </a:cubicBezTo>
                  <a:cubicBezTo>
                    <a:pt x="17525" y="15148"/>
                    <a:pt x="19155" y="15774"/>
                    <a:pt x="19766" y="16478"/>
                  </a:cubicBezTo>
                  <a:cubicBezTo>
                    <a:pt x="20377" y="17182"/>
                    <a:pt x="19970" y="17965"/>
                    <a:pt x="16506" y="18826"/>
                  </a:cubicBezTo>
                  <a:cubicBezTo>
                    <a:pt x="13042" y="19687"/>
                    <a:pt x="6521" y="20626"/>
                    <a:pt x="0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672170" y="609073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104821" y="240773"/>
              <a:ext cx="119800" cy="25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5" fill="norm" stroke="1" extrusionOk="0">
                  <a:moveTo>
                    <a:pt x="12353" y="0"/>
                  </a:moveTo>
                  <a:cubicBezTo>
                    <a:pt x="8943" y="4998"/>
                    <a:pt x="5532" y="9997"/>
                    <a:pt x="3448" y="13031"/>
                  </a:cubicBezTo>
                  <a:cubicBezTo>
                    <a:pt x="1364" y="16066"/>
                    <a:pt x="606" y="17137"/>
                    <a:pt x="227" y="18119"/>
                  </a:cubicBezTo>
                  <a:cubicBezTo>
                    <a:pt x="-152" y="19101"/>
                    <a:pt x="-152" y="19993"/>
                    <a:pt x="985" y="20618"/>
                  </a:cubicBezTo>
                  <a:cubicBezTo>
                    <a:pt x="2122" y="21243"/>
                    <a:pt x="4395" y="21600"/>
                    <a:pt x="7995" y="21243"/>
                  </a:cubicBezTo>
                  <a:cubicBezTo>
                    <a:pt x="11595" y="20886"/>
                    <a:pt x="16522" y="19815"/>
                    <a:pt x="21448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186520" y="412223"/>
              <a:ext cx="44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3230970" y="564623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656965" y="253473"/>
              <a:ext cx="14455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11029" y="0"/>
                  </a:moveTo>
                  <a:cubicBezTo>
                    <a:pt x="7635" y="3733"/>
                    <a:pt x="4241" y="7467"/>
                    <a:pt x="2235" y="9867"/>
                  </a:cubicBezTo>
                  <a:cubicBezTo>
                    <a:pt x="229" y="12267"/>
                    <a:pt x="-388" y="13333"/>
                    <a:pt x="229" y="13867"/>
                  </a:cubicBezTo>
                  <a:cubicBezTo>
                    <a:pt x="846" y="14400"/>
                    <a:pt x="2698" y="14400"/>
                    <a:pt x="6092" y="14000"/>
                  </a:cubicBezTo>
                  <a:cubicBezTo>
                    <a:pt x="9486" y="13600"/>
                    <a:pt x="14423" y="12800"/>
                    <a:pt x="17355" y="12133"/>
                  </a:cubicBezTo>
                  <a:cubicBezTo>
                    <a:pt x="20286" y="11467"/>
                    <a:pt x="21212" y="10933"/>
                    <a:pt x="21058" y="10867"/>
                  </a:cubicBezTo>
                  <a:cubicBezTo>
                    <a:pt x="20903" y="10800"/>
                    <a:pt x="19669" y="11200"/>
                    <a:pt x="18898" y="12667"/>
                  </a:cubicBezTo>
                  <a:cubicBezTo>
                    <a:pt x="18126" y="14133"/>
                    <a:pt x="17818" y="16667"/>
                    <a:pt x="17818" y="18333"/>
                  </a:cubicBezTo>
                  <a:cubicBezTo>
                    <a:pt x="17818" y="20000"/>
                    <a:pt x="18126" y="20800"/>
                    <a:pt x="18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878670" y="551923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4323170" y="221727"/>
              <a:ext cx="207814" cy="38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82" fill="norm" stroke="1" extrusionOk="0">
                  <a:moveTo>
                    <a:pt x="0" y="3873"/>
                  </a:moveTo>
                  <a:cubicBezTo>
                    <a:pt x="1745" y="3052"/>
                    <a:pt x="3491" y="2230"/>
                    <a:pt x="6545" y="1525"/>
                  </a:cubicBezTo>
                  <a:cubicBezTo>
                    <a:pt x="9600" y="821"/>
                    <a:pt x="13964" y="234"/>
                    <a:pt x="16691" y="58"/>
                  </a:cubicBezTo>
                  <a:cubicBezTo>
                    <a:pt x="19418" y="-118"/>
                    <a:pt x="20509" y="117"/>
                    <a:pt x="21055" y="586"/>
                  </a:cubicBezTo>
                  <a:cubicBezTo>
                    <a:pt x="21600" y="1056"/>
                    <a:pt x="21600" y="1760"/>
                    <a:pt x="20618" y="4049"/>
                  </a:cubicBezTo>
                  <a:cubicBezTo>
                    <a:pt x="19636" y="6339"/>
                    <a:pt x="17673" y="10212"/>
                    <a:pt x="16691" y="13382"/>
                  </a:cubicBezTo>
                  <a:cubicBezTo>
                    <a:pt x="15709" y="16552"/>
                    <a:pt x="15709" y="19017"/>
                    <a:pt x="1570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4390574" y="476364"/>
              <a:ext cx="161197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73" fill="norm" stroke="1" extrusionOk="0">
                  <a:moveTo>
                    <a:pt x="2007" y="20873"/>
                  </a:moveTo>
                  <a:cubicBezTo>
                    <a:pt x="885" y="13673"/>
                    <a:pt x="-237" y="6473"/>
                    <a:pt x="44" y="2873"/>
                  </a:cubicBezTo>
                  <a:cubicBezTo>
                    <a:pt x="324" y="-727"/>
                    <a:pt x="2007" y="-727"/>
                    <a:pt x="5794" y="1673"/>
                  </a:cubicBezTo>
                  <a:cubicBezTo>
                    <a:pt x="9581" y="4073"/>
                    <a:pt x="15472" y="8873"/>
                    <a:pt x="21363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4570820" y="545573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700"/>
                    <a:pt x="8894" y="11400"/>
                    <a:pt x="5294" y="15000"/>
                  </a:cubicBezTo>
                  <a:cubicBezTo>
                    <a:pt x="1694" y="18600"/>
                    <a:pt x="847" y="20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5053420" y="259823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236"/>
                    <a:pt x="10800" y="10473"/>
                    <a:pt x="14400" y="14073"/>
                  </a:cubicBezTo>
                  <a:cubicBezTo>
                    <a:pt x="18000" y="17673"/>
                    <a:pt x="198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034247" y="79820"/>
              <a:ext cx="65648" cy="59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526" fill="norm" stroke="1" extrusionOk="0">
                  <a:moveTo>
                    <a:pt x="3022" y="1233"/>
                  </a:moveTo>
                  <a:cubicBezTo>
                    <a:pt x="3677" y="848"/>
                    <a:pt x="4331" y="464"/>
                    <a:pt x="6295" y="233"/>
                  </a:cubicBezTo>
                  <a:cubicBezTo>
                    <a:pt x="8259" y="3"/>
                    <a:pt x="11531" y="-74"/>
                    <a:pt x="14150" y="80"/>
                  </a:cubicBezTo>
                  <a:cubicBezTo>
                    <a:pt x="16768" y="233"/>
                    <a:pt x="18731" y="618"/>
                    <a:pt x="19713" y="1348"/>
                  </a:cubicBezTo>
                  <a:cubicBezTo>
                    <a:pt x="20695" y="2078"/>
                    <a:pt x="20695" y="3154"/>
                    <a:pt x="17750" y="4346"/>
                  </a:cubicBezTo>
                  <a:cubicBezTo>
                    <a:pt x="14804" y="5537"/>
                    <a:pt x="8913" y="6844"/>
                    <a:pt x="4986" y="7997"/>
                  </a:cubicBezTo>
                  <a:cubicBezTo>
                    <a:pt x="1059" y="9150"/>
                    <a:pt x="-905" y="10149"/>
                    <a:pt x="404" y="10995"/>
                  </a:cubicBezTo>
                  <a:cubicBezTo>
                    <a:pt x="1713" y="11841"/>
                    <a:pt x="6295" y="12532"/>
                    <a:pt x="10550" y="13609"/>
                  </a:cubicBezTo>
                  <a:cubicBezTo>
                    <a:pt x="14804" y="14685"/>
                    <a:pt x="18731" y="16145"/>
                    <a:pt x="18731" y="17452"/>
                  </a:cubicBezTo>
                  <a:cubicBezTo>
                    <a:pt x="18731" y="18759"/>
                    <a:pt x="14804" y="19912"/>
                    <a:pt x="11204" y="20565"/>
                  </a:cubicBezTo>
                  <a:cubicBezTo>
                    <a:pt x="7604" y="21219"/>
                    <a:pt x="4331" y="21372"/>
                    <a:pt x="1059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576875" y="405873"/>
              <a:ext cx="286859" cy="108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50" fill="norm" stroke="1" extrusionOk="0">
                  <a:moveTo>
                    <a:pt x="2879" y="18340"/>
                  </a:moveTo>
                  <a:cubicBezTo>
                    <a:pt x="2090" y="19155"/>
                    <a:pt x="1302" y="19970"/>
                    <a:pt x="750" y="19155"/>
                  </a:cubicBezTo>
                  <a:cubicBezTo>
                    <a:pt x="198" y="18340"/>
                    <a:pt x="-117" y="15894"/>
                    <a:pt x="41" y="13653"/>
                  </a:cubicBezTo>
                  <a:cubicBezTo>
                    <a:pt x="198" y="11411"/>
                    <a:pt x="829" y="9374"/>
                    <a:pt x="1538" y="7336"/>
                  </a:cubicBezTo>
                  <a:cubicBezTo>
                    <a:pt x="2248" y="5298"/>
                    <a:pt x="3036" y="3260"/>
                    <a:pt x="4140" y="3464"/>
                  </a:cubicBezTo>
                  <a:cubicBezTo>
                    <a:pt x="5244" y="3668"/>
                    <a:pt x="6663" y="6113"/>
                    <a:pt x="8003" y="9374"/>
                  </a:cubicBezTo>
                  <a:cubicBezTo>
                    <a:pt x="9343" y="12634"/>
                    <a:pt x="10604" y="16709"/>
                    <a:pt x="11708" y="18951"/>
                  </a:cubicBezTo>
                  <a:cubicBezTo>
                    <a:pt x="12811" y="21192"/>
                    <a:pt x="13757" y="21600"/>
                    <a:pt x="15098" y="19358"/>
                  </a:cubicBezTo>
                  <a:cubicBezTo>
                    <a:pt x="16438" y="17117"/>
                    <a:pt x="18172" y="12226"/>
                    <a:pt x="19355" y="8762"/>
                  </a:cubicBezTo>
                  <a:cubicBezTo>
                    <a:pt x="20537" y="5298"/>
                    <a:pt x="21168" y="3260"/>
                    <a:pt x="21325" y="2038"/>
                  </a:cubicBezTo>
                  <a:cubicBezTo>
                    <a:pt x="21483" y="815"/>
                    <a:pt x="21168" y="408"/>
                    <a:pt x="208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564720" y="209023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6574743" y="142258"/>
              <a:ext cx="21728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702" fill="norm" stroke="1" extrusionOk="0">
                  <a:moveTo>
                    <a:pt x="20157" y="14811"/>
                  </a:moveTo>
                  <a:cubicBezTo>
                    <a:pt x="12302" y="6957"/>
                    <a:pt x="4448" y="-898"/>
                    <a:pt x="1502" y="84"/>
                  </a:cubicBezTo>
                  <a:cubicBezTo>
                    <a:pt x="-1443" y="1066"/>
                    <a:pt x="521" y="10884"/>
                    <a:pt x="2484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6691720" y="240773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6698070" y="13917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6741305" y="-1"/>
              <a:ext cx="109166" cy="31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086" fill="norm" stroke="1" extrusionOk="0">
                  <a:moveTo>
                    <a:pt x="17685" y="13607"/>
                  </a:moveTo>
                  <a:cubicBezTo>
                    <a:pt x="16023" y="13181"/>
                    <a:pt x="14361" y="12755"/>
                    <a:pt x="11661" y="12826"/>
                  </a:cubicBezTo>
                  <a:cubicBezTo>
                    <a:pt x="8961" y="12897"/>
                    <a:pt x="5223" y="13465"/>
                    <a:pt x="2938" y="14602"/>
                  </a:cubicBezTo>
                  <a:cubicBezTo>
                    <a:pt x="654" y="15739"/>
                    <a:pt x="-177" y="17444"/>
                    <a:pt x="31" y="18581"/>
                  </a:cubicBezTo>
                  <a:cubicBezTo>
                    <a:pt x="238" y="19718"/>
                    <a:pt x="1485" y="20286"/>
                    <a:pt x="3146" y="20712"/>
                  </a:cubicBezTo>
                  <a:cubicBezTo>
                    <a:pt x="4808" y="21139"/>
                    <a:pt x="6885" y="21423"/>
                    <a:pt x="9169" y="20286"/>
                  </a:cubicBezTo>
                  <a:cubicBezTo>
                    <a:pt x="11454" y="19149"/>
                    <a:pt x="13946" y="16591"/>
                    <a:pt x="15400" y="13181"/>
                  </a:cubicBezTo>
                  <a:cubicBezTo>
                    <a:pt x="16854" y="9770"/>
                    <a:pt x="17269" y="5507"/>
                    <a:pt x="17477" y="3020"/>
                  </a:cubicBezTo>
                  <a:cubicBezTo>
                    <a:pt x="17685" y="534"/>
                    <a:pt x="17685" y="-177"/>
                    <a:pt x="17477" y="36"/>
                  </a:cubicBezTo>
                  <a:cubicBezTo>
                    <a:pt x="17269" y="249"/>
                    <a:pt x="16854" y="1386"/>
                    <a:pt x="16231" y="4015"/>
                  </a:cubicBezTo>
                  <a:cubicBezTo>
                    <a:pt x="15608" y="6644"/>
                    <a:pt x="14777" y="10765"/>
                    <a:pt x="15608" y="13394"/>
                  </a:cubicBezTo>
                  <a:cubicBezTo>
                    <a:pt x="16438" y="16023"/>
                    <a:pt x="18931" y="17160"/>
                    <a:pt x="21423" y="1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7409270" y="272523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4650"/>
                    <a:pt x="10036" y="9300"/>
                    <a:pt x="13636" y="12900"/>
                  </a:cubicBezTo>
                  <a:cubicBezTo>
                    <a:pt x="17236" y="16500"/>
                    <a:pt x="19418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7445212" y="259823"/>
              <a:ext cx="179959" cy="386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44" fill="norm" stroke="1" extrusionOk="0">
                  <a:moveTo>
                    <a:pt x="21354" y="0"/>
                  </a:moveTo>
                  <a:cubicBezTo>
                    <a:pt x="20098" y="0"/>
                    <a:pt x="18842" y="0"/>
                    <a:pt x="17335" y="826"/>
                  </a:cubicBezTo>
                  <a:cubicBezTo>
                    <a:pt x="15828" y="1652"/>
                    <a:pt x="14070" y="3305"/>
                    <a:pt x="11935" y="5725"/>
                  </a:cubicBezTo>
                  <a:cubicBezTo>
                    <a:pt x="9801" y="8144"/>
                    <a:pt x="7289" y="11331"/>
                    <a:pt x="5280" y="13869"/>
                  </a:cubicBezTo>
                  <a:cubicBezTo>
                    <a:pt x="3270" y="16407"/>
                    <a:pt x="1763" y="18295"/>
                    <a:pt x="884" y="19593"/>
                  </a:cubicBezTo>
                  <a:cubicBezTo>
                    <a:pt x="5" y="20892"/>
                    <a:pt x="-246" y="21600"/>
                    <a:pt x="256" y="21541"/>
                  </a:cubicBezTo>
                  <a:cubicBezTo>
                    <a:pt x="759" y="21482"/>
                    <a:pt x="2014" y="20656"/>
                    <a:pt x="3270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447117" y="1241757"/>
              <a:ext cx="145554" cy="323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168" fill="norm" stroke="1" extrusionOk="0">
                  <a:moveTo>
                    <a:pt x="21219" y="1398"/>
                  </a:moveTo>
                  <a:cubicBezTo>
                    <a:pt x="20293" y="844"/>
                    <a:pt x="19368" y="290"/>
                    <a:pt x="17979" y="83"/>
                  </a:cubicBezTo>
                  <a:cubicBezTo>
                    <a:pt x="16590" y="-125"/>
                    <a:pt x="14739" y="13"/>
                    <a:pt x="12116" y="1052"/>
                  </a:cubicBezTo>
                  <a:cubicBezTo>
                    <a:pt x="9493" y="2090"/>
                    <a:pt x="6099" y="4029"/>
                    <a:pt x="3630" y="6383"/>
                  </a:cubicBezTo>
                  <a:cubicBezTo>
                    <a:pt x="1162" y="8737"/>
                    <a:pt x="-381" y="11506"/>
                    <a:pt x="82" y="14137"/>
                  </a:cubicBezTo>
                  <a:cubicBezTo>
                    <a:pt x="545" y="16767"/>
                    <a:pt x="3013" y="19260"/>
                    <a:pt x="5790" y="20367"/>
                  </a:cubicBezTo>
                  <a:cubicBezTo>
                    <a:pt x="8568" y="21475"/>
                    <a:pt x="11653" y="21198"/>
                    <a:pt x="14739" y="20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1659056" y="1295869"/>
              <a:ext cx="105065" cy="22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06" fill="norm" stroke="1" extrusionOk="0">
                  <a:moveTo>
                    <a:pt x="2003" y="2306"/>
                  </a:moveTo>
                  <a:cubicBezTo>
                    <a:pt x="1571" y="1106"/>
                    <a:pt x="1139" y="-94"/>
                    <a:pt x="923" y="6"/>
                  </a:cubicBezTo>
                  <a:cubicBezTo>
                    <a:pt x="707" y="106"/>
                    <a:pt x="707" y="1506"/>
                    <a:pt x="707" y="4906"/>
                  </a:cubicBezTo>
                  <a:cubicBezTo>
                    <a:pt x="707" y="8306"/>
                    <a:pt x="707" y="13706"/>
                    <a:pt x="707" y="16906"/>
                  </a:cubicBezTo>
                  <a:cubicBezTo>
                    <a:pt x="707" y="20106"/>
                    <a:pt x="707" y="21106"/>
                    <a:pt x="491" y="21106"/>
                  </a:cubicBezTo>
                  <a:cubicBezTo>
                    <a:pt x="275" y="21106"/>
                    <a:pt x="-157" y="20106"/>
                    <a:pt x="59" y="18406"/>
                  </a:cubicBezTo>
                  <a:cubicBezTo>
                    <a:pt x="275" y="16706"/>
                    <a:pt x="1139" y="14306"/>
                    <a:pt x="2435" y="12606"/>
                  </a:cubicBezTo>
                  <a:cubicBezTo>
                    <a:pt x="3731" y="10906"/>
                    <a:pt x="5459" y="9906"/>
                    <a:pt x="7403" y="9606"/>
                  </a:cubicBezTo>
                  <a:cubicBezTo>
                    <a:pt x="9347" y="9306"/>
                    <a:pt x="11507" y="9706"/>
                    <a:pt x="13883" y="11806"/>
                  </a:cubicBezTo>
                  <a:cubicBezTo>
                    <a:pt x="16259" y="13906"/>
                    <a:pt x="18851" y="17706"/>
                    <a:pt x="21443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1778999" y="1397819"/>
              <a:ext cx="74022" cy="13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48" fill="norm" stroke="1" extrusionOk="0">
                  <a:moveTo>
                    <a:pt x="11982" y="6873"/>
                  </a:moveTo>
                  <a:cubicBezTo>
                    <a:pt x="14382" y="4173"/>
                    <a:pt x="16782" y="1473"/>
                    <a:pt x="16482" y="460"/>
                  </a:cubicBezTo>
                  <a:cubicBezTo>
                    <a:pt x="16182" y="-552"/>
                    <a:pt x="13182" y="123"/>
                    <a:pt x="9882" y="2317"/>
                  </a:cubicBezTo>
                  <a:cubicBezTo>
                    <a:pt x="6582" y="4511"/>
                    <a:pt x="2982" y="8223"/>
                    <a:pt x="1182" y="10923"/>
                  </a:cubicBezTo>
                  <a:cubicBezTo>
                    <a:pt x="-618" y="13623"/>
                    <a:pt x="-618" y="15311"/>
                    <a:pt x="2982" y="16829"/>
                  </a:cubicBezTo>
                  <a:cubicBezTo>
                    <a:pt x="6582" y="18348"/>
                    <a:pt x="13782" y="19698"/>
                    <a:pt x="20982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904761" y="1391584"/>
              <a:ext cx="100660" cy="11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20" fill="norm" stroke="1" extrusionOk="0">
                  <a:moveTo>
                    <a:pt x="17350" y="907"/>
                  </a:moveTo>
                  <a:cubicBezTo>
                    <a:pt x="15100" y="121"/>
                    <a:pt x="12850" y="-664"/>
                    <a:pt x="9925" y="907"/>
                  </a:cubicBezTo>
                  <a:cubicBezTo>
                    <a:pt x="7000" y="2478"/>
                    <a:pt x="3400" y="6405"/>
                    <a:pt x="1600" y="9351"/>
                  </a:cubicBezTo>
                  <a:cubicBezTo>
                    <a:pt x="-200" y="12296"/>
                    <a:pt x="-200" y="14260"/>
                    <a:pt x="250" y="16223"/>
                  </a:cubicBezTo>
                  <a:cubicBezTo>
                    <a:pt x="700" y="18187"/>
                    <a:pt x="1600" y="20151"/>
                    <a:pt x="5200" y="20543"/>
                  </a:cubicBezTo>
                  <a:cubicBezTo>
                    <a:pt x="8800" y="20936"/>
                    <a:pt x="15100" y="19758"/>
                    <a:pt x="21400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037811" y="1231373"/>
              <a:ext cx="100960" cy="30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6" fill="norm" stroke="1" extrusionOk="0">
                  <a:moveTo>
                    <a:pt x="7964" y="0"/>
                  </a:moveTo>
                  <a:cubicBezTo>
                    <a:pt x="6164" y="2681"/>
                    <a:pt x="4364" y="5363"/>
                    <a:pt x="3014" y="8417"/>
                  </a:cubicBezTo>
                  <a:cubicBezTo>
                    <a:pt x="1664" y="11470"/>
                    <a:pt x="764" y="14897"/>
                    <a:pt x="314" y="17280"/>
                  </a:cubicBezTo>
                  <a:cubicBezTo>
                    <a:pt x="-136" y="19663"/>
                    <a:pt x="-136" y="21004"/>
                    <a:pt x="539" y="21302"/>
                  </a:cubicBezTo>
                  <a:cubicBezTo>
                    <a:pt x="1214" y="21600"/>
                    <a:pt x="2564" y="20855"/>
                    <a:pt x="4589" y="19217"/>
                  </a:cubicBezTo>
                  <a:cubicBezTo>
                    <a:pt x="6614" y="17578"/>
                    <a:pt x="9314" y="15046"/>
                    <a:pt x="11114" y="13258"/>
                  </a:cubicBezTo>
                  <a:cubicBezTo>
                    <a:pt x="12914" y="11470"/>
                    <a:pt x="13814" y="10428"/>
                    <a:pt x="13814" y="10279"/>
                  </a:cubicBezTo>
                  <a:cubicBezTo>
                    <a:pt x="13814" y="10130"/>
                    <a:pt x="12914" y="10874"/>
                    <a:pt x="11114" y="11917"/>
                  </a:cubicBezTo>
                  <a:cubicBezTo>
                    <a:pt x="9314" y="12960"/>
                    <a:pt x="6614" y="14301"/>
                    <a:pt x="5039" y="15641"/>
                  </a:cubicBezTo>
                  <a:cubicBezTo>
                    <a:pt x="3464" y="16982"/>
                    <a:pt x="3014" y="18323"/>
                    <a:pt x="4139" y="19068"/>
                  </a:cubicBezTo>
                  <a:cubicBezTo>
                    <a:pt x="5264" y="19812"/>
                    <a:pt x="7964" y="19961"/>
                    <a:pt x="11114" y="20036"/>
                  </a:cubicBezTo>
                  <a:cubicBezTo>
                    <a:pt x="14264" y="20110"/>
                    <a:pt x="17864" y="20110"/>
                    <a:pt x="21464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862670" y="1396473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2900770" y="1320273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2990095" y="1189416"/>
              <a:ext cx="158326" cy="37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40" fill="norm" stroke="1" extrusionOk="0">
                  <a:moveTo>
                    <a:pt x="12038" y="3081"/>
                  </a:moveTo>
                  <a:cubicBezTo>
                    <a:pt x="9734" y="1769"/>
                    <a:pt x="7430" y="456"/>
                    <a:pt x="5846" y="98"/>
                  </a:cubicBezTo>
                  <a:cubicBezTo>
                    <a:pt x="4262" y="-260"/>
                    <a:pt x="3398" y="337"/>
                    <a:pt x="2534" y="2306"/>
                  </a:cubicBezTo>
                  <a:cubicBezTo>
                    <a:pt x="1670" y="4275"/>
                    <a:pt x="806" y="7616"/>
                    <a:pt x="374" y="10779"/>
                  </a:cubicBezTo>
                  <a:cubicBezTo>
                    <a:pt x="-58" y="13941"/>
                    <a:pt x="-58" y="16925"/>
                    <a:pt x="86" y="18774"/>
                  </a:cubicBezTo>
                  <a:cubicBezTo>
                    <a:pt x="230" y="20624"/>
                    <a:pt x="518" y="21340"/>
                    <a:pt x="662" y="21340"/>
                  </a:cubicBezTo>
                  <a:cubicBezTo>
                    <a:pt x="806" y="21340"/>
                    <a:pt x="806" y="20624"/>
                    <a:pt x="806" y="19610"/>
                  </a:cubicBezTo>
                  <a:cubicBezTo>
                    <a:pt x="806" y="18595"/>
                    <a:pt x="806" y="17283"/>
                    <a:pt x="3398" y="16268"/>
                  </a:cubicBezTo>
                  <a:cubicBezTo>
                    <a:pt x="5990" y="15254"/>
                    <a:pt x="11174" y="14538"/>
                    <a:pt x="14630" y="14120"/>
                  </a:cubicBezTo>
                  <a:cubicBezTo>
                    <a:pt x="18086" y="13702"/>
                    <a:pt x="19814" y="13583"/>
                    <a:pt x="21542" y="13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947957" y="1339323"/>
              <a:ext cx="1961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913"/>
                    <a:pt x="-1585" y="7826"/>
                    <a:pt x="575" y="11426"/>
                  </a:cubicBezTo>
                  <a:cubicBezTo>
                    <a:pt x="2735" y="15026"/>
                    <a:pt x="11375" y="1831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929470" y="1287393"/>
              <a:ext cx="171992" cy="3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81" fill="norm" stroke="1" extrusionOk="0">
                  <a:moveTo>
                    <a:pt x="3123" y="10043"/>
                  </a:moveTo>
                  <a:cubicBezTo>
                    <a:pt x="2863" y="7135"/>
                    <a:pt x="2602" y="4227"/>
                    <a:pt x="2863" y="2427"/>
                  </a:cubicBezTo>
                  <a:cubicBezTo>
                    <a:pt x="3123" y="627"/>
                    <a:pt x="3904" y="-65"/>
                    <a:pt x="6246" y="4"/>
                  </a:cubicBezTo>
                  <a:cubicBezTo>
                    <a:pt x="8588" y="73"/>
                    <a:pt x="12492" y="904"/>
                    <a:pt x="15745" y="3397"/>
                  </a:cubicBezTo>
                  <a:cubicBezTo>
                    <a:pt x="18998" y="5889"/>
                    <a:pt x="21600" y="10043"/>
                    <a:pt x="21080" y="13297"/>
                  </a:cubicBezTo>
                  <a:cubicBezTo>
                    <a:pt x="20559" y="16550"/>
                    <a:pt x="16916" y="18904"/>
                    <a:pt x="13533" y="20150"/>
                  </a:cubicBezTo>
                  <a:cubicBezTo>
                    <a:pt x="10149" y="21397"/>
                    <a:pt x="7027" y="21535"/>
                    <a:pt x="4814" y="21466"/>
                  </a:cubicBezTo>
                  <a:cubicBezTo>
                    <a:pt x="2602" y="21397"/>
                    <a:pt x="1301" y="21120"/>
                    <a:pt x="651" y="20566"/>
                  </a:cubicBezTo>
                  <a:cubicBezTo>
                    <a:pt x="0" y="20012"/>
                    <a:pt x="0" y="19181"/>
                    <a:pt x="0" y="1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4314927" y="1434573"/>
              <a:ext cx="236844" cy="10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0824" fill="norm" stroke="1" extrusionOk="0">
                  <a:moveTo>
                    <a:pt x="171" y="18144"/>
                  </a:moveTo>
                  <a:cubicBezTo>
                    <a:pt x="-20" y="15984"/>
                    <a:pt x="-211" y="13824"/>
                    <a:pt x="554" y="11232"/>
                  </a:cubicBezTo>
                  <a:cubicBezTo>
                    <a:pt x="1318" y="8640"/>
                    <a:pt x="3039" y="5616"/>
                    <a:pt x="4377" y="4104"/>
                  </a:cubicBezTo>
                  <a:cubicBezTo>
                    <a:pt x="5715" y="2592"/>
                    <a:pt x="6670" y="2592"/>
                    <a:pt x="7722" y="4536"/>
                  </a:cubicBezTo>
                  <a:cubicBezTo>
                    <a:pt x="8773" y="6480"/>
                    <a:pt x="9920" y="10368"/>
                    <a:pt x="10780" y="13392"/>
                  </a:cubicBezTo>
                  <a:cubicBezTo>
                    <a:pt x="11640" y="16416"/>
                    <a:pt x="12214" y="18576"/>
                    <a:pt x="13074" y="19872"/>
                  </a:cubicBezTo>
                  <a:cubicBezTo>
                    <a:pt x="13934" y="21168"/>
                    <a:pt x="15081" y="21600"/>
                    <a:pt x="16515" y="18144"/>
                  </a:cubicBezTo>
                  <a:cubicBezTo>
                    <a:pt x="17948" y="14688"/>
                    <a:pt x="19669" y="7344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4710883" y="1249292"/>
              <a:ext cx="208121" cy="34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54" fill="norm" stroke="1" extrusionOk="0">
                  <a:moveTo>
                    <a:pt x="5199" y="1248"/>
                  </a:moveTo>
                  <a:cubicBezTo>
                    <a:pt x="3672" y="4128"/>
                    <a:pt x="2145" y="7008"/>
                    <a:pt x="1272" y="9626"/>
                  </a:cubicBezTo>
                  <a:cubicBezTo>
                    <a:pt x="399" y="12244"/>
                    <a:pt x="181" y="14601"/>
                    <a:pt x="72" y="16106"/>
                  </a:cubicBezTo>
                  <a:cubicBezTo>
                    <a:pt x="-37" y="17612"/>
                    <a:pt x="-37" y="18266"/>
                    <a:pt x="181" y="18986"/>
                  </a:cubicBezTo>
                  <a:cubicBezTo>
                    <a:pt x="399" y="19706"/>
                    <a:pt x="836" y="20492"/>
                    <a:pt x="1599" y="20950"/>
                  </a:cubicBezTo>
                  <a:cubicBezTo>
                    <a:pt x="2363" y="21408"/>
                    <a:pt x="3454" y="21539"/>
                    <a:pt x="5527" y="21015"/>
                  </a:cubicBezTo>
                  <a:cubicBezTo>
                    <a:pt x="7599" y="20492"/>
                    <a:pt x="10654" y="19314"/>
                    <a:pt x="13490" y="17088"/>
                  </a:cubicBezTo>
                  <a:cubicBezTo>
                    <a:pt x="16327" y="14863"/>
                    <a:pt x="18945" y="11590"/>
                    <a:pt x="20254" y="8775"/>
                  </a:cubicBezTo>
                  <a:cubicBezTo>
                    <a:pt x="21563" y="5961"/>
                    <a:pt x="21563" y="3604"/>
                    <a:pt x="21345" y="2099"/>
                  </a:cubicBezTo>
                  <a:cubicBezTo>
                    <a:pt x="21127" y="594"/>
                    <a:pt x="20690" y="-61"/>
                    <a:pt x="20363" y="4"/>
                  </a:cubicBezTo>
                  <a:cubicBezTo>
                    <a:pt x="20036" y="70"/>
                    <a:pt x="19818" y="855"/>
                    <a:pt x="19599" y="1379"/>
                  </a:cubicBezTo>
                  <a:cubicBezTo>
                    <a:pt x="19381" y="1903"/>
                    <a:pt x="19163" y="2164"/>
                    <a:pt x="18945" y="2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907733" y="1411380"/>
              <a:ext cx="84632" cy="169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22" fill="norm" stroke="1" extrusionOk="0">
                  <a:moveTo>
                    <a:pt x="3071" y="6122"/>
                  </a:moveTo>
                  <a:cubicBezTo>
                    <a:pt x="2017" y="8789"/>
                    <a:pt x="964" y="11455"/>
                    <a:pt x="437" y="13589"/>
                  </a:cubicBezTo>
                  <a:cubicBezTo>
                    <a:pt x="-90" y="15722"/>
                    <a:pt x="-90" y="17322"/>
                    <a:pt x="173" y="17322"/>
                  </a:cubicBezTo>
                  <a:cubicBezTo>
                    <a:pt x="437" y="17322"/>
                    <a:pt x="964" y="15722"/>
                    <a:pt x="2544" y="13055"/>
                  </a:cubicBezTo>
                  <a:cubicBezTo>
                    <a:pt x="4125" y="10389"/>
                    <a:pt x="6759" y="6655"/>
                    <a:pt x="8866" y="4255"/>
                  </a:cubicBezTo>
                  <a:cubicBezTo>
                    <a:pt x="10973" y="1855"/>
                    <a:pt x="12554" y="789"/>
                    <a:pt x="14661" y="255"/>
                  </a:cubicBezTo>
                  <a:cubicBezTo>
                    <a:pt x="16769" y="-278"/>
                    <a:pt x="19403" y="-278"/>
                    <a:pt x="20456" y="3322"/>
                  </a:cubicBezTo>
                  <a:cubicBezTo>
                    <a:pt x="21510" y="6922"/>
                    <a:pt x="20983" y="14122"/>
                    <a:pt x="20456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5078820" y="1434573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110570" y="1313923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5193120" y="1211778"/>
              <a:ext cx="95251" cy="41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2012"/>
                  </a:moveTo>
                  <a:cubicBezTo>
                    <a:pt x="19680" y="1461"/>
                    <a:pt x="17760" y="910"/>
                    <a:pt x="15360" y="524"/>
                  </a:cubicBezTo>
                  <a:cubicBezTo>
                    <a:pt x="12960" y="138"/>
                    <a:pt x="10080" y="-82"/>
                    <a:pt x="7920" y="28"/>
                  </a:cubicBezTo>
                  <a:cubicBezTo>
                    <a:pt x="5760" y="138"/>
                    <a:pt x="4320" y="579"/>
                    <a:pt x="3120" y="2618"/>
                  </a:cubicBezTo>
                  <a:cubicBezTo>
                    <a:pt x="1920" y="4657"/>
                    <a:pt x="960" y="8294"/>
                    <a:pt x="480" y="11710"/>
                  </a:cubicBezTo>
                  <a:cubicBezTo>
                    <a:pt x="0" y="15126"/>
                    <a:pt x="0" y="18322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5135970" y="1424766"/>
              <a:ext cx="14605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313" y="15804"/>
                    <a:pt x="626" y="10404"/>
                    <a:pt x="2504" y="6624"/>
                  </a:cubicBezTo>
                  <a:cubicBezTo>
                    <a:pt x="4383" y="2844"/>
                    <a:pt x="7826" y="684"/>
                    <a:pt x="11270" y="144"/>
                  </a:cubicBezTo>
                  <a:cubicBezTo>
                    <a:pt x="14713" y="-396"/>
                    <a:pt x="18157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5298182" y="1273396"/>
              <a:ext cx="129889" cy="33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85" fill="norm" stroke="1" extrusionOk="0">
                  <a:moveTo>
                    <a:pt x="21039" y="1763"/>
                  </a:moveTo>
                  <a:cubicBezTo>
                    <a:pt x="20353" y="958"/>
                    <a:pt x="19668" y="153"/>
                    <a:pt x="18468" y="19"/>
                  </a:cubicBezTo>
                  <a:cubicBezTo>
                    <a:pt x="17268" y="-115"/>
                    <a:pt x="15553" y="422"/>
                    <a:pt x="12639" y="2166"/>
                  </a:cubicBezTo>
                  <a:cubicBezTo>
                    <a:pt x="9725" y="3910"/>
                    <a:pt x="5610" y="6861"/>
                    <a:pt x="3039" y="9679"/>
                  </a:cubicBezTo>
                  <a:cubicBezTo>
                    <a:pt x="468" y="12496"/>
                    <a:pt x="-561" y="15179"/>
                    <a:pt x="296" y="17125"/>
                  </a:cubicBezTo>
                  <a:cubicBezTo>
                    <a:pt x="1153" y="19070"/>
                    <a:pt x="3896" y="20278"/>
                    <a:pt x="663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5462735" y="1369429"/>
              <a:ext cx="128319" cy="21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90" fill="norm" stroke="1" extrusionOk="0">
                  <a:moveTo>
                    <a:pt x="15446" y="770"/>
                  </a:moveTo>
                  <a:cubicBezTo>
                    <a:pt x="13676" y="362"/>
                    <a:pt x="11905" y="-45"/>
                    <a:pt x="9604" y="872"/>
                  </a:cubicBezTo>
                  <a:cubicBezTo>
                    <a:pt x="7302" y="1789"/>
                    <a:pt x="4469" y="4030"/>
                    <a:pt x="2699" y="7087"/>
                  </a:cubicBezTo>
                  <a:cubicBezTo>
                    <a:pt x="928" y="10143"/>
                    <a:pt x="220" y="14015"/>
                    <a:pt x="43" y="16460"/>
                  </a:cubicBezTo>
                  <a:cubicBezTo>
                    <a:pt x="-134" y="18906"/>
                    <a:pt x="220" y="19925"/>
                    <a:pt x="1282" y="20536"/>
                  </a:cubicBezTo>
                  <a:cubicBezTo>
                    <a:pt x="2345" y="21147"/>
                    <a:pt x="4115" y="21351"/>
                    <a:pt x="7125" y="20638"/>
                  </a:cubicBezTo>
                  <a:cubicBezTo>
                    <a:pt x="10135" y="19925"/>
                    <a:pt x="14384" y="18294"/>
                    <a:pt x="17217" y="15340"/>
                  </a:cubicBezTo>
                  <a:cubicBezTo>
                    <a:pt x="20050" y="12385"/>
                    <a:pt x="21466" y="8106"/>
                    <a:pt x="21466" y="5355"/>
                  </a:cubicBezTo>
                  <a:cubicBezTo>
                    <a:pt x="21466" y="2604"/>
                    <a:pt x="20050" y="1381"/>
                    <a:pt x="18279" y="668"/>
                  </a:cubicBezTo>
                  <a:cubicBezTo>
                    <a:pt x="16509" y="-45"/>
                    <a:pt x="14384" y="-249"/>
                    <a:pt x="13145" y="362"/>
                  </a:cubicBezTo>
                  <a:cubicBezTo>
                    <a:pt x="11905" y="974"/>
                    <a:pt x="11551" y="2400"/>
                    <a:pt x="11197" y="3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5631270" y="1555223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320"/>
                    <a:pt x="15840" y="8640"/>
                    <a:pt x="12240" y="12240"/>
                  </a:cubicBezTo>
                  <a:cubicBezTo>
                    <a:pt x="8640" y="15840"/>
                    <a:pt x="432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5853520" y="1352023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969557" y="1358373"/>
              <a:ext cx="101510" cy="18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56" fill="norm" stroke="1" extrusionOk="0">
                  <a:moveTo>
                    <a:pt x="17789" y="745"/>
                  </a:moveTo>
                  <a:cubicBezTo>
                    <a:pt x="15629" y="497"/>
                    <a:pt x="13469" y="248"/>
                    <a:pt x="10445" y="2234"/>
                  </a:cubicBezTo>
                  <a:cubicBezTo>
                    <a:pt x="7421" y="4221"/>
                    <a:pt x="3533" y="8441"/>
                    <a:pt x="1589" y="11793"/>
                  </a:cubicBezTo>
                  <a:cubicBezTo>
                    <a:pt x="-355" y="15145"/>
                    <a:pt x="-355" y="17628"/>
                    <a:pt x="725" y="19241"/>
                  </a:cubicBezTo>
                  <a:cubicBezTo>
                    <a:pt x="1805" y="20855"/>
                    <a:pt x="3965" y="21600"/>
                    <a:pt x="7421" y="21103"/>
                  </a:cubicBezTo>
                  <a:cubicBezTo>
                    <a:pt x="10877" y="20607"/>
                    <a:pt x="15629" y="18869"/>
                    <a:pt x="18221" y="15641"/>
                  </a:cubicBezTo>
                  <a:cubicBezTo>
                    <a:pt x="20813" y="12414"/>
                    <a:pt x="21245" y="7697"/>
                    <a:pt x="20165" y="4841"/>
                  </a:cubicBezTo>
                  <a:cubicBezTo>
                    <a:pt x="19085" y="1986"/>
                    <a:pt x="16493" y="993"/>
                    <a:pt x="139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6139270" y="1221003"/>
              <a:ext cx="69108" cy="39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474" fill="norm" stroke="1" extrusionOk="0">
                  <a:moveTo>
                    <a:pt x="5718" y="560"/>
                  </a:moveTo>
                  <a:cubicBezTo>
                    <a:pt x="8259" y="217"/>
                    <a:pt x="10800" y="-126"/>
                    <a:pt x="13024" y="45"/>
                  </a:cubicBezTo>
                  <a:cubicBezTo>
                    <a:pt x="15247" y="217"/>
                    <a:pt x="17153" y="903"/>
                    <a:pt x="18741" y="3245"/>
                  </a:cubicBezTo>
                  <a:cubicBezTo>
                    <a:pt x="20329" y="5588"/>
                    <a:pt x="21600" y="9588"/>
                    <a:pt x="20012" y="12788"/>
                  </a:cubicBezTo>
                  <a:cubicBezTo>
                    <a:pt x="18424" y="15988"/>
                    <a:pt x="13976" y="18388"/>
                    <a:pt x="10165" y="19703"/>
                  </a:cubicBezTo>
                  <a:cubicBezTo>
                    <a:pt x="6353" y="21017"/>
                    <a:pt x="3176" y="21245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7243897" y="780886"/>
              <a:ext cx="569888" cy="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91" fill="norm" stroke="1" extrusionOk="0">
                  <a:moveTo>
                    <a:pt x="728" y="5091"/>
                  </a:moveTo>
                  <a:cubicBezTo>
                    <a:pt x="330" y="5091"/>
                    <a:pt x="-69" y="5091"/>
                    <a:pt x="11" y="5991"/>
                  </a:cubicBezTo>
                  <a:cubicBezTo>
                    <a:pt x="90" y="6891"/>
                    <a:pt x="648" y="8691"/>
                    <a:pt x="2362" y="7791"/>
                  </a:cubicBezTo>
                  <a:cubicBezTo>
                    <a:pt x="4076" y="6891"/>
                    <a:pt x="6945" y="3291"/>
                    <a:pt x="9735" y="1491"/>
                  </a:cubicBezTo>
                  <a:cubicBezTo>
                    <a:pt x="12524" y="-309"/>
                    <a:pt x="15234" y="-309"/>
                    <a:pt x="17028" y="591"/>
                  </a:cubicBezTo>
                  <a:cubicBezTo>
                    <a:pt x="18821" y="1491"/>
                    <a:pt x="19698" y="3291"/>
                    <a:pt x="20375" y="5091"/>
                  </a:cubicBezTo>
                  <a:cubicBezTo>
                    <a:pt x="21053" y="6891"/>
                    <a:pt x="21531" y="8691"/>
                    <a:pt x="21451" y="11391"/>
                  </a:cubicBezTo>
                  <a:cubicBezTo>
                    <a:pt x="21372" y="14091"/>
                    <a:pt x="20734" y="17691"/>
                    <a:pt x="20096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7256870" y="836450"/>
              <a:ext cx="565151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8" fill="norm" stroke="1" extrusionOk="0">
                  <a:moveTo>
                    <a:pt x="0" y="20688"/>
                  </a:moveTo>
                  <a:cubicBezTo>
                    <a:pt x="2751" y="16368"/>
                    <a:pt x="5501" y="12048"/>
                    <a:pt x="8454" y="7728"/>
                  </a:cubicBezTo>
                  <a:cubicBezTo>
                    <a:pt x="11407" y="3408"/>
                    <a:pt x="14562" y="-912"/>
                    <a:pt x="16787" y="168"/>
                  </a:cubicBezTo>
                  <a:cubicBezTo>
                    <a:pt x="19011" y="1248"/>
                    <a:pt x="20306" y="7728"/>
                    <a:pt x="21600" y="1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659720" y="1828273"/>
              <a:ext cx="1238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5" y="14400"/>
                    <a:pt x="2511" y="7200"/>
                    <a:pt x="3840" y="3600"/>
                  </a:cubicBezTo>
                  <a:cubicBezTo>
                    <a:pt x="5169" y="0"/>
                    <a:pt x="6572" y="0"/>
                    <a:pt x="7957" y="0"/>
                  </a:cubicBezTo>
                  <a:cubicBezTo>
                    <a:pt x="9342" y="0"/>
                    <a:pt x="10708" y="0"/>
                    <a:pt x="12185" y="0"/>
                  </a:cubicBezTo>
                  <a:cubicBezTo>
                    <a:pt x="13662" y="0"/>
                    <a:pt x="15249" y="0"/>
                    <a:pt x="16708" y="1800"/>
                  </a:cubicBezTo>
                  <a:cubicBezTo>
                    <a:pt x="18166" y="3600"/>
                    <a:pt x="19495" y="7200"/>
                    <a:pt x="20289" y="7200"/>
                  </a:cubicBezTo>
                  <a:cubicBezTo>
                    <a:pt x="21083" y="7200"/>
                    <a:pt x="2134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690341" y="1853673"/>
              <a:ext cx="1182230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75" fill="norm" stroke="1" extrusionOk="0">
                  <a:moveTo>
                    <a:pt x="1412" y="16200"/>
                  </a:moveTo>
                  <a:cubicBezTo>
                    <a:pt x="1103" y="16200"/>
                    <a:pt x="793" y="16200"/>
                    <a:pt x="523" y="17100"/>
                  </a:cubicBezTo>
                  <a:cubicBezTo>
                    <a:pt x="252" y="18000"/>
                    <a:pt x="21" y="19800"/>
                    <a:pt x="1" y="20700"/>
                  </a:cubicBezTo>
                  <a:cubicBezTo>
                    <a:pt x="-18" y="21600"/>
                    <a:pt x="175" y="21600"/>
                    <a:pt x="987" y="20700"/>
                  </a:cubicBezTo>
                  <a:cubicBezTo>
                    <a:pt x="1798" y="19800"/>
                    <a:pt x="3228" y="18000"/>
                    <a:pt x="4754" y="15300"/>
                  </a:cubicBezTo>
                  <a:cubicBezTo>
                    <a:pt x="6280" y="12600"/>
                    <a:pt x="7903" y="9000"/>
                    <a:pt x="9584" y="6300"/>
                  </a:cubicBezTo>
                  <a:cubicBezTo>
                    <a:pt x="11265" y="3600"/>
                    <a:pt x="13004" y="1800"/>
                    <a:pt x="14665" y="900"/>
                  </a:cubicBezTo>
                  <a:cubicBezTo>
                    <a:pt x="16327" y="0"/>
                    <a:pt x="17911" y="0"/>
                    <a:pt x="19051" y="0"/>
                  </a:cubicBezTo>
                  <a:cubicBezTo>
                    <a:pt x="20191" y="0"/>
                    <a:pt x="20886" y="0"/>
                    <a:pt x="215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4678770" y="1822348"/>
              <a:ext cx="1206501" cy="8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4843"/>
                  </a:moveTo>
                  <a:cubicBezTo>
                    <a:pt x="606" y="10966"/>
                    <a:pt x="1213" y="7089"/>
                    <a:pt x="2160" y="6258"/>
                  </a:cubicBezTo>
                  <a:cubicBezTo>
                    <a:pt x="3107" y="5427"/>
                    <a:pt x="4396" y="7643"/>
                    <a:pt x="5779" y="9027"/>
                  </a:cubicBezTo>
                  <a:cubicBezTo>
                    <a:pt x="7162" y="10412"/>
                    <a:pt x="8640" y="10966"/>
                    <a:pt x="10156" y="10135"/>
                  </a:cubicBezTo>
                  <a:cubicBezTo>
                    <a:pt x="11672" y="9304"/>
                    <a:pt x="13225" y="7089"/>
                    <a:pt x="14665" y="5151"/>
                  </a:cubicBezTo>
                  <a:cubicBezTo>
                    <a:pt x="16105" y="3212"/>
                    <a:pt x="17432" y="1551"/>
                    <a:pt x="18474" y="720"/>
                  </a:cubicBezTo>
                  <a:cubicBezTo>
                    <a:pt x="19516" y="-111"/>
                    <a:pt x="20274" y="-111"/>
                    <a:pt x="20747" y="166"/>
                  </a:cubicBezTo>
                  <a:cubicBezTo>
                    <a:pt x="21221" y="443"/>
                    <a:pt x="21411" y="997"/>
                    <a:pt x="21373" y="1827"/>
                  </a:cubicBezTo>
                  <a:cubicBezTo>
                    <a:pt x="21335" y="2658"/>
                    <a:pt x="21069" y="3766"/>
                    <a:pt x="20160" y="4320"/>
                  </a:cubicBezTo>
                  <a:cubicBezTo>
                    <a:pt x="19251" y="4874"/>
                    <a:pt x="17697" y="4874"/>
                    <a:pt x="16143" y="4874"/>
                  </a:cubicBezTo>
                  <a:cubicBezTo>
                    <a:pt x="14589" y="4874"/>
                    <a:pt x="13036" y="4874"/>
                    <a:pt x="11501" y="5151"/>
                  </a:cubicBezTo>
                  <a:cubicBezTo>
                    <a:pt x="9966" y="5427"/>
                    <a:pt x="8451" y="5981"/>
                    <a:pt x="7579" y="6258"/>
                  </a:cubicBezTo>
                  <a:cubicBezTo>
                    <a:pt x="6707" y="6535"/>
                    <a:pt x="6480" y="6535"/>
                    <a:pt x="6594" y="5704"/>
                  </a:cubicBezTo>
                  <a:cubicBezTo>
                    <a:pt x="6707" y="4874"/>
                    <a:pt x="7162" y="3212"/>
                    <a:pt x="8015" y="2658"/>
                  </a:cubicBezTo>
                  <a:cubicBezTo>
                    <a:pt x="8867" y="2104"/>
                    <a:pt x="10118" y="2658"/>
                    <a:pt x="11520" y="3766"/>
                  </a:cubicBezTo>
                  <a:cubicBezTo>
                    <a:pt x="12922" y="4874"/>
                    <a:pt x="14476" y="6535"/>
                    <a:pt x="16067" y="9027"/>
                  </a:cubicBezTo>
                  <a:cubicBezTo>
                    <a:pt x="17659" y="11520"/>
                    <a:pt x="19288" y="14843"/>
                    <a:pt x="20217" y="17058"/>
                  </a:cubicBezTo>
                  <a:cubicBezTo>
                    <a:pt x="21145" y="19274"/>
                    <a:pt x="21373" y="20381"/>
                    <a:pt x="216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297520" y="2863323"/>
              <a:ext cx="354959" cy="272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0" y="0"/>
                  </a:moveTo>
                  <a:cubicBezTo>
                    <a:pt x="1029" y="386"/>
                    <a:pt x="2057" y="772"/>
                    <a:pt x="3086" y="1250"/>
                  </a:cubicBezTo>
                  <a:cubicBezTo>
                    <a:pt x="4114" y="1729"/>
                    <a:pt x="5143" y="2299"/>
                    <a:pt x="6043" y="2887"/>
                  </a:cubicBezTo>
                  <a:cubicBezTo>
                    <a:pt x="6943" y="3474"/>
                    <a:pt x="7714" y="4078"/>
                    <a:pt x="8614" y="4657"/>
                  </a:cubicBezTo>
                  <a:cubicBezTo>
                    <a:pt x="9514" y="5236"/>
                    <a:pt x="10543" y="5790"/>
                    <a:pt x="11507" y="6344"/>
                  </a:cubicBezTo>
                  <a:cubicBezTo>
                    <a:pt x="12471" y="6898"/>
                    <a:pt x="13371" y="7452"/>
                    <a:pt x="14143" y="8031"/>
                  </a:cubicBezTo>
                  <a:cubicBezTo>
                    <a:pt x="14914" y="8610"/>
                    <a:pt x="15557" y="9214"/>
                    <a:pt x="16329" y="9877"/>
                  </a:cubicBezTo>
                  <a:cubicBezTo>
                    <a:pt x="17100" y="10540"/>
                    <a:pt x="18000" y="11262"/>
                    <a:pt x="18771" y="11933"/>
                  </a:cubicBezTo>
                  <a:cubicBezTo>
                    <a:pt x="19543" y="12604"/>
                    <a:pt x="20186" y="13225"/>
                    <a:pt x="20636" y="13787"/>
                  </a:cubicBezTo>
                  <a:cubicBezTo>
                    <a:pt x="21086" y="14350"/>
                    <a:pt x="21343" y="14853"/>
                    <a:pt x="21471" y="15441"/>
                  </a:cubicBezTo>
                  <a:cubicBezTo>
                    <a:pt x="21600" y="16028"/>
                    <a:pt x="21600" y="16699"/>
                    <a:pt x="21407" y="17345"/>
                  </a:cubicBezTo>
                  <a:cubicBezTo>
                    <a:pt x="21214" y="17992"/>
                    <a:pt x="20829" y="18613"/>
                    <a:pt x="20571" y="19158"/>
                  </a:cubicBezTo>
                  <a:cubicBezTo>
                    <a:pt x="20314" y="19703"/>
                    <a:pt x="20186" y="20173"/>
                    <a:pt x="19736" y="20568"/>
                  </a:cubicBezTo>
                  <a:cubicBezTo>
                    <a:pt x="19286" y="20962"/>
                    <a:pt x="18514" y="21281"/>
                    <a:pt x="17807" y="21441"/>
                  </a:cubicBezTo>
                  <a:cubicBezTo>
                    <a:pt x="17100" y="21600"/>
                    <a:pt x="16457" y="21600"/>
                    <a:pt x="158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392770" y="5314423"/>
              <a:ext cx="49022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" y="20520"/>
                    <a:pt x="672" y="19440"/>
                    <a:pt x="1007" y="18360"/>
                  </a:cubicBezTo>
                  <a:cubicBezTo>
                    <a:pt x="1343" y="17280"/>
                    <a:pt x="1679" y="16200"/>
                    <a:pt x="2038" y="15300"/>
                  </a:cubicBezTo>
                  <a:cubicBezTo>
                    <a:pt x="2397" y="14400"/>
                    <a:pt x="2779" y="13680"/>
                    <a:pt x="3129" y="12960"/>
                  </a:cubicBezTo>
                  <a:cubicBezTo>
                    <a:pt x="3479" y="12240"/>
                    <a:pt x="3796" y="11520"/>
                    <a:pt x="4122" y="10800"/>
                  </a:cubicBezTo>
                  <a:cubicBezTo>
                    <a:pt x="4449" y="10080"/>
                    <a:pt x="4784" y="9360"/>
                    <a:pt x="5153" y="8640"/>
                  </a:cubicBezTo>
                  <a:cubicBezTo>
                    <a:pt x="5521" y="7920"/>
                    <a:pt x="5922" y="7200"/>
                    <a:pt x="6267" y="6660"/>
                  </a:cubicBezTo>
                  <a:cubicBezTo>
                    <a:pt x="6612" y="6120"/>
                    <a:pt x="6902" y="5760"/>
                    <a:pt x="7200" y="5400"/>
                  </a:cubicBezTo>
                  <a:cubicBezTo>
                    <a:pt x="7498" y="5040"/>
                    <a:pt x="7806" y="4680"/>
                    <a:pt x="8119" y="4320"/>
                  </a:cubicBezTo>
                  <a:cubicBezTo>
                    <a:pt x="8431" y="3960"/>
                    <a:pt x="8748" y="3600"/>
                    <a:pt x="9061" y="3420"/>
                  </a:cubicBezTo>
                  <a:cubicBezTo>
                    <a:pt x="9373" y="3240"/>
                    <a:pt x="9681" y="3240"/>
                    <a:pt x="10012" y="3060"/>
                  </a:cubicBezTo>
                  <a:cubicBezTo>
                    <a:pt x="10343" y="2880"/>
                    <a:pt x="10697" y="2520"/>
                    <a:pt x="11038" y="2160"/>
                  </a:cubicBezTo>
                  <a:cubicBezTo>
                    <a:pt x="11378" y="1800"/>
                    <a:pt x="11705" y="1440"/>
                    <a:pt x="12026" y="1260"/>
                  </a:cubicBezTo>
                  <a:cubicBezTo>
                    <a:pt x="12348" y="1080"/>
                    <a:pt x="12665" y="1080"/>
                    <a:pt x="13001" y="900"/>
                  </a:cubicBezTo>
                  <a:cubicBezTo>
                    <a:pt x="13337" y="720"/>
                    <a:pt x="13691" y="360"/>
                    <a:pt x="14041" y="180"/>
                  </a:cubicBezTo>
                  <a:cubicBezTo>
                    <a:pt x="14391" y="0"/>
                    <a:pt x="14736" y="0"/>
                    <a:pt x="15067" y="0"/>
                  </a:cubicBezTo>
                  <a:cubicBezTo>
                    <a:pt x="15398" y="0"/>
                    <a:pt x="15715" y="0"/>
                    <a:pt x="16111" y="0"/>
                  </a:cubicBezTo>
                  <a:cubicBezTo>
                    <a:pt x="16508" y="0"/>
                    <a:pt x="16983" y="0"/>
                    <a:pt x="17375" y="180"/>
                  </a:cubicBezTo>
                  <a:cubicBezTo>
                    <a:pt x="17767" y="360"/>
                    <a:pt x="18075" y="720"/>
                    <a:pt x="18424" y="1260"/>
                  </a:cubicBezTo>
                  <a:cubicBezTo>
                    <a:pt x="18774" y="1800"/>
                    <a:pt x="19166" y="2520"/>
                    <a:pt x="19539" y="3240"/>
                  </a:cubicBezTo>
                  <a:cubicBezTo>
                    <a:pt x="19912" y="3960"/>
                    <a:pt x="20266" y="4680"/>
                    <a:pt x="20607" y="4860"/>
                  </a:cubicBezTo>
                  <a:cubicBezTo>
                    <a:pt x="20947" y="5040"/>
                    <a:pt x="21274" y="4680"/>
                    <a:pt x="21600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541252" y="5734934"/>
              <a:ext cx="200769" cy="20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330" fill="norm" stroke="1" extrusionOk="0">
                  <a:moveTo>
                    <a:pt x="11216" y="4800"/>
                  </a:moveTo>
                  <a:cubicBezTo>
                    <a:pt x="10541" y="3565"/>
                    <a:pt x="9866" y="2331"/>
                    <a:pt x="8516" y="1405"/>
                  </a:cubicBezTo>
                  <a:cubicBezTo>
                    <a:pt x="7166" y="480"/>
                    <a:pt x="5141" y="-138"/>
                    <a:pt x="3454" y="1200"/>
                  </a:cubicBezTo>
                  <a:cubicBezTo>
                    <a:pt x="1766" y="2537"/>
                    <a:pt x="416" y="5828"/>
                    <a:pt x="79" y="9325"/>
                  </a:cubicBezTo>
                  <a:cubicBezTo>
                    <a:pt x="-259" y="12822"/>
                    <a:pt x="416" y="16525"/>
                    <a:pt x="3454" y="18582"/>
                  </a:cubicBezTo>
                  <a:cubicBezTo>
                    <a:pt x="6491" y="20640"/>
                    <a:pt x="11891" y="21051"/>
                    <a:pt x="15603" y="18891"/>
                  </a:cubicBezTo>
                  <a:cubicBezTo>
                    <a:pt x="19316" y="16731"/>
                    <a:pt x="21341" y="12000"/>
                    <a:pt x="21341" y="8194"/>
                  </a:cubicBezTo>
                  <a:cubicBezTo>
                    <a:pt x="21341" y="4388"/>
                    <a:pt x="19316" y="1508"/>
                    <a:pt x="16728" y="480"/>
                  </a:cubicBezTo>
                  <a:cubicBezTo>
                    <a:pt x="14141" y="-549"/>
                    <a:pt x="10991" y="274"/>
                    <a:pt x="7841" y="1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748870" y="5339823"/>
              <a:ext cx="1693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77"/>
                    <a:pt x="21600" y="7754"/>
                    <a:pt x="21600" y="11354"/>
                  </a:cubicBezTo>
                  <a:cubicBezTo>
                    <a:pt x="21600" y="14954"/>
                    <a:pt x="1080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742520" y="5733523"/>
              <a:ext cx="1" cy="247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819619" y="5813810"/>
              <a:ext cx="129239" cy="147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0" h="20869" fill="norm" stroke="1" extrusionOk="0">
                  <a:moveTo>
                    <a:pt x="9828" y="321"/>
                  </a:moveTo>
                  <a:cubicBezTo>
                    <a:pt x="7170" y="21"/>
                    <a:pt x="4511" y="-279"/>
                    <a:pt x="2850" y="471"/>
                  </a:cubicBezTo>
                  <a:cubicBezTo>
                    <a:pt x="1188" y="1221"/>
                    <a:pt x="524" y="3021"/>
                    <a:pt x="191" y="5721"/>
                  </a:cubicBezTo>
                  <a:cubicBezTo>
                    <a:pt x="-141" y="8421"/>
                    <a:pt x="-141" y="12021"/>
                    <a:pt x="1022" y="14871"/>
                  </a:cubicBezTo>
                  <a:cubicBezTo>
                    <a:pt x="2185" y="17721"/>
                    <a:pt x="4511" y="19821"/>
                    <a:pt x="7668" y="20571"/>
                  </a:cubicBezTo>
                  <a:cubicBezTo>
                    <a:pt x="10825" y="21321"/>
                    <a:pt x="14813" y="20721"/>
                    <a:pt x="17471" y="18021"/>
                  </a:cubicBezTo>
                  <a:cubicBezTo>
                    <a:pt x="20130" y="15321"/>
                    <a:pt x="21459" y="10521"/>
                    <a:pt x="18967" y="7221"/>
                  </a:cubicBezTo>
                  <a:cubicBezTo>
                    <a:pt x="16474" y="3921"/>
                    <a:pt x="10161" y="2121"/>
                    <a:pt x="3847" y="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516470" y="4584173"/>
              <a:ext cx="42236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0" y="0"/>
                  </a:moveTo>
                  <a:cubicBezTo>
                    <a:pt x="3240" y="5400"/>
                    <a:pt x="6480" y="10800"/>
                    <a:pt x="9558" y="14400"/>
                  </a:cubicBezTo>
                  <a:cubicBezTo>
                    <a:pt x="12636" y="18000"/>
                    <a:pt x="15552" y="19800"/>
                    <a:pt x="17334" y="20700"/>
                  </a:cubicBezTo>
                  <a:cubicBezTo>
                    <a:pt x="19116" y="21600"/>
                    <a:pt x="19764" y="21600"/>
                    <a:pt x="20358" y="21600"/>
                  </a:cubicBezTo>
                  <a:cubicBezTo>
                    <a:pt x="20952" y="21600"/>
                    <a:pt x="21492" y="21600"/>
                    <a:pt x="21546" y="19800"/>
                  </a:cubicBezTo>
                  <a:cubicBezTo>
                    <a:pt x="21600" y="18000"/>
                    <a:pt x="21168" y="14400"/>
                    <a:pt x="20736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416193" y="4260323"/>
              <a:ext cx="163778" cy="35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54" fill="norm" stroke="1" extrusionOk="0">
                  <a:moveTo>
                    <a:pt x="21427" y="19705"/>
                  </a:moveTo>
                  <a:cubicBezTo>
                    <a:pt x="21427" y="20463"/>
                    <a:pt x="21427" y="21221"/>
                    <a:pt x="20873" y="21411"/>
                  </a:cubicBezTo>
                  <a:cubicBezTo>
                    <a:pt x="20319" y="21600"/>
                    <a:pt x="19212" y="21221"/>
                    <a:pt x="16304" y="19200"/>
                  </a:cubicBezTo>
                  <a:cubicBezTo>
                    <a:pt x="13396" y="17179"/>
                    <a:pt x="8689" y="13516"/>
                    <a:pt x="5642" y="10421"/>
                  </a:cubicBezTo>
                  <a:cubicBezTo>
                    <a:pt x="2596" y="7326"/>
                    <a:pt x="1212" y="4800"/>
                    <a:pt x="519" y="3221"/>
                  </a:cubicBezTo>
                  <a:cubicBezTo>
                    <a:pt x="-173" y="1642"/>
                    <a:pt x="-173" y="1011"/>
                    <a:pt x="519" y="632"/>
                  </a:cubicBezTo>
                  <a:cubicBezTo>
                    <a:pt x="1212" y="253"/>
                    <a:pt x="2596" y="126"/>
                    <a:pt x="39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637120" y="4323823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6615" y="17628"/>
                    <a:pt x="11631" y="13655"/>
                    <a:pt x="8031" y="10055"/>
                  </a:cubicBezTo>
                  <a:cubicBezTo>
                    <a:pt x="4431" y="6455"/>
                    <a:pt x="2215" y="322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894017" y="4294189"/>
              <a:ext cx="225115" cy="13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42" fill="norm" stroke="1" extrusionOk="0">
                  <a:moveTo>
                    <a:pt x="318" y="18609"/>
                  </a:moveTo>
                  <a:cubicBezTo>
                    <a:pt x="3820" y="19606"/>
                    <a:pt x="7323" y="20603"/>
                    <a:pt x="10631" y="21102"/>
                  </a:cubicBezTo>
                  <a:cubicBezTo>
                    <a:pt x="13939" y="21600"/>
                    <a:pt x="17053" y="21600"/>
                    <a:pt x="18902" y="20769"/>
                  </a:cubicBezTo>
                  <a:cubicBezTo>
                    <a:pt x="20750" y="19938"/>
                    <a:pt x="21334" y="18277"/>
                    <a:pt x="19875" y="14788"/>
                  </a:cubicBezTo>
                  <a:cubicBezTo>
                    <a:pt x="18415" y="11298"/>
                    <a:pt x="14912" y="5982"/>
                    <a:pt x="11993" y="3157"/>
                  </a:cubicBezTo>
                  <a:cubicBezTo>
                    <a:pt x="9075" y="332"/>
                    <a:pt x="6739" y="0"/>
                    <a:pt x="4988" y="0"/>
                  </a:cubicBezTo>
                  <a:cubicBezTo>
                    <a:pt x="3237" y="0"/>
                    <a:pt x="2069" y="332"/>
                    <a:pt x="1193" y="1163"/>
                  </a:cubicBezTo>
                  <a:cubicBezTo>
                    <a:pt x="318" y="1994"/>
                    <a:pt x="-266" y="3323"/>
                    <a:pt x="123" y="4320"/>
                  </a:cubicBezTo>
                  <a:cubicBezTo>
                    <a:pt x="512" y="5317"/>
                    <a:pt x="1875" y="5982"/>
                    <a:pt x="3237" y="6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2006364" y="4215873"/>
              <a:ext cx="76389" cy="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329" fill="norm" stroke="1" extrusionOk="0">
                  <a:moveTo>
                    <a:pt x="6744" y="17876"/>
                  </a:moveTo>
                  <a:cubicBezTo>
                    <a:pt x="9663" y="19366"/>
                    <a:pt x="12582" y="20855"/>
                    <a:pt x="15501" y="21228"/>
                  </a:cubicBezTo>
                  <a:cubicBezTo>
                    <a:pt x="18420" y="21600"/>
                    <a:pt x="21339" y="20855"/>
                    <a:pt x="21047" y="20483"/>
                  </a:cubicBezTo>
                  <a:cubicBezTo>
                    <a:pt x="20755" y="20110"/>
                    <a:pt x="17253" y="20110"/>
                    <a:pt x="14042" y="19738"/>
                  </a:cubicBezTo>
                  <a:cubicBezTo>
                    <a:pt x="10831" y="19366"/>
                    <a:pt x="7912" y="18621"/>
                    <a:pt x="5285" y="17131"/>
                  </a:cubicBezTo>
                  <a:cubicBezTo>
                    <a:pt x="2658" y="15641"/>
                    <a:pt x="323" y="13407"/>
                    <a:pt x="31" y="10800"/>
                  </a:cubicBezTo>
                  <a:cubicBezTo>
                    <a:pt x="-261" y="8193"/>
                    <a:pt x="1490" y="5214"/>
                    <a:pt x="4993" y="3352"/>
                  </a:cubicBezTo>
                  <a:cubicBezTo>
                    <a:pt x="8496" y="1490"/>
                    <a:pt x="13750" y="745"/>
                    <a:pt x="190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2037170" y="4184123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941920" y="4146023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869953" y="4069823"/>
              <a:ext cx="249768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1831" y="0"/>
                  </a:moveTo>
                  <a:cubicBezTo>
                    <a:pt x="915" y="5400"/>
                    <a:pt x="0" y="10800"/>
                    <a:pt x="0" y="14850"/>
                  </a:cubicBezTo>
                  <a:cubicBezTo>
                    <a:pt x="0" y="18900"/>
                    <a:pt x="915" y="21600"/>
                    <a:pt x="3569" y="20925"/>
                  </a:cubicBezTo>
                  <a:cubicBezTo>
                    <a:pt x="6224" y="20250"/>
                    <a:pt x="10617" y="16200"/>
                    <a:pt x="13912" y="12825"/>
                  </a:cubicBezTo>
                  <a:cubicBezTo>
                    <a:pt x="17207" y="9450"/>
                    <a:pt x="19403" y="6750"/>
                    <a:pt x="21600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999070" y="4031723"/>
              <a:ext cx="50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889003" y="3961873"/>
              <a:ext cx="205318" cy="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84" fill="norm" stroke="1" extrusionOk="0">
                  <a:moveTo>
                    <a:pt x="221" y="0"/>
                  </a:moveTo>
                  <a:cubicBezTo>
                    <a:pt x="0" y="4909"/>
                    <a:pt x="-220" y="9818"/>
                    <a:pt x="441" y="13745"/>
                  </a:cubicBezTo>
                  <a:cubicBezTo>
                    <a:pt x="1102" y="17673"/>
                    <a:pt x="2645" y="20618"/>
                    <a:pt x="5841" y="21109"/>
                  </a:cubicBezTo>
                  <a:cubicBezTo>
                    <a:pt x="9037" y="21600"/>
                    <a:pt x="13886" y="19636"/>
                    <a:pt x="16751" y="16200"/>
                  </a:cubicBezTo>
                  <a:cubicBezTo>
                    <a:pt x="19617" y="12764"/>
                    <a:pt x="20498" y="7855"/>
                    <a:pt x="2138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975376" y="3861184"/>
              <a:ext cx="91428" cy="75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0767" fill="norm" stroke="1" extrusionOk="0">
                  <a:moveTo>
                    <a:pt x="1053" y="10257"/>
                  </a:moveTo>
                  <a:cubicBezTo>
                    <a:pt x="1533" y="13176"/>
                    <a:pt x="2013" y="16095"/>
                    <a:pt x="3453" y="18138"/>
                  </a:cubicBezTo>
                  <a:cubicBezTo>
                    <a:pt x="4893" y="20181"/>
                    <a:pt x="7293" y="21349"/>
                    <a:pt x="10413" y="20473"/>
                  </a:cubicBezTo>
                  <a:cubicBezTo>
                    <a:pt x="13533" y="19598"/>
                    <a:pt x="17373" y="16679"/>
                    <a:pt x="19293" y="13760"/>
                  </a:cubicBezTo>
                  <a:cubicBezTo>
                    <a:pt x="21213" y="10841"/>
                    <a:pt x="21213" y="7922"/>
                    <a:pt x="19293" y="5587"/>
                  </a:cubicBezTo>
                  <a:cubicBezTo>
                    <a:pt x="17373" y="3252"/>
                    <a:pt x="13533" y="1500"/>
                    <a:pt x="10413" y="625"/>
                  </a:cubicBezTo>
                  <a:cubicBezTo>
                    <a:pt x="7293" y="-251"/>
                    <a:pt x="4893" y="-251"/>
                    <a:pt x="2973" y="917"/>
                  </a:cubicBezTo>
                  <a:cubicBezTo>
                    <a:pt x="1053" y="2084"/>
                    <a:pt x="-387" y="4419"/>
                    <a:pt x="93" y="5295"/>
                  </a:cubicBezTo>
                  <a:cubicBezTo>
                    <a:pt x="573" y="6171"/>
                    <a:pt x="2973" y="5587"/>
                    <a:pt x="5373" y="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037170" y="3796773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967320" y="3739623"/>
              <a:ext cx="101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400" y="15429"/>
                    <a:pt x="10800" y="21600"/>
                    <a:pt x="14400" y="20057"/>
                  </a:cubicBezTo>
                  <a:cubicBezTo>
                    <a:pt x="18000" y="18514"/>
                    <a:pt x="19800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941920" y="3644373"/>
              <a:ext cx="106110" cy="5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34" fill="norm" stroke="1" extrusionOk="0">
                  <a:moveTo>
                    <a:pt x="0" y="5184"/>
                  </a:moveTo>
                  <a:cubicBezTo>
                    <a:pt x="1271" y="9504"/>
                    <a:pt x="2541" y="13824"/>
                    <a:pt x="5294" y="16848"/>
                  </a:cubicBezTo>
                  <a:cubicBezTo>
                    <a:pt x="8047" y="19872"/>
                    <a:pt x="12282" y="21600"/>
                    <a:pt x="15247" y="21168"/>
                  </a:cubicBezTo>
                  <a:cubicBezTo>
                    <a:pt x="18212" y="20736"/>
                    <a:pt x="19906" y="18144"/>
                    <a:pt x="20753" y="14688"/>
                  </a:cubicBezTo>
                  <a:cubicBezTo>
                    <a:pt x="21600" y="11232"/>
                    <a:pt x="21600" y="6912"/>
                    <a:pt x="18424" y="4320"/>
                  </a:cubicBezTo>
                  <a:cubicBezTo>
                    <a:pt x="15247" y="1728"/>
                    <a:pt x="8894" y="864"/>
                    <a:pt x="2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902015" y="3539559"/>
              <a:ext cx="198656" cy="7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03" fill="norm" stroke="1" extrusionOk="0">
                  <a:moveTo>
                    <a:pt x="194" y="21303"/>
                  </a:moveTo>
                  <a:cubicBezTo>
                    <a:pt x="-34" y="18217"/>
                    <a:pt x="-261" y="15132"/>
                    <a:pt x="762" y="10503"/>
                  </a:cubicBezTo>
                  <a:cubicBezTo>
                    <a:pt x="1785" y="5874"/>
                    <a:pt x="4059" y="-297"/>
                    <a:pt x="7697" y="12"/>
                  </a:cubicBezTo>
                  <a:cubicBezTo>
                    <a:pt x="11335" y="320"/>
                    <a:pt x="16337" y="7109"/>
                    <a:pt x="21339" y="13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579970" y="2787123"/>
              <a:ext cx="762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000" y="18887"/>
                    <a:pt x="20400" y="16174"/>
                    <a:pt x="18000" y="12783"/>
                  </a:cubicBezTo>
                  <a:cubicBezTo>
                    <a:pt x="15600" y="9391"/>
                    <a:pt x="11400" y="5322"/>
                    <a:pt x="8100" y="3078"/>
                  </a:cubicBezTo>
                  <a:cubicBezTo>
                    <a:pt x="4800" y="835"/>
                    <a:pt x="2400" y="41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523980" y="2716220"/>
              <a:ext cx="227441" cy="14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558" fill="norm" stroke="1" extrusionOk="0">
                  <a:moveTo>
                    <a:pt x="1690" y="15891"/>
                  </a:moveTo>
                  <a:cubicBezTo>
                    <a:pt x="1090" y="18051"/>
                    <a:pt x="490" y="20211"/>
                    <a:pt x="190" y="20519"/>
                  </a:cubicBezTo>
                  <a:cubicBezTo>
                    <a:pt x="-110" y="20828"/>
                    <a:pt x="-110" y="19285"/>
                    <a:pt x="590" y="16045"/>
                  </a:cubicBezTo>
                  <a:cubicBezTo>
                    <a:pt x="1290" y="12805"/>
                    <a:pt x="2690" y="7868"/>
                    <a:pt x="4890" y="4474"/>
                  </a:cubicBezTo>
                  <a:cubicBezTo>
                    <a:pt x="7090" y="1079"/>
                    <a:pt x="10090" y="-772"/>
                    <a:pt x="12990" y="308"/>
                  </a:cubicBezTo>
                  <a:cubicBezTo>
                    <a:pt x="15890" y="1388"/>
                    <a:pt x="18690" y="5399"/>
                    <a:pt x="21490" y="9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602570" y="1824039"/>
              <a:ext cx="107315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6" y="12764"/>
                  </a:moveTo>
                  <a:cubicBezTo>
                    <a:pt x="1449" y="11782"/>
                    <a:pt x="2641" y="10800"/>
                    <a:pt x="4047" y="9573"/>
                  </a:cubicBezTo>
                  <a:cubicBezTo>
                    <a:pt x="5453" y="8345"/>
                    <a:pt x="7072" y="6873"/>
                    <a:pt x="8712" y="5400"/>
                  </a:cubicBezTo>
                  <a:cubicBezTo>
                    <a:pt x="10353" y="3927"/>
                    <a:pt x="12014" y="2455"/>
                    <a:pt x="13761" y="1718"/>
                  </a:cubicBezTo>
                  <a:cubicBezTo>
                    <a:pt x="15508" y="982"/>
                    <a:pt x="17340" y="982"/>
                    <a:pt x="18426" y="982"/>
                  </a:cubicBezTo>
                  <a:cubicBezTo>
                    <a:pt x="19512" y="982"/>
                    <a:pt x="19853" y="982"/>
                    <a:pt x="20173" y="982"/>
                  </a:cubicBezTo>
                  <a:cubicBezTo>
                    <a:pt x="20492" y="982"/>
                    <a:pt x="20791" y="982"/>
                    <a:pt x="20684" y="1227"/>
                  </a:cubicBezTo>
                  <a:cubicBezTo>
                    <a:pt x="20578" y="1473"/>
                    <a:pt x="20066" y="1964"/>
                    <a:pt x="19108" y="2700"/>
                  </a:cubicBezTo>
                  <a:cubicBezTo>
                    <a:pt x="18149" y="3436"/>
                    <a:pt x="16743" y="4418"/>
                    <a:pt x="15295" y="5155"/>
                  </a:cubicBezTo>
                  <a:cubicBezTo>
                    <a:pt x="13846" y="5891"/>
                    <a:pt x="12355" y="6382"/>
                    <a:pt x="10736" y="6873"/>
                  </a:cubicBezTo>
                  <a:cubicBezTo>
                    <a:pt x="9117" y="7364"/>
                    <a:pt x="7370" y="7855"/>
                    <a:pt x="5837" y="8345"/>
                  </a:cubicBezTo>
                  <a:cubicBezTo>
                    <a:pt x="4303" y="8836"/>
                    <a:pt x="2982" y="9327"/>
                    <a:pt x="2130" y="9818"/>
                  </a:cubicBezTo>
                  <a:cubicBezTo>
                    <a:pt x="1278" y="10309"/>
                    <a:pt x="895" y="10800"/>
                    <a:pt x="575" y="11536"/>
                  </a:cubicBezTo>
                  <a:cubicBezTo>
                    <a:pt x="256" y="12273"/>
                    <a:pt x="0" y="13255"/>
                    <a:pt x="0" y="13991"/>
                  </a:cubicBezTo>
                  <a:cubicBezTo>
                    <a:pt x="0" y="14727"/>
                    <a:pt x="256" y="15218"/>
                    <a:pt x="1150" y="15218"/>
                  </a:cubicBezTo>
                  <a:cubicBezTo>
                    <a:pt x="2045" y="15218"/>
                    <a:pt x="3579" y="14727"/>
                    <a:pt x="5198" y="13745"/>
                  </a:cubicBezTo>
                  <a:cubicBezTo>
                    <a:pt x="6817" y="12764"/>
                    <a:pt x="8521" y="11291"/>
                    <a:pt x="10161" y="9818"/>
                  </a:cubicBezTo>
                  <a:cubicBezTo>
                    <a:pt x="11801" y="8345"/>
                    <a:pt x="13378" y="6873"/>
                    <a:pt x="14720" y="5645"/>
                  </a:cubicBezTo>
                  <a:cubicBezTo>
                    <a:pt x="16062" y="4418"/>
                    <a:pt x="17169" y="3436"/>
                    <a:pt x="17830" y="2700"/>
                  </a:cubicBezTo>
                  <a:cubicBezTo>
                    <a:pt x="18490" y="1964"/>
                    <a:pt x="18703" y="1473"/>
                    <a:pt x="18703" y="982"/>
                  </a:cubicBezTo>
                  <a:cubicBezTo>
                    <a:pt x="18703" y="491"/>
                    <a:pt x="18490" y="0"/>
                    <a:pt x="17766" y="0"/>
                  </a:cubicBezTo>
                  <a:cubicBezTo>
                    <a:pt x="17041" y="0"/>
                    <a:pt x="15806" y="491"/>
                    <a:pt x="15060" y="1227"/>
                  </a:cubicBezTo>
                  <a:cubicBezTo>
                    <a:pt x="14315" y="1964"/>
                    <a:pt x="14059" y="2945"/>
                    <a:pt x="14059" y="4664"/>
                  </a:cubicBezTo>
                  <a:cubicBezTo>
                    <a:pt x="14059" y="6382"/>
                    <a:pt x="14315" y="8836"/>
                    <a:pt x="15146" y="11291"/>
                  </a:cubicBezTo>
                  <a:cubicBezTo>
                    <a:pt x="15976" y="13745"/>
                    <a:pt x="17382" y="16200"/>
                    <a:pt x="18554" y="17918"/>
                  </a:cubicBezTo>
                  <a:cubicBezTo>
                    <a:pt x="19725" y="19636"/>
                    <a:pt x="20663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608670" y="3384023"/>
              <a:ext cx="4248151" cy="201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4" y="21373"/>
                    <a:pt x="409" y="21146"/>
                    <a:pt x="673" y="20828"/>
                  </a:cubicBezTo>
                  <a:cubicBezTo>
                    <a:pt x="936" y="20510"/>
                    <a:pt x="1259" y="20101"/>
                    <a:pt x="1593" y="19681"/>
                  </a:cubicBezTo>
                  <a:cubicBezTo>
                    <a:pt x="1926" y="19261"/>
                    <a:pt x="2271" y="18829"/>
                    <a:pt x="2631" y="18397"/>
                  </a:cubicBezTo>
                  <a:cubicBezTo>
                    <a:pt x="2992" y="17966"/>
                    <a:pt x="3369" y="17534"/>
                    <a:pt x="3767" y="17114"/>
                  </a:cubicBezTo>
                  <a:cubicBezTo>
                    <a:pt x="4165" y="16694"/>
                    <a:pt x="4585" y="16285"/>
                    <a:pt x="4956" y="15922"/>
                  </a:cubicBezTo>
                  <a:cubicBezTo>
                    <a:pt x="5327" y="15558"/>
                    <a:pt x="5650" y="15240"/>
                    <a:pt x="5973" y="14922"/>
                  </a:cubicBezTo>
                  <a:cubicBezTo>
                    <a:pt x="6296" y="14604"/>
                    <a:pt x="6619" y="14286"/>
                    <a:pt x="6920" y="13957"/>
                  </a:cubicBezTo>
                  <a:cubicBezTo>
                    <a:pt x="7222" y="13628"/>
                    <a:pt x="7501" y="13287"/>
                    <a:pt x="7835" y="12867"/>
                  </a:cubicBezTo>
                  <a:cubicBezTo>
                    <a:pt x="8169" y="12447"/>
                    <a:pt x="8556" y="11947"/>
                    <a:pt x="8943" y="11481"/>
                  </a:cubicBezTo>
                  <a:cubicBezTo>
                    <a:pt x="9331" y="11016"/>
                    <a:pt x="9718" y="10584"/>
                    <a:pt x="10074" y="10209"/>
                  </a:cubicBezTo>
                  <a:cubicBezTo>
                    <a:pt x="10429" y="9835"/>
                    <a:pt x="10752" y="9517"/>
                    <a:pt x="11112" y="9165"/>
                  </a:cubicBezTo>
                  <a:cubicBezTo>
                    <a:pt x="11473" y="8813"/>
                    <a:pt x="11871" y="8426"/>
                    <a:pt x="12264" y="8074"/>
                  </a:cubicBezTo>
                  <a:cubicBezTo>
                    <a:pt x="12657" y="7722"/>
                    <a:pt x="13044" y="7404"/>
                    <a:pt x="13437" y="7098"/>
                  </a:cubicBezTo>
                  <a:cubicBezTo>
                    <a:pt x="13830" y="6791"/>
                    <a:pt x="14228" y="6496"/>
                    <a:pt x="14610" y="6178"/>
                  </a:cubicBezTo>
                  <a:cubicBezTo>
                    <a:pt x="14992" y="5860"/>
                    <a:pt x="15358" y="5519"/>
                    <a:pt x="15718" y="5179"/>
                  </a:cubicBezTo>
                  <a:cubicBezTo>
                    <a:pt x="16079" y="4838"/>
                    <a:pt x="16434" y="4497"/>
                    <a:pt x="16773" y="4179"/>
                  </a:cubicBezTo>
                  <a:cubicBezTo>
                    <a:pt x="17112" y="3861"/>
                    <a:pt x="17435" y="3566"/>
                    <a:pt x="17763" y="3293"/>
                  </a:cubicBezTo>
                  <a:cubicBezTo>
                    <a:pt x="18091" y="3021"/>
                    <a:pt x="18425" y="2771"/>
                    <a:pt x="18753" y="2544"/>
                  </a:cubicBezTo>
                  <a:cubicBezTo>
                    <a:pt x="19082" y="2317"/>
                    <a:pt x="19404" y="2112"/>
                    <a:pt x="19690" y="1897"/>
                  </a:cubicBezTo>
                  <a:cubicBezTo>
                    <a:pt x="19975" y="1681"/>
                    <a:pt x="20222" y="1454"/>
                    <a:pt x="20481" y="1226"/>
                  </a:cubicBezTo>
                  <a:cubicBezTo>
                    <a:pt x="20739" y="999"/>
                    <a:pt x="21008" y="772"/>
                    <a:pt x="21164" y="602"/>
                  </a:cubicBezTo>
                  <a:cubicBezTo>
                    <a:pt x="21320" y="432"/>
                    <a:pt x="21363" y="318"/>
                    <a:pt x="21412" y="250"/>
                  </a:cubicBezTo>
                  <a:cubicBezTo>
                    <a:pt x="21460" y="182"/>
                    <a:pt x="21514" y="159"/>
                    <a:pt x="21546" y="125"/>
                  </a:cubicBezTo>
                  <a:cubicBezTo>
                    <a:pt x="21578" y="91"/>
                    <a:pt x="21589" y="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6769099" y="3384749"/>
              <a:ext cx="137525" cy="84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86" fill="norm" stroke="1" extrusionOk="0">
                  <a:moveTo>
                    <a:pt x="7673" y="9302"/>
                  </a:moveTo>
                  <a:cubicBezTo>
                    <a:pt x="6363" y="7721"/>
                    <a:pt x="5054" y="6141"/>
                    <a:pt x="3745" y="6404"/>
                  </a:cubicBezTo>
                  <a:cubicBezTo>
                    <a:pt x="2436" y="6668"/>
                    <a:pt x="1127" y="8775"/>
                    <a:pt x="473" y="11409"/>
                  </a:cubicBezTo>
                  <a:cubicBezTo>
                    <a:pt x="-182" y="14043"/>
                    <a:pt x="-182" y="17204"/>
                    <a:pt x="636" y="19048"/>
                  </a:cubicBezTo>
                  <a:cubicBezTo>
                    <a:pt x="1454" y="20892"/>
                    <a:pt x="3091" y="21419"/>
                    <a:pt x="4563" y="20892"/>
                  </a:cubicBezTo>
                  <a:cubicBezTo>
                    <a:pt x="6036" y="20365"/>
                    <a:pt x="7345" y="18785"/>
                    <a:pt x="8818" y="16941"/>
                  </a:cubicBezTo>
                  <a:cubicBezTo>
                    <a:pt x="10291" y="15097"/>
                    <a:pt x="11927" y="12990"/>
                    <a:pt x="13073" y="10619"/>
                  </a:cubicBezTo>
                  <a:cubicBezTo>
                    <a:pt x="14218" y="8248"/>
                    <a:pt x="14873" y="5614"/>
                    <a:pt x="14382" y="3770"/>
                  </a:cubicBezTo>
                  <a:cubicBezTo>
                    <a:pt x="13891" y="1926"/>
                    <a:pt x="12254" y="873"/>
                    <a:pt x="10454" y="346"/>
                  </a:cubicBezTo>
                  <a:cubicBezTo>
                    <a:pt x="8654" y="-181"/>
                    <a:pt x="6691" y="-181"/>
                    <a:pt x="5218" y="873"/>
                  </a:cubicBezTo>
                  <a:cubicBezTo>
                    <a:pt x="3745" y="1926"/>
                    <a:pt x="2763" y="4034"/>
                    <a:pt x="2436" y="6404"/>
                  </a:cubicBezTo>
                  <a:cubicBezTo>
                    <a:pt x="2109" y="8775"/>
                    <a:pt x="2436" y="11409"/>
                    <a:pt x="4563" y="12990"/>
                  </a:cubicBezTo>
                  <a:cubicBezTo>
                    <a:pt x="6691" y="14570"/>
                    <a:pt x="10618" y="15097"/>
                    <a:pt x="13400" y="14570"/>
                  </a:cubicBezTo>
                  <a:cubicBezTo>
                    <a:pt x="16182" y="14043"/>
                    <a:pt x="17818" y="12463"/>
                    <a:pt x="18636" y="10356"/>
                  </a:cubicBezTo>
                  <a:cubicBezTo>
                    <a:pt x="19454" y="8248"/>
                    <a:pt x="19454" y="5614"/>
                    <a:pt x="17982" y="4034"/>
                  </a:cubicBezTo>
                  <a:cubicBezTo>
                    <a:pt x="16509" y="2453"/>
                    <a:pt x="13563" y="1926"/>
                    <a:pt x="11273" y="2190"/>
                  </a:cubicBezTo>
                  <a:cubicBezTo>
                    <a:pt x="8982" y="2453"/>
                    <a:pt x="7345" y="3507"/>
                    <a:pt x="6363" y="5351"/>
                  </a:cubicBezTo>
                  <a:cubicBezTo>
                    <a:pt x="5382" y="7195"/>
                    <a:pt x="5054" y="9829"/>
                    <a:pt x="6036" y="11936"/>
                  </a:cubicBezTo>
                  <a:cubicBezTo>
                    <a:pt x="7018" y="14043"/>
                    <a:pt x="9309" y="15624"/>
                    <a:pt x="11109" y="17204"/>
                  </a:cubicBezTo>
                  <a:cubicBezTo>
                    <a:pt x="12909" y="18785"/>
                    <a:pt x="14218" y="20365"/>
                    <a:pt x="15527" y="20365"/>
                  </a:cubicBezTo>
                  <a:cubicBezTo>
                    <a:pt x="16836" y="20365"/>
                    <a:pt x="18145" y="18785"/>
                    <a:pt x="18800" y="16678"/>
                  </a:cubicBezTo>
                  <a:cubicBezTo>
                    <a:pt x="19454" y="14570"/>
                    <a:pt x="19454" y="11936"/>
                    <a:pt x="18636" y="10882"/>
                  </a:cubicBezTo>
                  <a:cubicBezTo>
                    <a:pt x="17818" y="9829"/>
                    <a:pt x="16182" y="10356"/>
                    <a:pt x="15691" y="11936"/>
                  </a:cubicBezTo>
                  <a:cubicBezTo>
                    <a:pt x="15200" y="13517"/>
                    <a:pt x="15854" y="16151"/>
                    <a:pt x="17327" y="16414"/>
                  </a:cubicBezTo>
                  <a:cubicBezTo>
                    <a:pt x="18800" y="16678"/>
                    <a:pt x="21091" y="14570"/>
                    <a:pt x="21254" y="12990"/>
                  </a:cubicBezTo>
                  <a:cubicBezTo>
                    <a:pt x="21418" y="11409"/>
                    <a:pt x="19454" y="10356"/>
                    <a:pt x="17491" y="9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7237820" y="3110973"/>
              <a:ext cx="423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289"/>
                    <a:pt x="21600" y="8579"/>
                    <a:pt x="21600" y="12179"/>
                  </a:cubicBezTo>
                  <a:cubicBezTo>
                    <a:pt x="21600" y="15779"/>
                    <a:pt x="10800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243670" y="5295373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643"/>
                    <a:pt x="2880" y="11286"/>
                    <a:pt x="6480" y="14886"/>
                  </a:cubicBezTo>
                  <a:cubicBezTo>
                    <a:pt x="10080" y="18486"/>
                    <a:pt x="15840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294470" y="5739873"/>
              <a:ext cx="31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929"/>
                    <a:pt x="8640" y="11859"/>
                    <a:pt x="12240" y="15459"/>
                  </a:cubicBezTo>
                  <a:cubicBezTo>
                    <a:pt x="15840" y="19059"/>
                    <a:pt x="1872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999320" y="5282673"/>
              <a:ext cx="381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62"/>
                    <a:pt x="14400" y="8123"/>
                    <a:pt x="18000" y="11723"/>
                  </a:cubicBezTo>
                  <a:cubicBezTo>
                    <a:pt x="21600" y="15323"/>
                    <a:pt x="21600" y="184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037420" y="5634039"/>
              <a:ext cx="119205" cy="17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44" fill="norm" stroke="1" extrusionOk="0">
                  <a:moveTo>
                    <a:pt x="3411" y="3600"/>
                  </a:moveTo>
                  <a:cubicBezTo>
                    <a:pt x="4547" y="2571"/>
                    <a:pt x="5684" y="1543"/>
                    <a:pt x="7200" y="900"/>
                  </a:cubicBezTo>
                  <a:cubicBezTo>
                    <a:pt x="8716" y="257"/>
                    <a:pt x="10611" y="0"/>
                    <a:pt x="12505" y="0"/>
                  </a:cubicBezTo>
                  <a:cubicBezTo>
                    <a:pt x="14400" y="0"/>
                    <a:pt x="16295" y="257"/>
                    <a:pt x="16674" y="1929"/>
                  </a:cubicBezTo>
                  <a:cubicBezTo>
                    <a:pt x="17053" y="3600"/>
                    <a:pt x="15916" y="6686"/>
                    <a:pt x="14589" y="8614"/>
                  </a:cubicBezTo>
                  <a:cubicBezTo>
                    <a:pt x="13263" y="10543"/>
                    <a:pt x="11747" y="11314"/>
                    <a:pt x="11937" y="11957"/>
                  </a:cubicBezTo>
                  <a:cubicBezTo>
                    <a:pt x="12126" y="12600"/>
                    <a:pt x="14021" y="13114"/>
                    <a:pt x="15916" y="13886"/>
                  </a:cubicBezTo>
                  <a:cubicBezTo>
                    <a:pt x="17811" y="14657"/>
                    <a:pt x="19705" y="15686"/>
                    <a:pt x="20653" y="16843"/>
                  </a:cubicBezTo>
                  <a:cubicBezTo>
                    <a:pt x="21600" y="18000"/>
                    <a:pt x="21600" y="19286"/>
                    <a:pt x="20463" y="20186"/>
                  </a:cubicBezTo>
                  <a:cubicBezTo>
                    <a:pt x="19326" y="21086"/>
                    <a:pt x="17053" y="21600"/>
                    <a:pt x="13453" y="20957"/>
                  </a:cubicBezTo>
                  <a:cubicBezTo>
                    <a:pt x="9853" y="20314"/>
                    <a:pt x="4926" y="18514"/>
                    <a:pt x="0" y="167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462870" y="5244573"/>
              <a:ext cx="980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45"/>
                    <a:pt x="17280" y="9290"/>
                    <a:pt x="19440" y="12890"/>
                  </a:cubicBezTo>
                  <a:cubicBezTo>
                    <a:pt x="21600" y="16490"/>
                    <a:pt x="17280" y="19045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477016" y="5517623"/>
              <a:ext cx="9671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7958" y="0"/>
                  </a:moveTo>
                  <a:cubicBezTo>
                    <a:pt x="5201" y="3014"/>
                    <a:pt x="2443" y="6028"/>
                    <a:pt x="1065" y="8037"/>
                  </a:cubicBezTo>
                  <a:cubicBezTo>
                    <a:pt x="-314" y="10047"/>
                    <a:pt x="-314" y="11051"/>
                    <a:pt x="835" y="11553"/>
                  </a:cubicBezTo>
                  <a:cubicBezTo>
                    <a:pt x="1984" y="12056"/>
                    <a:pt x="4282" y="12056"/>
                    <a:pt x="6580" y="12056"/>
                  </a:cubicBezTo>
                  <a:cubicBezTo>
                    <a:pt x="8877" y="12056"/>
                    <a:pt x="11175" y="12056"/>
                    <a:pt x="13473" y="11888"/>
                  </a:cubicBezTo>
                  <a:cubicBezTo>
                    <a:pt x="15771" y="11721"/>
                    <a:pt x="18069" y="11386"/>
                    <a:pt x="19448" y="10800"/>
                  </a:cubicBezTo>
                  <a:cubicBezTo>
                    <a:pt x="20826" y="10214"/>
                    <a:pt x="21286" y="9377"/>
                    <a:pt x="20826" y="9293"/>
                  </a:cubicBezTo>
                  <a:cubicBezTo>
                    <a:pt x="20367" y="9209"/>
                    <a:pt x="18988" y="9879"/>
                    <a:pt x="18299" y="12056"/>
                  </a:cubicBezTo>
                  <a:cubicBezTo>
                    <a:pt x="17609" y="14233"/>
                    <a:pt x="17609" y="17916"/>
                    <a:pt x="176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548720" y="5263623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77"/>
                    <a:pt x="7200" y="7754"/>
                    <a:pt x="10800" y="11354"/>
                  </a:cubicBezTo>
                  <a:cubicBezTo>
                    <a:pt x="14400" y="14954"/>
                    <a:pt x="180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542370" y="5569217"/>
              <a:ext cx="131644" cy="2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29" fill="norm" stroke="1" extrusionOk="0">
                  <a:moveTo>
                    <a:pt x="0" y="2771"/>
                  </a:moveTo>
                  <a:cubicBezTo>
                    <a:pt x="1029" y="1824"/>
                    <a:pt x="2057" y="876"/>
                    <a:pt x="4971" y="403"/>
                  </a:cubicBezTo>
                  <a:cubicBezTo>
                    <a:pt x="7886" y="-71"/>
                    <a:pt x="12686" y="-71"/>
                    <a:pt x="15943" y="118"/>
                  </a:cubicBezTo>
                  <a:cubicBezTo>
                    <a:pt x="19200" y="308"/>
                    <a:pt x="20914" y="687"/>
                    <a:pt x="21257" y="2487"/>
                  </a:cubicBezTo>
                  <a:cubicBezTo>
                    <a:pt x="21600" y="4287"/>
                    <a:pt x="20571" y="7508"/>
                    <a:pt x="19200" y="10918"/>
                  </a:cubicBezTo>
                  <a:cubicBezTo>
                    <a:pt x="17829" y="14329"/>
                    <a:pt x="16114" y="17929"/>
                    <a:pt x="14400" y="215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555070" y="5708123"/>
              <a:ext cx="311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7280"/>
                    <a:pt x="8816" y="12960"/>
                    <a:pt x="12416" y="9360"/>
                  </a:cubicBezTo>
                  <a:cubicBezTo>
                    <a:pt x="16016" y="5760"/>
                    <a:pt x="1880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624491" y="5359402"/>
              <a:ext cx="644580" cy="8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462" fill="norm" stroke="1" extrusionOk="0">
                  <a:moveTo>
                    <a:pt x="957" y="21462"/>
                  </a:moveTo>
                  <a:cubicBezTo>
                    <a:pt x="462" y="20354"/>
                    <a:pt x="-34" y="19247"/>
                    <a:pt x="1" y="18693"/>
                  </a:cubicBezTo>
                  <a:cubicBezTo>
                    <a:pt x="37" y="18139"/>
                    <a:pt x="603" y="18139"/>
                    <a:pt x="1949" y="16754"/>
                  </a:cubicBezTo>
                  <a:cubicBezTo>
                    <a:pt x="3295" y="15370"/>
                    <a:pt x="5419" y="12600"/>
                    <a:pt x="7756" y="10385"/>
                  </a:cubicBezTo>
                  <a:cubicBezTo>
                    <a:pt x="10093" y="8170"/>
                    <a:pt x="12643" y="6508"/>
                    <a:pt x="14378" y="5677"/>
                  </a:cubicBezTo>
                  <a:cubicBezTo>
                    <a:pt x="16113" y="4847"/>
                    <a:pt x="17034" y="4847"/>
                    <a:pt x="17813" y="4570"/>
                  </a:cubicBezTo>
                  <a:cubicBezTo>
                    <a:pt x="18592" y="4293"/>
                    <a:pt x="19229" y="3739"/>
                    <a:pt x="19335" y="2908"/>
                  </a:cubicBezTo>
                  <a:cubicBezTo>
                    <a:pt x="19441" y="2077"/>
                    <a:pt x="19016" y="970"/>
                    <a:pt x="17742" y="416"/>
                  </a:cubicBezTo>
                  <a:cubicBezTo>
                    <a:pt x="16467" y="-138"/>
                    <a:pt x="14342" y="-138"/>
                    <a:pt x="11935" y="416"/>
                  </a:cubicBezTo>
                  <a:cubicBezTo>
                    <a:pt x="9527" y="970"/>
                    <a:pt x="6836" y="2077"/>
                    <a:pt x="4853" y="2908"/>
                  </a:cubicBezTo>
                  <a:cubicBezTo>
                    <a:pt x="2870" y="3739"/>
                    <a:pt x="1595" y="4293"/>
                    <a:pt x="2197" y="4293"/>
                  </a:cubicBezTo>
                  <a:cubicBezTo>
                    <a:pt x="2799" y="4293"/>
                    <a:pt x="5277" y="3739"/>
                    <a:pt x="7898" y="4016"/>
                  </a:cubicBezTo>
                  <a:cubicBezTo>
                    <a:pt x="10518" y="4293"/>
                    <a:pt x="13280" y="5400"/>
                    <a:pt x="15440" y="6785"/>
                  </a:cubicBezTo>
                  <a:cubicBezTo>
                    <a:pt x="17600" y="8170"/>
                    <a:pt x="19158" y="9831"/>
                    <a:pt x="20150" y="11216"/>
                  </a:cubicBezTo>
                  <a:cubicBezTo>
                    <a:pt x="21141" y="12600"/>
                    <a:pt x="21566" y="13708"/>
                    <a:pt x="21566" y="13985"/>
                  </a:cubicBezTo>
                  <a:cubicBezTo>
                    <a:pt x="21566" y="14262"/>
                    <a:pt x="21141" y="13708"/>
                    <a:pt x="19725" y="13154"/>
                  </a:cubicBezTo>
                  <a:cubicBezTo>
                    <a:pt x="18308" y="12600"/>
                    <a:pt x="15900" y="12047"/>
                    <a:pt x="14342" y="12047"/>
                  </a:cubicBezTo>
                  <a:cubicBezTo>
                    <a:pt x="12784" y="12047"/>
                    <a:pt x="12076" y="12600"/>
                    <a:pt x="11510" y="12877"/>
                  </a:cubicBezTo>
                  <a:cubicBezTo>
                    <a:pt x="10943" y="13154"/>
                    <a:pt x="10518" y="13154"/>
                    <a:pt x="10731" y="12600"/>
                  </a:cubicBezTo>
                  <a:cubicBezTo>
                    <a:pt x="10943" y="12047"/>
                    <a:pt x="11793" y="10939"/>
                    <a:pt x="13386" y="10108"/>
                  </a:cubicBezTo>
                  <a:cubicBezTo>
                    <a:pt x="14980" y="9277"/>
                    <a:pt x="17317" y="8724"/>
                    <a:pt x="19654" y="81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3234643" y="5358873"/>
              <a:ext cx="21728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3" fill="norm" stroke="1" extrusionOk="0">
                  <a:moveTo>
                    <a:pt x="2484" y="0"/>
                  </a:moveTo>
                  <a:cubicBezTo>
                    <a:pt x="521" y="9000"/>
                    <a:pt x="-1443" y="18000"/>
                    <a:pt x="1502" y="19800"/>
                  </a:cubicBezTo>
                  <a:cubicBezTo>
                    <a:pt x="4448" y="21600"/>
                    <a:pt x="12302" y="16200"/>
                    <a:pt x="20157" y="108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3230970" y="5390623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3200162" y="4740720"/>
              <a:ext cx="54092" cy="66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35" fill="norm" stroke="1" extrusionOk="0">
                  <a:moveTo>
                    <a:pt x="14584" y="21535"/>
                  </a:moveTo>
                  <a:cubicBezTo>
                    <a:pt x="16245" y="20172"/>
                    <a:pt x="17907" y="18809"/>
                    <a:pt x="19153" y="17174"/>
                  </a:cubicBezTo>
                  <a:cubicBezTo>
                    <a:pt x="20399" y="15539"/>
                    <a:pt x="21230" y="13631"/>
                    <a:pt x="21230" y="11519"/>
                  </a:cubicBezTo>
                  <a:cubicBezTo>
                    <a:pt x="21230" y="9406"/>
                    <a:pt x="20399" y="7090"/>
                    <a:pt x="19568" y="5420"/>
                  </a:cubicBezTo>
                  <a:cubicBezTo>
                    <a:pt x="18738" y="3751"/>
                    <a:pt x="17907" y="2729"/>
                    <a:pt x="17076" y="2047"/>
                  </a:cubicBezTo>
                  <a:cubicBezTo>
                    <a:pt x="16245" y="1366"/>
                    <a:pt x="15415" y="1025"/>
                    <a:pt x="13753" y="719"/>
                  </a:cubicBezTo>
                  <a:cubicBezTo>
                    <a:pt x="12092" y="412"/>
                    <a:pt x="9599" y="139"/>
                    <a:pt x="7522" y="173"/>
                  </a:cubicBezTo>
                  <a:cubicBezTo>
                    <a:pt x="5445" y="208"/>
                    <a:pt x="3784" y="548"/>
                    <a:pt x="4199" y="855"/>
                  </a:cubicBezTo>
                  <a:cubicBezTo>
                    <a:pt x="4615" y="1161"/>
                    <a:pt x="7107" y="1434"/>
                    <a:pt x="9599" y="1434"/>
                  </a:cubicBezTo>
                  <a:cubicBezTo>
                    <a:pt x="12092" y="1434"/>
                    <a:pt x="14584" y="1161"/>
                    <a:pt x="15415" y="855"/>
                  </a:cubicBezTo>
                  <a:cubicBezTo>
                    <a:pt x="16245" y="548"/>
                    <a:pt x="15415" y="208"/>
                    <a:pt x="12922" y="71"/>
                  </a:cubicBezTo>
                  <a:cubicBezTo>
                    <a:pt x="10430" y="-65"/>
                    <a:pt x="6276" y="3"/>
                    <a:pt x="3784" y="208"/>
                  </a:cubicBezTo>
                  <a:cubicBezTo>
                    <a:pt x="1292" y="412"/>
                    <a:pt x="461" y="753"/>
                    <a:pt x="2122" y="957"/>
                  </a:cubicBezTo>
                  <a:cubicBezTo>
                    <a:pt x="3784" y="1161"/>
                    <a:pt x="7938" y="1230"/>
                    <a:pt x="8768" y="1127"/>
                  </a:cubicBezTo>
                  <a:cubicBezTo>
                    <a:pt x="9599" y="1025"/>
                    <a:pt x="7107" y="753"/>
                    <a:pt x="4615" y="753"/>
                  </a:cubicBezTo>
                  <a:cubicBezTo>
                    <a:pt x="2122" y="753"/>
                    <a:pt x="-370" y="1025"/>
                    <a:pt x="45" y="1264"/>
                  </a:cubicBezTo>
                  <a:cubicBezTo>
                    <a:pt x="461" y="1502"/>
                    <a:pt x="3784" y="1707"/>
                    <a:pt x="5861" y="1604"/>
                  </a:cubicBezTo>
                  <a:cubicBezTo>
                    <a:pt x="7938" y="1502"/>
                    <a:pt x="8768" y="1093"/>
                    <a:pt x="9599" y="6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837270" y="4506841"/>
              <a:ext cx="31751" cy="1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942"/>
                  </a:moveTo>
                  <a:cubicBezTo>
                    <a:pt x="2880" y="1399"/>
                    <a:pt x="5760" y="-144"/>
                    <a:pt x="8640" y="10"/>
                  </a:cubicBezTo>
                  <a:cubicBezTo>
                    <a:pt x="11520" y="165"/>
                    <a:pt x="14400" y="2016"/>
                    <a:pt x="16560" y="5873"/>
                  </a:cubicBezTo>
                  <a:cubicBezTo>
                    <a:pt x="18720" y="9730"/>
                    <a:pt x="20160" y="15593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888070" y="4495273"/>
              <a:ext cx="635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600"/>
                    <a:pt x="8640" y="7200"/>
                    <a:pt x="5040" y="10800"/>
                  </a:cubicBezTo>
                  <a:cubicBezTo>
                    <a:pt x="1440" y="14400"/>
                    <a:pt x="72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906510" y="4719639"/>
              <a:ext cx="89209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0" h="21600" fill="norm" stroke="1" extrusionOk="0">
                  <a:moveTo>
                    <a:pt x="14222" y="470"/>
                  </a:moveTo>
                  <a:cubicBezTo>
                    <a:pt x="11874" y="235"/>
                    <a:pt x="9526" y="0"/>
                    <a:pt x="7179" y="0"/>
                  </a:cubicBezTo>
                  <a:cubicBezTo>
                    <a:pt x="4831" y="0"/>
                    <a:pt x="2483" y="235"/>
                    <a:pt x="1074" y="1174"/>
                  </a:cubicBezTo>
                  <a:cubicBezTo>
                    <a:pt x="-334" y="2113"/>
                    <a:pt x="-804" y="3757"/>
                    <a:pt x="2483" y="6104"/>
                  </a:cubicBezTo>
                  <a:cubicBezTo>
                    <a:pt x="5770" y="8452"/>
                    <a:pt x="12813" y="11504"/>
                    <a:pt x="16570" y="13735"/>
                  </a:cubicBezTo>
                  <a:cubicBezTo>
                    <a:pt x="20326" y="15965"/>
                    <a:pt x="20796" y="17374"/>
                    <a:pt x="17979" y="18548"/>
                  </a:cubicBezTo>
                  <a:cubicBezTo>
                    <a:pt x="15161" y="19722"/>
                    <a:pt x="9057" y="20661"/>
                    <a:pt x="29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932520" y="469847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3103970" y="478102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192870" y="4720416"/>
              <a:ext cx="831347" cy="3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134" fill="norm" stroke="1" extrusionOk="0">
                  <a:moveTo>
                    <a:pt x="0" y="5887"/>
                  </a:moveTo>
                  <a:cubicBezTo>
                    <a:pt x="1206" y="3346"/>
                    <a:pt x="2412" y="805"/>
                    <a:pt x="3892" y="169"/>
                  </a:cubicBezTo>
                  <a:cubicBezTo>
                    <a:pt x="5373" y="-466"/>
                    <a:pt x="7127" y="805"/>
                    <a:pt x="8936" y="2075"/>
                  </a:cubicBezTo>
                  <a:cubicBezTo>
                    <a:pt x="10745" y="3346"/>
                    <a:pt x="12609" y="4616"/>
                    <a:pt x="14226" y="5887"/>
                  </a:cubicBezTo>
                  <a:cubicBezTo>
                    <a:pt x="15844" y="7158"/>
                    <a:pt x="17214" y="8428"/>
                    <a:pt x="18311" y="10334"/>
                  </a:cubicBezTo>
                  <a:cubicBezTo>
                    <a:pt x="19407" y="12240"/>
                    <a:pt x="20229" y="14781"/>
                    <a:pt x="20778" y="16687"/>
                  </a:cubicBezTo>
                  <a:cubicBezTo>
                    <a:pt x="21326" y="18593"/>
                    <a:pt x="21600" y="19863"/>
                    <a:pt x="21518" y="20499"/>
                  </a:cubicBezTo>
                  <a:cubicBezTo>
                    <a:pt x="21436" y="21134"/>
                    <a:pt x="20997" y="21134"/>
                    <a:pt x="20558" y="211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978153" y="4742923"/>
              <a:ext cx="59268" cy="3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1" fill="norm" stroke="1" extrusionOk="0">
                  <a:moveTo>
                    <a:pt x="7714" y="0"/>
                  </a:moveTo>
                  <a:cubicBezTo>
                    <a:pt x="5400" y="5082"/>
                    <a:pt x="3086" y="10165"/>
                    <a:pt x="3857" y="13341"/>
                  </a:cubicBezTo>
                  <a:cubicBezTo>
                    <a:pt x="4629" y="16518"/>
                    <a:pt x="8486" y="17788"/>
                    <a:pt x="11571" y="15882"/>
                  </a:cubicBezTo>
                  <a:cubicBezTo>
                    <a:pt x="14657" y="13976"/>
                    <a:pt x="16971" y="8894"/>
                    <a:pt x="16200" y="5718"/>
                  </a:cubicBezTo>
                  <a:cubicBezTo>
                    <a:pt x="15429" y="2541"/>
                    <a:pt x="11571" y="1271"/>
                    <a:pt x="7714" y="3812"/>
                  </a:cubicBezTo>
                  <a:cubicBezTo>
                    <a:pt x="3857" y="6353"/>
                    <a:pt x="0" y="12706"/>
                    <a:pt x="0" y="16518"/>
                  </a:cubicBezTo>
                  <a:cubicBezTo>
                    <a:pt x="0" y="20329"/>
                    <a:pt x="3857" y="21600"/>
                    <a:pt x="6171" y="19059"/>
                  </a:cubicBezTo>
                  <a:cubicBezTo>
                    <a:pt x="8486" y="16518"/>
                    <a:pt x="9257" y="10165"/>
                    <a:pt x="11571" y="6988"/>
                  </a:cubicBezTo>
                  <a:cubicBezTo>
                    <a:pt x="13886" y="3812"/>
                    <a:pt x="17743" y="3812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987678" y="4189253"/>
              <a:ext cx="80767" cy="56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65" fill="norm" stroke="1" extrusionOk="0">
                  <a:moveTo>
                    <a:pt x="8031" y="21565"/>
                  </a:moveTo>
                  <a:cubicBezTo>
                    <a:pt x="8585" y="18875"/>
                    <a:pt x="9138" y="16185"/>
                    <a:pt x="9692" y="13985"/>
                  </a:cubicBezTo>
                  <a:cubicBezTo>
                    <a:pt x="10246" y="11784"/>
                    <a:pt x="10800" y="10072"/>
                    <a:pt x="12461" y="8523"/>
                  </a:cubicBezTo>
                  <a:cubicBezTo>
                    <a:pt x="14123" y="6975"/>
                    <a:pt x="16892" y="5589"/>
                    <a:pt x="18000" y="4489"/>
                  </a:cubicBezTo>
                  <a:cubicBezTo>
                    <a:pt x="19108" y="3388"/>
                    <a:pt x="18554" y="2573"/>
                    <a:pt x="17446" y="2003"/>
                  </a:cubicBezTo>
                  <a:cubicBezTo>
                    <a:pt x="16338" y="1432"/>
                    <a:pt x="14677" y="1106"/>
                    <a:pt x="12461" y="902"/>
                  </a:cubicBezTo>
                  <a:cubicBezTo>
                    <a:pt x="10246" y="699"/>
                    <a:pt x="7477" y="617"/>
                    <a:pt x="5815" y="862"/>
                  </a:cubicBezTo>
                  <a:cubicBezTo>
                    <a:pt x="4154" y="1106"/>
                    <a:pt x="3600" y="1677"/>
                    <a:pt x="3877" y="2166"/>
                  </a:cubicBezTo>
                  <a:cubicBezTo>
                    <a:pt x="4154" y="2655"/>
                    <a:pt x="5261" y="3062"/>
                    <a:pt x="7200" y="3266"/>
                  </a:cubicBezTo>
                  <a:cubicBezTo>
                    <a:pt x="9138" y="3470"/>
                    <a:pt x="11908" y="3470"/>
                    <a:pt x="14400" y="3348"/>
                  </a:cubicBezTo>
                  <a:cubicBezTo>
                    <a:pt x="16892" y="3225"/>
                    <a:pt x="19108" y="2981"/>
                    <a:pt x="20215" y="2655"/>
                  </a:cubicBezTo>
                  <a:cubicBezTo>
                    <a:pt x="21323" y="2329"/>
                    <a:pt x="21323" y="1921"/>
                    <a:pt x="20769" y="1514"/>
                  </a:cubicBezTo>
                  <a:cubicBezTo>
                    <a:pt x="20215" y="1106"/>
                    <a:pt x="19108" y="699"/>
                    <a:pt x="16615" y="413"/>
                  </a:cubicBezTo>
                  <a:cubicBezTo>
                    <a:pt x="14123" y="128"/>
                    <a:pt x="10246" y="-35"/>
                    <a:pt x="7200" y="6"/>
                  </a:cubicBezTo>
                  <a:cubicBezTo>
                    <a:pt x="4154" y="47"/>
                    <a:pt x="1938" y="291"/>
                    <a:pt x="831" y="617"/>
                  </a:cubicBezTo>
                  <a:cubicBezTo>
                    <a:pt x="-277" y="943"/>
                    <a:pt x="-277" y="1351"/>
                    <a:pt x="831" y="1677"/>
                  </a:cubicBezTo>
                  <a:cubicBezTo>
                    <a:pt x="1938" y="2003"/>
                    <a:pt x="4154" y="2247"/>
                    <a:pt x="6646" y="2207"/>
                  </a:cubicBezTo>
                  <a:cubicBezTo>
                    <a:pt x="9138" y="2166"/>
                    <a:pt x="11908" y="1840"/>
                    <a:pt x="14677" y="1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484970" y="3838312"/>
              <a:ext cx="171451" cy="98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3319"/>
                  </a:moveTo>
                  <a:cubicBezTo>
                    <a:pt x="1067" y="1969"/>
                    <a:pt x="2133" y="619"/>
                    <a:pt x="3333" y="169"/>
                  </a:cubicBezTo>
                  <a:cubicBezTo>
                    <a:pt x="4533" y="-281"/>
                    <a:pt x="5867" y="169"/>
                    <a:pt x="6533" y="1519"/>
                  </a:cubicBezTo>
                  <a:cubicBezTo>
                    <a:pt x="7200" y="2869"/>
                    <a:pt x="7200" y="5119"/>
                    <a:pt x="6933" y="7819"/>
                  </a:cubicBezTo>
                  <a:cubicBezTo>
                    <a:pt x="6667" y="10519"/>
                    <a:pt x="6133" y="13669"/>
                    <a:pt x="5467" y="16144"/>
                  </a:cubicBezTo>
                  <a:cubicBezTo>
                    <a:pt x="4800" y="18619"/>
                    <a:pt x="4000" y="20419"/>
                    <a:pt x="4400" y="20869"/>
                  </a:cubicBezTo>
                  <a:cubicBezTo>
                    <a:pt x="4800" y="21319"/>
                    <a:pt x="6400" y="20419"/>
                    <a:pt x="9467" y="19069"/>
                  </a:cubicBezTo>
                  <a:cubicBezTo>
                    <a:pt x="12533" y="17719"/>
                    <a:pt x="17067" y="15919"/>
                    <a:pt x="21600" y="141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656420" y="3771373"/>
              <a:ext cx="76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4500"/>
                    <a:pt x="8400" y="9000"/>
                    <a:pt x="4800" y="12600"/>
                  </a:cubicBezTo>
                  <a:cubicBezTo>
                    <a:pt x="1200" y="16200"/>
                    <a:pt x="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667219" y="3923773"/>
              <a:ext cx="9080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21059" y="0"/>
                  </a:moveTo>
                  <a:cubicBezTo>
                    <a:pt x="16150" y="0"/>
                    <a:pt x="11241" y="0"/>
                    <a:pt x="7559" y="545"/>
                  </a:cubicBezTo>
                  <a:cubicBezTo>
                    <a:pt x="3877" y="1091"/>
                    <a:pt x="1423" y="2182"/>
                    <a:pt x="441" y="3382"/>
                  </a:cubicBezTo>
                  <a:cubicBezTo>
                    <a:pt x="-541" y="4582"/>
                    <a:pt x="-50" y="5891"/>
                    <a:pt x="3632" y="7636"/>
                  </a:cubicBezTo>
                  <a:cubicBezTo>
                    <a:pt x="7314" y="9382"/>
                    <a:pt x="14186" y="11564"/>
                    <a:pt x="17623" y="13309"/>
                  </a:cubicBezTo>
                  <a:cubicBezTo>
                    <a:pt x="21059" y="15055"/>
                    <a:pt x="21059" y="16364"/>
                    <a:pt x="18604" y="17673"/>
                  </a:cubicBezTo>
                  <a:cubicBezTo>
                    <a:pt x="16150" y="18982"/>
                    <a:pt x="11241" y="20291"/>
                    <a:pt x="63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707220" y="3853923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3999320" y="4190473"/>
              <a:ext cx="35038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600" fill="norm" stroke="1" extrusionOk="0">
                  <a:moveTo>
                    <a:pt x="0" y="0"/>
                  </a:moveTo>
                  <a:cubicBezTo>
                    <a:pt x="520" y="7200"/>
                    <a:pt x="1041" y="14400"/>
                    <a:pt x="2407" y="16800"/>
                  </a:cubicBezTo>
                  <a:cubicBezTo>
                    <a:pt x="3773" y="19200"/>
                    <a:pt x="5986" y="16800"/>
                    <a:pt x="8718" y="16800"/>
                  </a:cubicBezTo>
                  <a:cubicBezTo>
                    <a:pt x="11451" y="16800"/>
                    <a:pt x="14704" y="19200"/>
                    <a:pt x="16655" y="20400"/>
                  </a:cubicBezTo>
                  <a:cubicBezTo>
                    <a:pt x="18607" y="21600"/>
                    <a:pt x="19258" y="21600"/>
                    <a:pt x="19973" y="20400"/>
                  </a:cubicBezTo>
                  <a:cubicBezTo>
                    <a:pt x="20689" y="19200"/>
                    <a:pt x="21470" y="16800"/>
                    <a:pt x="21535" y="16800"/>
                  </a:cubicBezTo>
                  <a:cubicBezTo>
                    <a:pt x="21600" y="16800"/>
                    <a:pt x="20949" y="19200"/>
                    <a:pt x="2029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342220" y="3688801"/>
              <a:ext cx="95251" cy="520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1513"/>
                  </a:moveTo>
                  <a:cubicBezTo>
                    <a:pt x="1440" y="21163"/>
                    <a:pt x="2880" y="20813"/>
                    <a:pt x="4320" y="19677"/>
                  </a:cubicBezTo>
                  <a:cubicBezTo>
                    <a:pt x="5760" y="18540"/>
                    <a:pt x="7200" y="16616"/>
                    <a:pt x="8400" y="14386"/>
                  </a:cubicBezTo>
                  <a:cubicBezTo>
                    <a:pt x="9600" y="12156"/>
                    <a:pt x="10560" y="9620"/>
                    <a:pt x="11280" y="7434"/>
                  </a:cubicBezTo>
                  <a:cubicBezTo>
                    <a:pt x="12000" y="5247"/>
                    <a:pt x="12480" y="3411"/>
                    <a:pt x="12960" y="2274"/>
                  </a:cubicBezTo>
                  <a:cubicBezTo>
                    <a:pt x="13440" y="1137"/>
                    <a:pt x="13920" y="700"/>
                    <a:pt x="13920" y="700"/>
                  </a:cubicBezTo>
                  <a:cubicBezTo>
                    <a:pt x="13920" y="700"/>
                    <a:pt x="13440" y="1137"/>
                    <a:pt x="14160" y="1487"/>
                  </a:cubicBezTo>
                  <a:cubicBezTo>
                    <a:pt x="14880" y="1837"/>
                    <a:pt x="16800" y="2099"/>
                    <a:pt x="18480" y="2056"/>
                  </a:cubicBezTo>
                  <a:cubicBezTo>
                    <a:pt x="20160" y="2012"/>
                    <a:pt x="21600" y="1662"/>
                    <a:pt x="21600" y="1312"/>
                  </a:cubicBezTo>
                  <a:cubicBezTo>
                    <a:pt x="21600" y="962"/>
                    <a:pt x="20160" y="613"/>
                    <a:pt x="18240" y="350"/>
                  </a:cubicBezTo>
                  <a:cubicBezTo>
                    <a:pt x="16320" y="88"/>
                    <a:pt x="13920" y="-87"/>
                    <a:pt x="12240" y="44"/>
                  </a:cubicBezTo>
                  <a:cubicBezTo>
                    <a:pt x="10560" y="175"/>
                    <a:pt x="9600" y="613"/>
                    <a:pt x="9600" y="1050"/>
                  </a:cubicBezTo>
                  <a:cubicBezTo>
                    <a:pt x="9600" y="1487"/>
                    <a:pt x="10560" y="1924"/>
                    <a:pt x="12000" y="2012"/>
                  </a:cubicBezTo>
                  <a:cubicBezTo>
                    <a:pt x="13440" y="2099"/>
                    <a:pt x="15360" y="1837"/>
                    <a:pt x="15360" y="1575"/>
                  </a:cubicBezTo>
                  <a:cubicBezTo>
                    <a:pt x="15360" y="1312"/>
                    <a:pt x="13440" y="1050"/>
                    <a:pt x="11280" y="875"/>
                  </a:cubicBezTo>
                  <a:cubicBezTo>
                    <a:pt x="9120" y="700"/>
                    <a:pt x="6720" y="613"/>
                    <a:pt x="7200" y="569"/>
                  </a:cubicBezTo>
                  <a:cubicBezTo>
                    <a:pt x="7680" y="525"/>
                    <a:pt x="11040" y="525"/>
                    <a:pt x="11280" y="656"/>
                  </a:cubicBezTo>
                  <a:cubicBezTo>
                    <a:pt x="11520" y="787"/>
                    <a:pt x="8640" y="1050"/>
                    <a:pt x="5760" y="13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056470" y="3371323"/>
              <a:ext cx="63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18"/>
                    <a:pt x="0" y="4235"/>
                    <a:pt x="360" y="6353"/>
                  </a:cubicBezTo>
                  <a:cubicBezTo>
                    <a:pt x="720" y="8471"/>
                    <a:pt x="1440" y="10588"/>
                    <a:pt x="3600" y="11224"/>
                  </a:cubicBezTo>
                  <a:cubicBezTo>
                    <a:pt x="5760" y="11859"/>
                    <a:pt x="9360" y="11012"/>
                    <a:pt x="12600" y="8894"/>
                  </a:cubicBezTo>
                  <a:cubicBezTo>
                    <a:pt x="15840" y="6776"/>
                    <a:pt x="18720" y="3388"/>
                    <a:pt x="19800" y="2753"/>
                  </a:cubicBezTo>
                  <a:cubicBezTo>
                    <a:pt x="20880" y="2118"/>
                    <a:pt x="20160" y="4235"/>
                    <a:pt x="20160" y="7835"/>
                  </a:cubicBezTo>
                  <a:cubicBezTo>
                    <a:pt x="20160" y="11435"/>
                    <a:pt x="20880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4158070" y="3358623"/>
              <a:ext cx="635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"/>
                    <a:pt x="14400" y="1152"/>
                    <a:pt x="10800" y="4752"/>
                  </a:cubicBezTo>
                  <a:cubicBezTo>
                    <a:pt x="7200" y="8352"/>
                    <a:pt x="3600" y="149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4172786" y="3463579"/>
              <a:ext cx="81511" cy="16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436" fill="norm" stroke="1" extrusionOk="0">
                  <a:moveTo>
                    <a:pt x="15303" y="397"/>
                  </a:moveTo>
                  <a:cubicBezTo>
                    <a:pt x="12669" y="117"/>
                    <a:pt x="10035" y="-164"/>
                    <a:pt x="7400" y="117"/>
                  </a:cubicBezTo>
                  <a:cubicBezTo>
                    <a:pt x="4766" y="397"/>
                    <a:pt x="2132" y="1239"/>
                    <a:pt x="815" y="2361"/>
                  </a:cubicBezTo>
                  <a:cubicBezTo>
                    <a:pt x="-502" y="3483"/>
                    <a:pt x="-502" y="4885"/>
                    <a:pt x="2922" y="7130"/>
                  </a:cubicBezTo>
                  <a:cubicBezTo>
                    <a:pt x="6347" y="9374"/>
                    <a:pt x="13196" y="12459"/>
                    <a:pt x="16883" y="14844"/>
                  </a:cubicBezTo>
                  <a:cubicBezTo>
                    <a:pt x="20571" y="17228"/>
                    <a:pt x="21098" y="18911"/>
                    <a:pt x="19254" y="19893"/>
                  </a:cubicBezTo>
                  <a:cubicBezTo>
                    <a:pt x="17410" y="20875"/>
                    <a:pt x="13196" y="21155"/>
                    <a:pt x="8981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4221570" y="3434823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4329520" y="3661306"/>
              <a:ext cx="112395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1"/>
                  </a:moveTo>
                  <a:cubicBezTo>
                    <a:pt x="1058" y="785"/>
                    <a:pt x="2115" y="0"/>
                    <a:pt x="3254" y="0"/>
                  </a:cubicBezTo>
                  <a:cubicBezTo>
                    <a:pt x="4393" y="0"/>
                    <a:pt x="5614" y="785"/>
                    <a:pt x="6915" y="1571"/>
                  </a:cubicBezTo>
                  <a:cubicBezTo>
                    <a:pt x="8217" y="2356"/>
                    <a:pt x="9600" y="3142"/>
                    <a:pt x="10902" y="3731"/>
                  </a:cubicBezTo>
                  <a:cubicBezTo>
                    <a:pt x="12203" y="4320"/>
                    <a:pt x="13424" y="4713"/>
                    <a:pt x="14644" y="5891"/>
                  </a:cubicBezTo>
                  <a:cubicBezTo>
                    <a:pt x="15864" y="7069"/>
                    <a:pt x="17085" y="9033"/>
                    <a:pt x="18102" y="11193"/>
                  </a:cubicBezTo>
                  <a:cubicBezTo>
                    <a:pt x="19119" y="13353"/>
                    <a:pt x="19932" y="15709"/>
                    <a:pt x="20481" y="17476"/>
                  </a:cubicBezTo>
                  <a:cubicBezTo>
                    <a:pt x="21031" y="19244"/>
                    <a:pt x="21315" y="204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5389970" y="3403578"/>
              <a:ext cx="244736" cy="41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573" fill="norm" stroke="1" extrusionOk="0">
                  <a:moveTo>
                    <a:pt x="0" y="18678"/>
                  </a:moveTo>
                  <a:cubicBezTo>
                    <a:pt x="6145" y="18789"/>
                    <a:pt x="12290" y="18901"/>
                    <a:pt x="14431" y="18957"/>
                  </a:cubicBezTo>
                  <a:cubicBezTo>
                    <a:pt x="16572" y="19012"/>
                    <a:pt x="14710" y="19012"/>
                    <a:pt x="13314" y="19012"/>
                  </a:cubicBezTo>
                  <a:cubicBezTo>
                    <a:pt x="11917" y="19012"/>
                    <a:pt x="10986" y="19012"/>
                    <a:pt x="10428" y="19402"/>
                  </a:cubicBezTo>
                  <a:cubicBezTo>
                    <a:pt x="9869" y="19792"/>
                    <a:pt x="9683" y="20571"/>
                    <a:pt x="10055" y="21016"/>
                  </a:cubicBezTo>
                  <a:cubicBezTo>
                    <a:pt x="10428" y="21462"/>
                    <a:pt x="11359" y="21573"/>
                    <a:pt x="12290" y="21573"/>
                  </a:cubicBezTo>
                  <a:cubicBezTo>
                    <a:pt x="13221" y="21573"/>
                    <a:pt x="14152" y="21462"/>
                    <a:pt x="14338" y="21183"/>
                  </a:cubicBezTo>
                  <a:cubicBezTo>
                    <a:pt x="14524" y="20905"/>
                    <a:pt x="13966" y="20460"/>
                    <a:pt x="13128" y="20237"/>
                  </a:cubicBezTo>
                  <a:cubicBezTo>
                    <a:pt x="12290" y="20014"/>
                    <a:pt x="11172" y="20014"/>
                    <a:pt x="10148" y="20014"/>
                  </a:cubicBezTo>
                  <a:cubicBezTo>
                    <a:pt x="9124" y="20014"/>
                    <a:pt x="8193" y="20014"/>
                    <a:pt x="8286" y="20181"/>
                  </a:cubicBezTo>
                  <a:cubicBezTo>
                    <a:pt x="8379" y="20348"/>
                    <a:pt x="9497" y="20682"/>
                    <a:pt x="10707" y="20849"/>
                  </a:cubicBezTo>
                  <a:cubicBezTo>
                    <a:pt x="11917" y="21016"/>
                    <a:pt x="13221" y="21016"/>
                    <a:pt x="13407" y="21016"/>
                  </a:cubicBezTo>
                  <a:cubicBezTo>
                    <a:pt x="13593" y="21016"/>
                    <a:pt x="12662" y="21016"/>
                    <a:pt x="12662" y="21072"/>
                  </a:cubicBezTo>
                  <a:cubicBezTo>
                    <a:pt x="12662" y="21128"/>
                    <a:pt x="13593" y="21239"/>
                    <a:pt x="14524" y="21239"/>
                  </a:cubicBezTo>
                  <a:cubicBezTo>
                    <a:pt x="15455" y="21239"/>
                    <a:pt x="16386" y="21128"/>
                    <a:pt x="16572" y="20849"/>
                  </a:cubicBezTo>
                  <a:cubicBezTo>
                    <a:pt x="16759" y="20571"/>
                    <a:pt x="16200" y="20126"/>
                    <a:pt x="16014" y="20181"/>
                  </a:cubicBezTo>
                  <a:cubicBezTo>
                    <a:pt x="15828" y="20237"/>
                    <a:pt x="16014" y="20794"/>
                    <a:pt x="16572" y="21128"/>
                  </a:cubicBezTo>
                  <a:cubicBezTo>
                    <a:pt x="17131" y="21462"/>
                    <a:pt x="18062" y="21573"/>
                    <a:pt x="18248" y="21406"/>
                  </a:cubicBezTo>
                  <a:cubicBezTo>
                    <a:pt x="18434" y="21239"/>
                    <a:pt x="17876" y="20794"/>
                    <a:pt x="17131" y="20515"/>
                  </a:cubicBezTo>
                  <a:cubicBezTo>
                    <a:pt x="16386" y="20237"/>
                    <a:pt x="15455" y="20126"/>
                    <a:pt x="14524" y="20126"/>
                  </a:cubicBezTo>
                  <a:cubicBezTo>
                    <a:pt x="13593" y="20126"/>
                    <a:pt x="12662" y="20237"/>
                    <a:pt x="12662" y="20348"/>
                  </a:cubicBezTo>
                  <a:cubicBezTo>
                    <a:pt x="12662" y="20460"/>
                    <a:pt x="13593" y="20571"/>
                    <a:pt x="14617" y="20627"/>
                  </a:cubicBezTo>
                  <a:cubicBezTo>
                    <a:pt x="15641" y="20682"/>
                    <a:pt x="16759" y="20682"/>
                    <a:pt x="17317" y="20404"/>
                  </a:cubicBezTo>
                  <a:cubicBezTo>
                    <a:pt x="17876" y="20126"/>
                    <a:pt x="17876" y="19569"/>
                    <a:pt x="18248" y="17676"/>
                  </a:cubicBezTo>
                  <a:cubicBezTo>
                    <a:pt x="18621" y="15783"/>
                    <a:pt x="19366" y="12554"/>
                    <a:pt x="19645" y="10383"/>
                  </a:cubicBezTo>
                  <a:cubicBezTo>
                    <a:pt x="19924" y="8212"/>
                    <a:pt x="19738" y="7099"/>
                    <a:pt x="19645" y="6264"/>
                  </a:cubicBezTo>
                  <a:cubicBezTo>
                    <a:pt x="19552" y="5429"/>
                    <a:pt x="19552" y="4872"/>
                    <a:pt x="18900" y="4705"/>
                  </a:cubicBezTo>
                  <a:cubicBezTo>
                    <a:pt x="18248" y="4538"/>
                    <a:pt x="16945" y="4761"/>
                    <a:pt x="16759" y="4872"/>
                  </a:cubicBezTo>
                  <a:cubicBezTo>
                    <a:pt x="16572" y="4983"/>
                    <a:pt x="17503" y="4983"/>
                    <a:pt x="18341" y="4761"/>
                  </a:cubicBezTo>
                  <a:cubicBezTo>
                    <a:pt x="19179" y="4538"/>
                    <a:pt x="19924" y="4093"/>
                    <a:pt x="20483" y="3592"/>
                  </a:cubicBezTo>
                  <a:cubicBezTo>
                    <a:pt x="21041" y="3091"/>
                    <a:pt x="21414" y="2534"/>
                    <a:pt x="21507" y="1977"/>
                  </a:cubicBezTo>
                  <a:cubicBezTo>
                    <a:pt x="21600" y="1420"/>
                    <a:pt x="21414" y="864"/>
                    <a:pt x="20855" y="530"/>
                  </a:cubicBezTo>
                  <a:cubicBezTo>
                    <a:pt x="20297" y="196"/>
                    <a:pt x="19366" y="84"/>
                    <a:pt x="18341" y="29"/>
                  </a:cubicBezTo>
                  <a:cubicBezTo>
                    <a:pt x="17317" y="-27"/>
                    <a:pt x="16200" y="-27"/>
                    <a:pt x="15548" y="251"/>
                  </a:cubicBezTo>
                  <a:cubicBezTo>
                    <a:pt x="14897" y="530"/>
                    <a:pt x="14710" y="1086"/>
                    <a:pt x="14990" y="1587"/>
                  </a:cubicBezTo>
                  <a:cubicBezTo>
                    <a:pt x="15269" y="2088"/>
                    <a:pt x="16014" y="2534"/>
                    <a:pt x="16852" y="2868"/>
                  </a:cubicBezTo>
                  <a:cubicBezTo>
                    <a:pt x="17690" y="3202"/>
                    <a:pt x="18621" y="3425"/>
                    <a:pt x="19552" y="3592"/>
                  </a:cubicBezTo>
                  <a:cubicBezTo>
                    <a:pt x="20483" y="3759"/>
                    <a:pt x="21414" y="3870"/>
                    <a:pt x="21414" y="3870"/>
                  </a:cubicBezTo>
                  <a:cubicBezTo>
                    <a:pt x="21414" y="3870"/>
                    <a:pt x="20483" y="3759"/>
                    <a:pt x="19645" y="3536"/>
                  </a:cubicBezTo>
                  <a:cubicBezTo>
                    <a:pt x="18807" y="3313"/>
                    <a:pt x="18062" y="2979"/>
                    <a:pt x="17224" y="2924"/>
                  </a:cubicBezTo>
                  <a:cubicBezTo>
                    <a:pt x="16386" y="2868"/>
                    <a:pt x="15455" y="3091"/>
                    <a:pt x="15641" y="3258"/>
                  </a:cubicBezTo>
                  <a:cubicBezTo>
                    <a:pt x="15828" y="3425"/>
                    <a:pt x="17131" y="3536"/>
                    <a:pt x="18248" y="3647"/>
                  </a:cubicBezTo>
                  <a:cubicBezTo>
                    <a:pt x="19366" y="3759"/>
                    <a:pt x="20297" y="3870"/>
                    <a:pt x="21228" y="39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370920" y="3085573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24"/>
                    <a:pt x="14400" y="8047"/>
                    <a:pt x="18000" y="11647"/>
                  </a:cubicBezTo>
                  <a:cubicBezTo>
                    <a:pt x="21600" y="15247"/>
                    <a:pt x="21600" y="18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605870" y="3415773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4400"/>
                    <a:pt x="11676" y="7200"/>
                    <a:pt x="15276" y="3600"/>
                  </a:cubicBezTo>
                  <a:cubicBezTo>
                    <a:pt x="18876" y="0"/>
                    <a:pt x="2023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6050370" y="3403543"/>
              <a:ext cx="90170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0400"/>
                  </a:moveTo>
                  <a:cubicBezTo>
                    <a:pt x="1724" y="8600"/>
                    <a:pt x="3448" y="6800"/>
                    <a:pt x="4994" y="5000"/>
                  </a:cubicBezTo>
                  <a:cubicBezTo>
                    <a:pt x="6541" y="3200"/>
                    <a:pt x="7910" y="1400"/>
                    <a:pt x="9482" y="500"/>
                  </a:cubicBezTo>
                  <a:cubicBezTo>
                    <a:pt x="11054" y="-400"/>
                    <a:pt x="12828" y="-400"/>
                    <a:pt x="14349" y="3200"/>
                  </a:cubicBezTo>
                  <a:cubicBezTo>
                    <a:pt x="15870" y="6800"/>
                    <a:pt x="17138" y="14000"/>
                    <a:pt x="18304" y="17600"/>
                  </a:cubicBezTo>
                  <a:cubicBezTo>
                    <a:pt x="19470" y="21200"/>
                    <a:pt x="20535" y="212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8272870" y="2482323"/>
              <a:ext cx="571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057"/>
                    <a:pt x="6400" y="4114"/>
                    <a:pt x="8800" y="6971"/>
                  </a:cubicBezTo>
                  <a:cubicBezTo>
                    <a:pt x="11200" y="9829"/>
                    <a:pt x="12800" y="13486"/>
                    <a:pt x="14800" y="16057"/>
                  </a:cubicBezTo>
                  <a:cubicBezTo>
                    <a:pt x="16800" y="18629"/>
                    <a:pt x="19200" y="20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8300769" y="2539473"/>
              <a:ext cx="17530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8982" y="0"/>
                  </a:moveTo>
                  <a:cubicBezTo>
                    <a:pt x="14096" y="2782"/>
                    <a:pt x="9210" y="5564"/>
                    <a:pt x="5996" y="7691"/>
                  </a:cubicBezTo>
                  <a:cubicBezTo>
                    <a:pt x="2782" y="9818"/>
                    <a:pt x="1239" y="11291"/>
                    <a:pt x="467" y="12436"/>
                  </a:cubicBezTo>
                  <a:cubicBezTo>
                    <a:pt x="-304" y="13582"/>
                    <a:pt x="-304" y="14400"/>
                    <a:pt x="1882" y="15300"/>
                  </a:cubicBezTo>
                  <a:cubicBezTo>
                    <a:pt x="4067" y="16200"/>
                    <a:pt x="8439" y="17182"/>
                    <a:pt x="12039" y="18245"/>
                  </a:cubicBezTo>
                  <a:cubicBezTo>
                    <a:pt x="15639" y="19309"/>
                    <a:pt x="18467" y="20455"/>
                    <a:pt x="2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8634820" y="2451519"/>
              <a:ext cx="109681" cy="3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544" fill="norm" stroke="1" extrusionOk="0">
                  <a:moveTo>
                    <a:pt x="20400" y="2976"/>
                  </a:moveTo>
                  <a:cubicBezTo>
                    <a:pt x="20400" y="2344"/>
                    <a:pt x="20400" y="1712"/>
                    <a:pt x="19800" y="1144"/>
                  </a:cubicBezTo>
                  <a:cubicBezTo>
                    <a:pt x="19200" y="576"/>
                    <a:pt x="18000" y="70"/>
                    <a:pt x="15200" y="7"/>
                  </a:cubicBezTo>
                  <a:cubicBezTo>
                    <a:pt x="12400" y="-56"/>
                    <a:pt x="8000" y="323"/>
                    <a:pt x="4800" y="1397"/>
                  </a:cubicBezTo>
                  <a:cubicBezTo>
                    <a:pt x="1600" y="2470"/>
                    <a:pt x="-400" y="4239"/>
                    <a:pt x="600" y="6070"/>
                  </a:cubicBezTo>
                  <a:cubicBezTo>
                    <a:pt x="1600" y="7902"/>
                    <a:pt x="5600" y="9797"/>
                    <a:pt x="9400" y="11312"/>
                  </a:cubicBezTo>
                  <a:cubicBezTo>
                    <a:pt x="13200" y="12828"/>
                    <a:pt x="16800" y="13965"/>
                    <a:pt x="18800" y="14849"/>
                  </a:cubicBezTo>
                  <a:cubicBezTo>
                    <a:pt x="20800" y="15733"/>
                    <a:pt x="21200" y="16365"/>
                    <a:pt x="20200" y="17312"/>
                  </a:cubicBezTo>
                  <a:cubicBezTo>
                    <a:pt x="19200" y="18260"/>
                    <a:pt x="16800" y="19523"/>
                    <a:pt x="13200" y="20281"/>
                  </a:cubicBezTo>
                  <a:cubicBezTo>
                    <a:pt x="9600" y="21039"/>
                    <a:pt x="4800" y="21291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8323670" y="2937077"/>
              <a:ext cx="3873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069" y="11040"/>
                    <a:pt x="6138" y="1783"/>
                    <a:pt x="9738" y="240"/>
                  </a:cubicBezTo>
                  <a:cubicBezTo>
                    <a:pt x="13338" y="-1303"/>
                    <a:pt x="1746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8360641" y="2977623"/>
              <a:ext cx="388480" cy="6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27" fill="norm" stroke="1" extrusionOk="0">
                  <a:moveTo>
                    <a:pt x="1471" y="20110"/>
                  </a:moveTo>
                  <a:cubicBezTo>
                    <a:pt x="767" y="20855"/>
                    <a:pt x="62" y="21600"/>
                    <a:pt x="4" y="21228"/>
                  </a:cubicBezTo>
                  <a:cubicBezTo>
                    <a:pt x="-55" y="20855"/>
                    <a:pt x="532" y="19366"/>
                    <a:pt x="2997" y="16014"/>
                  </a:cubicBezTo>
                  <a:cubicBezTo>
                    <a:pt x="5462" y="12662"/>
                    <a:pt x="9806" y="7448"/>
                    <a:pt x="13210" y="4469"/>
                  </a:cubicBezTo>
                  <a:cubicBezTo>
                    <a:pt x="16615" y="1490"/>
                    <a:pt x="19080" y="745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8200075" y="3440044"/>
              <a:ext cx="142646" cy="384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2" fill="norm" stroke="1" extrusionOk="0">
                  <a:moveTo>
                    <a:pt x="19218" y="12036"/>
                  </a:moveTo>
                  <a:cubicBezTo>
                    <a:pt x="18279" y="11567"/>
                    <a:pt x="17339" y="11097"/>
                    <a:pt x="15148" y="11038"/>
                  </a:cubicBezTo>
                  <a:cubicBezTo>
                    <a:pt x="12957" y="10980"/>
                    <a:pt x="9513" y="11332"/>
                    <a:pt x="6539" y="12447"/>
                  </a:cubicBezTo>
                  <a:cubicBezTo>
                    <a:pt x="3566" y="13562"/>
                    <a:pt x="1061" y="15441"/>
                    <a:pt x="279" y="17084"/>
                  </a:cubicBezTo>
                  <a:cubicBezTo>
                    <a:pt x="-504" y="18728"/>
                    <a:pt x="435" y="20136"/>
                    <a:pt x="2157" y="20841"/>
                  </a:cubicBezTo>
                  <a:cubicBezTo>
                    <a:pt x="3879" y="21545"/>
                    <a:pt x="6383" y="21545"/>
                    <a:pt x="9200" y="20371"/>
                  </a:cubicBezTo>
                  <a:cubicBezTo>
                    <a:pt x="12018" y="19197"/>
                    <a:pt x="15148" y="16849"/>
                    <a:pt x="17026" y="13445"/>
                  </a:cubicBezTo>
                  <a:cubicBezTo>
                    <a:pt x="18905" y="10041"/>
                    <a:pt x="19531" y="5580"/>
                    <a:pt x="19218" y="3056"/>
                  </a:cubicBezTo>
                  <a:cubicBezTo>
                    <a:pt x="18905" y="532"/>
                    <a:pt x="17653" y="-55"/>
                    <a:pt x="16713" y="4"/>
                  </a:cubicBezTo>
                  <a:cubicBezTo>
                    <a:pt x="15774" y="62"/>
                    <a:pt x="15148" y="767"/>
                    <a:pt x="14679" y="2762"/>
                  </a:cubicBezTo>
                  <a:cubicBezTo>
                    <a:pt x="14209" y="4758"/>
                    <a:pt x="13896" y="8045"/>
                    <a:pt x="14053" y="10452"/>
                  </a:cubicBezTo>
                  <a:cubicBezTo>
                    <a:pt x="14209" y="12858"/>
                    <a:pt x="14835" y="14384"/>
                    <a:pt x="15305" y="15499"/>
                  </a:cubicBezTo>
                  <a:cubicBezTo>
                    <a:pt x="15774" y="16615"/>
                    <a:pt x="16087" y="17319"/>
                    <a:pt x="17026" y="17730"/>
                  </a:cubicBezTo>
                  <a:cubicBezTo>
                    <a:pt x="17966" y="18141"/>
                    <a:pt x="19531" y="18258"/>
                    <a:pt x="21096" y="18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494340" y="3422123"/>
              <a:ext cx="10238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20486" y="0"/>
                  </a:moveTo>
                  <a:cubicBezTo>
                    <a:pt x="18368" y="104"/>
                    <a:pt x="16251" y="209"/>
                    <a:pt x="13074" y="1252"/>
                  </a:cubicBezTo>
                  <a:cubicBezTo>
                    <a:pt x="9898" y="2296"/>
                    <a:pt x="5662" y="4278"/>
                    <a:pt x="2910" y="6783"/>
                  </a:cubicBezTo>
                  <a:cubicBezTo>
                    <a:pt x="157" y="9287"/>
                    <a:pt x="-1114" y="12313"/>
                    <a:pt x="1215" y="14870"/>
                  </a:cubicBezTo>
                  <a:cubicBezTo>
                    <a:pt x="3545" y="17426"/>
                    <a:pt x="9474" y="19513"/>
                    <a:pt x="154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705311" y="3511023"/>
              <a:ext cx="2476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21054" y="0"/>
                  </a:moveTo>
                  <a:cubicBezTo>
                    <a:pt x="17454" y="4902"/>
                    <a:pt x="13854" y="9804"/>
                    <a:pt x="10254" y="13098"/>
                  </a:cubicBezTo>
                  <a:cubicBezTo>
                    <a:pt x="6654" y="16391"/>
                    <a:pt x="3054" y="18077"/>
                    <a:pt x="1254" y="19379"/>
                  </a:cubicBezTo>
                  <a:cubicBezTo>
                    <a:pt x="-546" y="20681"/>
                    <a:pt x="-546" y="21600"/>
                    <a:pt x="2154" y="21600"/>
                  </a:cubicBezTo>
                  <a:cubicBezTo>
                    <a:pt x="4854" y="21600"/>
                    <a:pt x="10254" y="20681"/>
                    <a:pt x="15654" y="1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711020" y="3449639"/>
              <a:ext cx="196851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6" y="17923"/>
                    <a:pt x="3252" y="14247"/>
                    <a:pt x="6155" y="10800"/>
                  </a:cubicBezTo>
                  <a:cubicBezTo>
                    <a:pt x="9058" y="7353"/>
                    <a:pt x="13239" y="4136"/>
                    <a:pt x="15910" y="2298"/>
                  </a:cubicBezTo>
                  <a:cubicBezTo>
                    <a:pt x="18581" y="460"/>
                    <a:pt x="19742" y="0"/>
                    <a:pt x="20439" y="0"/>
                  </a:cubicBezTo>
                  <a:cubicBezTo>
                    <a:pt x="21135" y="0"/>
                    <a:pt x="21368" y="460"/>
                    <a:pt x="21600" y="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711020" y="3593573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838020" y="3784073"/>
              <a:ext cx="1206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057"/>
                    <a:pt x="5305" y="4114"/>
                    <a:pt x="8905" y="7714"/>
                  </a:cubicBezTo>
                  <a:cubicBezTo>
                    <a:pt x="12505" y="11314"/>
                    <a:pt x="17053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8850720" y="3790423"/>
              <a:ext cx="139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450"/>
                    <a:pt x="18327" y="900"/>
                    <a:pt x="14727" y="4500"/>
                  </a:cubicBezTo>
                  <a:cubicBezTo>
                    <a:pt x="11127" y="8100"/>
                    <a:pt x="5564" y="14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117420" y="3879323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494956" y="3523723"/>
              <a:ext cx="16165" cy="32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1348" fill="norm" stroke="1" extrusionOk="0">
                  <a:moveTo>
                    <a:pt x="20618" y="0"/>
                  </a:moveTo>
                  <a:cubicBezTo>
                    <a:pt x="15218" y="5366"/>
                    <a:pt x="9818" y="10731"/>
                    <a:pt x="7118" y="13758"/>
                  </a:cubicBezTo>
                  <a:cubicBezTo>
                    <a:pt x="4418" y="16785"/>
                    <a:pt x="4418" y="17473"/>
                    <a:pt x="3068" y="18504"/>
                  </a:cubicBezTo>
                  <a:cubicBezTo>
                    <a:pt x="1718" y="19536"/>
                    <a:pt x="-982" y="20912"/>
                    <a:pt x="368" y="21256"/>
                  </a:cubicBezTo>
                  <a:cubicBezTo>
                    <a:pt x="1718" y="21600"/>
                    <a:pt x="7118" y="20912"/>
                    <a:pt x="12518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9479370" y="3505681"/>
              <a:ext cx="250095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5" fill="norm" stroke="1" extrusionOk="0">
                  <a:moveTo>
                    <a:pt x="0" y="21355"/>
                  </a:moveTo>
                  <a:cubicBezTo>
                    <a:pt x="182" y="18784"/>
                    <a:pt x="363" y="16212"/>
                    <a:pt x="1997" y="13384"/>
                  </a:cubicBezTo>
                  <a:cubicBezTo>
                    <a:pt x="3630" y="10555"/>
                    <a:pt x="6716" y="7469"/>
                    <a:pt x="9802" y="5155"/>
                  </a:cubicBezTo>
                  <a:cubicBezTo>
                    <a:pt x="12887" y="2841"/>
                    <a:pt x="15973" y="1298"/>
                    <a:pt x="17970" y="526"/>
                  </a:cubicBezTo>
                  <a:cubicBezTo>
                    <a:pt x="19966" y="-245"/>
                    <a:pt x="20874" y="-245"/>
                    <a:pt x="21237" y="1041"/>
                  </a:cubicBezTo>
                  <a:cubicBezTo>
                    <a:pt x="21600" y="2326"/>
                    <a:pt x="21418" y="4898"/>
                    <a:pt x="21237" y="7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9492070" y="3618973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840"/>
                    <a:pt x="11631" y="10080"/>
                    <a:pt x="15231" y="6480"/>
                  </a:cubicBezTo>
                  <a:cubicBezTo>
                    <a:pt x="18831" y="2880"/>
                    <a:pt x="2021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561978" y="3267716"/>
              <a:ext cx="145993" cy="14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009" fill="norm" stroke="1" extrusionOk="0">
                  <a:moveTo>
                    <a:pt x="6472" y="12153"/>
                  </a:moveTo>
                  <a:cubicBezTo>
                    <a:pt x="5546" y="13370"/>
                    <a:pt x="4620" y="14587"/>
                    <a:pt x="3386" y="16412"/>
                  </a:cubicBezTo>
                  <a:cubicBezTo>
                    <a:pt x="2152" y="18238"/>
                    <a:pt x="609" y="20672"/>
                    <a:pt x="146" y="20976"/>
                  </a:cubicBezTo>
                  <a:cubicBezTo>
                    <a:pt x="-317" y="21280"/>
                    <a:pt x="300" y="19455"/>
                    <a:pt x="2306" y="16260"/>
                  </a:cubicBezTo>
                  <a:cubicBezTo>
                    <a:pt x="4312" y="13066"/>
                    <a:pt x="7706" y="8503"/>
                    <a:pt x="9866" y="5612"/>
                  </a:cubicBezTo>
                  <a:cubicBezTo>
                    <a:pt x="12026" y="2722"/>
                    <a:pt x="12952" y="1505"/>
                    <a:pt x="14186" y="745"/>
                  </a:cubicBezTo>
                  <a:cubicBezTo>
                    <a:pt x="15420" y="-16"/>
                    <a:pt x="16963" y="-320"/>
                    <a:pt x="17734" y="441"/>
                  </a:cubicBezTo>
                  <a:cubicBezTo>
                    <a:pt x="18506" y="1201"/>
                    <a:pt x="18506" y="3026"/>
                    <a:pt x="18969" y="5612"/>
                  </a:cubicBezTo>
                  <a:cubicBezTo>
                    <a:pt x="19432" y="8198"/>
                    <a:pt x="20357" y="11545"/>
                    <a:pt x="21283" y="1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663520" y="3784073"/>
              <a:ext cx="2172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5564"/>
                    <a:pt x="15709" y="11127"/>
                    <a:pt x="18655" y="14727"/>
                  </a:cubicBezTo>
                  <a:cubicBezTo>
                    <a:pt x="21600" y="18327"/>
                    <a:pt x="19636" y="19964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667337" y="3769432"/>
              <a:ext cx="105265" cy="17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202" fill="norm" stroke="1" extrusionOk="0">
                  <a:moveTo>
                    <a:pt x="507" y="8046"/>
                  </a:moveTo>
                  <a:cubicBezTo>
                    <a:pt x="507" y="6745"/>
                    <a:pt x="507" y="5443"/>
                    <a:pt x="295" y="4142"/>
                  </a:cubicBezTo>
                  <a:cubicBezTo>
                    <a:pt x="84" y="2841"/>
                    <a:pt x="-340" y="1540"/>
                    <a:pt x="507" y="759"/>
                  </a:cubicBezTo>
                  <a:cubicBezTo>
                    <a:pt x="1354" y="-22"/>
                    <a:pt x="3472" y="-282"/>
                    <a:pt x="6436" y="369"/>
                  </a:cubicBezTo>
                  <a:cubicBezTo>
                    <a:pt x="9401" y="1019"/>
                    <a:pt x="13213" y="2581"/>
                    <a:pt x="16178" y="4793"/>
                  </a:cubicBezTo>
                  <a:cubicBezTo>
                    <a:pt x="19142" y="7005"/>
                    <a:pt x="21260" y="9867"/>
                    <a:pt x="21048" y="12470"/>
                  </a:cubicBezTo>
                  <a:cubicBezTo>
                    <a:pt x="20836" y="15072"/>
                    <a:pt x="18295" y="17414"/>
                    <a:pt x="15966" y="18976"/>
                  </a:cubicBezTo>
                  <a:cubicBezTo>
                    <a:pt x="13636" y="20537"/>
                    <a:pt x="11519" y="21318"/>
                    <a:pt x="9825" y="21188"/>
                  </a:cubicBezTo>
                  <a:cubicBezTo>
                    <a:pt x="8131" y="21058"/>
                    <a:pt x="6860" y="20017"/>
                    <a:pt x="5589" y="18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9866720" y="3441173"/>
              <a:ext cx="122768" cy="43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0"/>
                  </a:moveTo>
                  <a:cubicBezTo>
                    <a:pt x="1862" y="0"/>
                    <a:pt x="3724" y="0"/>
                    <a:pt x="6703" y="900"/>
                  </a:cubicBezTo>
                  <a:cubicBezTo>
                    <a:pt x="9683" y="1800"/>
                    <a:pt x="13779" y="3600"/>
                    <a:pt x="16759" y="5876"/>
                  </a:cubicBezTo>
                  <a:cubicBezTo>
                    <a:pt x="19738" y="8153"/>
                    <a:pt x="21600" y="10906"/>
                    <a:pt x="21600" y="13129"/>
                  </a:cubicBezTo>
                  <a:cubicBezTo>
                    <a:pt x="21600" y="15353"/>
                    <a:pt x="19738" y="17047"/>
                    <a:pt x="17690" y="18265"/>
                  </a:cubicBezTo>
                  <a:cubicBezTo>
                    <a:pt x="15641" y="19482"/>
                    <a:pt x="13407" y="20224"/>
                    <a:pt x="11545" y="20753"/>
                  </a:cubicBezTo>
                  <a:cubicBezTo>
                    <a:pt x="9683" y="21282"/>
                    <a:pt x="8193" y="21600"/>
                    <a:pt x="8752" y="21547"/>
                  </a:cubicBezTo>
                  <a:cubicBezTo>
                    <a:pt x="9310" y="21494"/>
                    <a:pt x="11917" y="21071"/>
                    <a:pt x="14524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0260906" y="3650723"/>
              <a:ext cx="22176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16200" fill="norm" stroke="1" extrusionOk="0">
                  <a:moveTo>
                    <a:pt x="1787" y="0"/>
                  </a:moveTo>
                  <a:cubicBezTo>
                    <a:pt x="768" y="21600"/>
                    <a:pt x="-251" y="21600"/>
                    <a:pt x="55" y="0"/>
                  </a:cubicBezTo>
                  <a:cubicBezTo>
                    <a:pt x="360" y="21600"/>
                    <a:pt x="1991" y="21600"/>
                    <a:pt x="5760" y="0"/>
                  </a:cubicBezTo>
                  <a:cubicBezTo>
                    <a:pt x="9530" y="21600"/>
                    <a:pt x="15440" y="2160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247720" y="3809473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8749120" y="4779041"/>
              <a:ext cx="191728" cy="18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36" fill="norm" stroke="1" extrusionOk="0">
                  <a:moveTo>
                    <a:pt x="0" y="2467"/>
                  </a:moveTo>
                  <a:cubicBezTo>
                    <a:pt x="712" y="1474"/>
                    <a:pt x="1424" y="481"/>
                    <a:pt x="1780" y="605"/>
                  </a:cubicBezTo>
                  <a:cubicBezTo>
                    <a:pt x="2136" y="729"/>
                    <a:pt x="2136" y="1970"/>
                    <a:pt x="2136" y="5198"/>
                  </a:cubicBezTo>
                  <a:cubicBezTo>
                    <a:pt x="2136" y="8426"/>
                    <a:pt x="2136" y="13639"/>
                    <a:pt x="2136" y="16867"/>
                  </a:cubicBezTo>
                  <a:cubicBezTo>
                    <a:pt x="2136" y="20095"/>
                    <a:pt x="2136" y="21336"/>
                    <a:pt x="2018" y="21336"/>
                  </a:cubicBezTo>
                  <a:cubicBezTo>
                    <a:pt x="1899" y="21336"/>
                    <a:pt x="1662" y="20095"/>
                    <a:pt x="2136" y="16867"/>
                  </a:cubicBezTo>
                  <a:cubicBezTo>
                    <a:pt x="2611" y="13639"/>
                    <a:pt x="3798" y="8426"/>
                    <a:pt x="4747" y="5198"/>
                  </a:cubicBezTo>
                  <a:cubicBezTo>
                    <a:pt x="5697" y="1970"/>
                    <a:pt x="6409" y="729"/>
                    <a:pt x="7358" y="233"/>
                  </a:cubicBezTo>
                  <a:cubicBezTo>
                    <a:pt x="8308" y="-264"/>
                    <a:pt x="9495" y="-16"/>
                    <a:pt x="10444" y="1474"/>
                  </a:cubicBezTo>
                  <a:cubicBezTo>
                    <a:pt x="11393" y="2964"/>
                    <a:pt x="12105" y="5695"/>
                    <a:pt x="12462" y="7805"/>
                  </a:cubicBezTo>
                  <a:cubicBezTo>
                    <a:pt x="12818" y="9915"/>
                    <a:pt x="12818" y="11405"/>
                    <a:pt x="12699" y="12895"/>
                  </a:cubicBezTo>
                  <a:cubicBezTo>
                    <a:pt x="12580" y="14384"/>
                    <a:pt x="12343" y="15874"/>
                    <a:pt x="12224" y="15998"/>
                  </a:cubicBezTo>
                  <a:cubicBezTo>
                    <a:pt x="12105" y="16122"/>
                    <a:pt x="12105" y="14881"/>
                    <a:pt x="12936" y="12398"/>
                  </a:cubicBezTo>
                  <a:cubicBezTo>
                    <a:pt x="13767" y="9915"/>
                    <a:pt x="15429" y="6191"/>
                    <a:pt x="16734" y="3957"/>
                  </a:cubicBezTo>
                  <a:cubicBezTo>
                    <a:pt x="18040" y="1722"/>
                    <a:pt x="18989" y="977"/>
                    <a:pt x="19820" y="1226"/>
                  </a:cubicBezTo>
                  <a:cubicBezTo>
                    <a:pt x="20651" y="1474"/>
                    <a:pt x="21363" y="2715"/>
                    <a:pt x="21481" y="5198"/>
                  </a:cubicBezTo>
                  <a:cubicBezTo>
                    <a:pt x="21600" y="7681"/>
                    <a:pt x="21125" y="11405"/>
                    <a:pt x="21007" y="13888"/>
                  </a:cubicBezTo>
                  <a:cubicBezTo>
                    <a:pt x="20888" y="16370"/>
                    <a:pt x="21125" y="17612"/>
                    <a:pt x="21363" y="1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8981553" y="4806423"/>
              <a:ext cx="129518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2957" y="8972"/>
                  </a:moveTo>
                  <a:cubicBezTo>
                    <a:pt x="13305" y="7311"/>
                    <a:pt x="13653" y="5649"/>
                    <a:pt x="13305" y="4154"/>
                  </a:cubicBezTo>
                  <a:cubicBezTo>
                    <a:pt x="12957" y="2658"/>
                    <a:pt x="11912" y="1329"/>
                    <a:pt x="10518" y="1163"/>
                  </a:cubicBezTo>
                  <a:cubicBezTo>
                    <a:pt x="9124" y="997"/>
                    <a:pt x="7383" y="1994"/>
                    <a:pt x="5641" y="4154"/>
                  </a:cubicBezTo>
                  <a:cubicBezTo>
                    <a:pt x="3899" y="6314"/>
                    <a:pt x="2157" y="9637"/>
                    <a:pt x="1112" y="12295"/>
                  </a:cubicBezTo>
                  <a:cubicBezTo>
                    <a:pt x="66" y="14954"/>
                    <a:pt x="-282" y="16948"/>
                    <a:pt x="241" y="18609"/>
                  </a:cubicBezTo>
                  <a:cubicBezTo>
                    <a:pt x="763" y="20271"/>
                    <a:pt x="2157" y="21600"/>
                    <a:pt x="3376" y="21600"/>
                  </a:cubicBezTo>
                  <a:cubicBezTo>
                    <a:pt x="4595" y="21600"/>
                    <a:pt x="5641" y="20271"/>
                    <a:pt x="7383" y="17114"/>
                  </a:cubicBezTo>
                  <a:cubicBezTo>
                    <a:pt x="9124" y="13957"/>
                    <a:pt x="11563" y="8972"/>
                    <a:pt x="12957" y="5483"/>
                  </a:cubicBezTo>
                  <a:cubicBezTo>
                    <a:pt x="14350" y="1994"/>
                    <a:pt x="14699" y="0"/>
                    <a:pt x="14873" y="0"/>
                  </a:cubicBezTo>
                  <a:cubicBezTo>
                    <a:pt x="15047" y="0"/>
                    <a:pt x="15047" y="1994"/>
                    <a:pt x="15395" y="5317"/>
                  </a:cubicBezTo>
                  <a:cubicBezTo>
                    <a:pt x="15744" y="8640"/>
                    <a:pt x="16441" y="13292"/>
                    <a:pt x="17486" y="16117"/>
                  </a:cubicBezTo>
                  <a:cubicBezTo>
                    <a:pt x="18531" y="18942"/>
                    <a:pt x="19924" y="19938"/>
                    <a:pt x="21318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123770" y="4806423"/>
              <a:ext cx="101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6171"/>
                    <a:pt x="11700" y="12343"/>
                    <a:pt x="15300" y="15943"/>
                  </a:cubicBezTo>
                  <a:cubicBezTo>
                    <a:pt x="18900" y="19543"/>
                    <a:pt x="2025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098370" y="4825473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5300" y="1929"/>
                  </a:cubicBezTo>
                  <a:cubicBezTo>
                    <a:pt x="12600" y="3857"/>
                    <a:pt x="9000" y="7714"/>
                    <a:pt x="6300" y="11314"/>
                  </a:cubicBezTo>
                  <a:cubicBezTo>
                    <a:pt x="3600" y="14914"/>
                    <a:pt x="180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8839028" y="5142973"/>
              <a:ext cx="214893" cy="12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97" fill="norm" stroke="1" extrusionOk="0">
                  <a:moveTo>
                    <a:pt x="15781" y="0"/>
                  </a:moveTo>
                  <a:cubicBezTo>
                    <a:pt x="15146" y="3661"/>
                    <a:pt x="14511" y="7322"/>
                    <a:pt x="13240" y="10983"/>
                  </a:cubicBezTo>
                  <a:cubicBezTo>
                    <a:pt x="11970" y="14644"/>
                    <a:pt x="10064" y="18305"/>
                    <a:pt x="8052" y="19953"/>
                  </a:cubicBezTo>
                  <a:cubicBezTo>
                    <a:pt x="6040" y="21600"/>
                    <a:pt x="3923" y="21234"/>
                    <a:pt x="2546" y="20319"/>
                  </a:cubicBezTo>
                  <a:cubicBezTo>
                    <a:pt x="1170" y="19403"/>
                    <a:pt x="534" y="17939"/>
                    <a:pt x="217" y="16292"/>
                  </a:cubicBezTo>
                  <a:cubicBezTo>
                    <a:pt x="-101" y="14644"/>
                    <a:pt x="-101" y="12814"/>
                    <a:pt x="428" y="11532"/>
                  </a:cubicBezTo>
                  <a:cubicBezTo>
                    <a:pt x="958" y="10251"/>
                    <a:pt x="2017" y="9519"/>
                    <a:pt x="4452" y="10800"/>
                  </a:cubicBezTo>
                  <a:cubicBezTo>
                    <a:pt x="6887" y="12081"/>
                    <a:pt x="10699" y="15376"/>
                    <a:pt x="13770" y="16841"/>
                  </a:cubicBezTo>
                  <a:cubicBezTo>
                    <a:pt x="16840" y="18305"/>
                    <a:pt x="19170" y="17939"/>
                    <a:pt x="21499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406080" y="4628623"/>
              <a:ext cx="47891" cy="59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16" fill="norm" stroke="1" extrusionOk="0">
                  <a:moveTo>
                    <a:pt x="21248" y="0"/>
                  </a:moveTo>
                  <a:cubicBezTo>
                    <a:pt x="20309" y="2662"/>
                    <a:pt x="19370" y="5324"/>
                    <a:pt x="17961" y="7986"/>
                  </a:cubicBezTo>
                  <a:cubicBezTo>
                    <a:pt x="16552" y="10648"/>
                    <a:pt x="14674" y="13310"/>
                    <a:pt x="11857" y="15249"/>
                  </a:cubicBezTo>
                  <a:cubicBezTo>
                    <a:pt x="9039" y="17189"/>
                    <a:pt x="5283" y="18406"/>
                    <a:pt x="2935" y="19356"/>
                  </a:cubicBezTo>
                  <a:cubicBezTo>
                    <a:pt x="587" y="20307"/>
                    <a:pt x="-352" y="20992"/>
                    <a:pt x="118" y="21296"/>
                  </a:cubicBezTo>
                  <a:cubicBezTo>
                    <a:pt x="587" y="21600"/>
                    <a:pt x="2465" y="21524"/>
                    <a:pt x="4344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9622427" y="4800073"/>
              <a:ext cx="53794" cy="344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429" fill="norm" stroke="1" extrusionOk="0">
                  <a:moveTo>
                    <a:pt x="21113" y="0"/>
                  </a:moveTo>
                  <a:cubicBezTo>
                    <a:pt x="18621" y="3556"/>
                    <a:pt x="16128" y="7112"/>
                    <a:pt x="13636" y="10405"/>
                  </a:cubicBezTo>
                  <a:cubicBezTo>
                    <a:pt x="11144" y="13698"/>
                    <a:pt x="8651" y="16727"/>
                    <a:pt x="6159" y="18702"/>
                  </a:cubicBezTo>
                  <a:cubicBezTo>
                    <a:pt x="3667" y="20678"/>
                    <a:pt x="1175" y="21600"/>
                    <a:pt x="344" y="21402"/>
                  </a:cubicBezTo>
                  <a:cubicBezTo>
                    <a:pt x="-487" y="21205"/>
                    <a:pt x="344" y="19888"/>
                    <a:pt x="1175" y="18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9663520" y="4755623"/>
              <a:ext cx="203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5" y="17280"/>
                    <a:pt x="2250" y="12960"/>
                    <a:pt x="5175" y="9600"/>
                  </a:cubicBezTo>
                  <a:cubicBezTo>
                    <a:pt x="8100" y="6240"/>
                    <a:pt x="12825" y="3840"/>
                    <a:pt x="15862" y="2400"/>
                  </a:cubicBezTo>
                  <a:cubicBezTo>
                    <a:pt x="18900" y="960"/>
                    <a:pt x="20250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9631770" y="4914373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9733370" y="5079473"/>
              <a:ext cx="107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9727020" y="5079473"/>
              <a:ext cx="762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15"/>
                    <a:pt x="7200" y="11631"/>
                    <a:pt x="3600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9940066" y="4787373"/>
              <a:ext cx="148905" cy="30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31" fill="norm" stroke="1" extrusionOk="0">
                  <a:moveTo>
                    <a:pt x="21402" y="0"/>
                  </a:moveTo>
                  <a:cubicBezTo>
                    <a:pt x="17143" y="906"/>
                    <a:pt x="12884" y="1813"/>
                    <a:pt x="9385" y="3852"/>
                  </a:cubicBezTo>
                  <a:cubicBezTo>
                    <a:pt x="5887" y="5891"/>
                    <a:pt x="3148" y="9063"/>
                    <a:pt x="1627" y="11933"/>
                  </a:cubicBezTo>
                  <a:cubicBezTo>
                    <a:pt x="106" y="14803"/>
                    <a:pt x="-198" y="17371"/>
                    <a:pt x="106" y="19032"/>
                  </a:cubicBezTo>
                  <a:cubicBezTo>
                    <a:pt x="410" y="20694"/>
                    <a:pt x="1323" y="21449"/>
                    <a:pt x="3909" y="21524"/>
                  </a:cubicBezTo>
                  <a:cubicBezTo>
                    <a:pt x="6495" y="21600"/>
                    <a:pt x="10754" y="20996"/>
                    <a:pt x="15013" y="20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0054936" y="4863573"/>
              <a:ext cx="180085" cy="18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462" fill="norm" stroke="1" extrusionOk="0">
                  <a:moveTo>
                    <a:pt x="20616" y="0"/>
                  </a:moveTo>
                  <a:cubicBezTo>
                    <a:pt x="18104" y="5280"/>
                    <a:pt x="15592" y="10560"/>
                    <a:pt x="13206" y="14160"/>
                  </a:cubicBezTo>
                  <a:cubicBezTo>
                    <a:pt x="10820" y="17760"/>
                    <a:pt x="8560" y="19680"/>
                    <a:pt x="6802" y="20640"/>
                  </a:cubicBezTo>
                  <a:cubicBezTo>
                    <a:pt x="5043" y="21600"/>
                    <a:pt x="3788" y="21600"/>
                    <a:pt x="2657" y="21240"/>
                  </a:cubicBezTo>
                  <a:cubicBezTo>
                    <a:pt x="1527" y="20880"/>
                    <a:pt x="522" y="20160"/>
                    <a:pt x="146" y="18720"/>
                  </a:cubicBezTo>
                  <a:cubicBezTo>
                    <a:pt x="-231" y="17280"/>
                    <a:pt x="20" y="15120"/>
                    <a:pt x="2155" y="14160"/>
                  </a:cubicBezTo>
                  <a:cubicBezTo>
                    <a:pt x="4290" y="13200"/>
                    <a:pt x="8309" y="13440"/>
                    <a:pt x="11071" y="13920"/>
                  </a:cubicBezTo>
                  <a:cubicBezTo>
                    <a:pt x="13834" y="14400"/>
                    <a:pt x="15341" y="15120"/>
                    <a:pt x="16848" y="15480"/>
                  </a:cubicBezTo>
                  <a:cubicBezTo>
                    <a:pt x="18355" y="15840"/>
                    <a:pt x="19862" y="15840"/>
                    <a:pt x="21369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0317570" y="4736573"/>
              <a:ext cx="520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0" y="0"/>
                  </a:moveTo>
                  <a:cubicBezTo>
                    <a:pt x="7477" y="3252"/>
                    <a:pt x="14954" y="6503"/>
                    <a:pt x="18277" y="9813"/>
                  </a:cubicBezTo>
                  <a:cubicBezTo>
                    <a:pt x="21600" y="13123"/>
                    <a:pt x="20769" y="16490"/>
                    <a:pt x="17862" y="18465"/>
                  </a:cubicBezTo>
                  <a:cubicBezTo>
                    <a:pt x="14954" y="20439"/>
                    <a:pt x="9969" y="21019"/>
                    <a:pt x="49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10546170" y="4933423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9800"/>
                    <a:pt x="9818" y="18000"/>
                    <a:pt x="13418" y="14400"/>
                  </a:cubicBezTo>
                  <a:cubicBezTo>
                    <a:pt x="17018" y="10800"/>
                    <a:pt x="19309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10984320" y="4793723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73"/>
                    <a:pt x="7200" y="7347"/>
                    <a:pt x="3600" y="10947"/>
                  </a:cubicBezTo>
                  <a:cubicBezTo>
                    <a:pt x="0" y="14547"/>
                    <a:pt x="0" y="18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0997020" y="4742923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9029"/>
                    <a:pt x="424" y="16457"/>
                    <a:pt x="2965" y="12857"/>
                  </a:cubicBezTo>
                  <a:cubicBezTo>
                    <a:pt x="5506" y="9257"/>
                    <a:pt x="10376" y="4629"/>
                    <a:pt x="13871" y="2314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0965270" y="4908023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1104970" y="5117573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72"/>
                    <a:pt x="7200" y="10944"/>
                    <a:pt x="3600" y="1454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1060520" y="5091681"/>
              <a:ext cx="157754" cy="20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33" fill="norm" stroke="1" extrusionOk="0">
                  <a:moveTo>
                    <a:pt x="9504" y="2015"/>
                  </a:moveTo>
                  <a:cubicBezTo>
                    <a:pt x="10656" y="1142"/>
                    <a:pt x="11808" y="269"/>
                    <a:pt x="13104" y="51"/>
                  </a:cubicBezTo>
                  <a:cubicBezTo>
                    <a:pt x="14400" y="-167"/>
                    <a:pt x="15840" y="269"/>
                    <a:pt x="17568" y="2342"/>
                  </a:cubicBezTo>
                  <a:cubicBezTo>
                    <a:pt x="19296" y="4415"/>
                    <a:pt x="21312" y="8124"/>
                    <a:pt x="21456" y="11178"/>
                  </a:cubicBezTo>
                  <a:cubicBezTo>
                    <a:pt x="21600" y="14233"/>
                    <a:pt x="19872" y="16633"/>
                    <a:pt x="16416" y="18378"/>
                  </a:cubicBezTo>
                  <a:cubicBezTo>
                    <a:pt x="12960" y="20124"/>
                    <a:pt x="7776" y="21215"/>
                    <a:pt x="4752" y="21324"/>
                  </a:cubicBezTo>
                  <a:cubicBezTo>
                    <a:pt x="1728" y="21433"/>
                    <a:pt x="864" y="20560"/>
                    <a:pt x="0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1059304" y="4565190"/>
              <a:ext cx="102817" cy="11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95" fill="norm" stroke="1" extrusionOk="0">
                  <a:moveTo>
                    <a:pt x="2898" y="10591"/>
                  </a:moveTo>
                  <a:cubicBezTo>
                    <a:pt x="2898" y="12555"/>
                    <a:pt x="2898" y="14519"/>
                    <a:pt x="2236" y="16286"/>
                  </a:cubicBezTo>
                  <a:cubicBezTo>
                    <a:pt x="1575" y="18053"/>
                    <a:pt x="253" y="19624"/>
                    <a:pt x="32" y="19428"/>
                  </a:cubicBezTo>
                  <a:cubicBezTo>
                    <a:pt x="-188" y="19231"/>
                    <a:pt x="694" y="17268"/>
                    <a:pt x="2898" y="13930"/>
                  </a:cubicBezTo>
                  <a:cubicBezTo>
                    <a:pt x="5102" y="10591"/>
                    <a:pt x="8628" y="5879"/>
                    <a:pt x="11494" y="3130"/>
                  </a:cubicBezTo>
                  <a:cubicBezTo>
                    <a:pt x="14359" y="380"/>
                    <a:pt x="16563" y="-405"/>
                    <a:pt x="17885" y="184"/>
                  </a:cubicBezTo>
                  <a:cubicBezTo>
                    <a:pt x="19208" y="773"/>
                    <a:pt x="19649" y="2737"/>
                    <a:pt x="20090" y="6468"/>
                  </a:cubicBezTo>
                  <a:cubicBezTo>
                    <a:pt x="20530" y="10199"/>
                    <a:pt x="20971" y="15697"/>
                    <a:pt x="21412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1268340" y="4800073"/>
              <a:ext cx="11603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21144" y="0"/>
                  </a:moveTo>
                  <a:cubicBezTo>
                    <a:pt x="18830" y="0"/>
                    <a:pt x="16515" y="0"/>
                    <a:pt x="14008" y="704"/>
                  </a:cubicBezTo>
                  <a:cubicBezTo>
                    <a:pt x="11501" y="1409"/>
                    <a:pt x="8801" y="2817"/>
                    <a:pt x="6294" y="5791"/>
                  </a:cubicBezTo>
                  <a:cubicBezTo>
                    <a:pt x="3787" y="8765"/>
                    <a:pt x="1473" y="13304"/>
                    <a:pt x="508" y="15965"/>
                  </a:cubicBezTo>
                  <a:cubicBezTo>
                    <a:pt x="-456" y="18626"/>
                    <a:pt x="-70" y="19409"/>
                    <a:pt x="1858" y="20035"/>
                  </a:cubicBezTo>
                  <a:cubicBezTo>
                    <a:pt x="3787" y="20661"/>
                    <a:pt x="7258" y="21130"/>
                    <a:pt x="107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356453" y="4888973"/>
              <a:ext cx="1295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21318" y="0"/>
                  </a:moveTo>
                  <a:cubicBezTo>
                    <a:pt x="19924" y="4114"/>
                    <a:pt x="18531" y="8229"/>
                    <a:pt x="15918" y="11186"/>
                  </a:cubicBezTo>
                  <a:cubicBezTo>
                    <a:pt x="13305" y="14143"/>
                    <a:pt x="9473" y="15943"/>
                    <a:pt x="6686" y="16586"/>
                  </a:cubicBezTo>
                  <a:cubicBezTo>
                    <a:pt x="3899" y="17229"/>
                    <a:pt x="2157" y="16714"/>
                    <a:pt x="1112" y="15814"/>
                  </a:cubicBezTo>
                  <a:cubicBezTo>
                    <a:pt x="66" y="14914"/>
                    <a:pt x="-282" y="13629"/>
                    <a:pt x="241" y="12471"/>
                  </a:cubicBezTo>
                  <a:cubicBezTo>
                    <a:pt x="763" y="11314"/>
                    <a:pt x="2157" y="10286"/>
                    <a:pt x="4595" y="10029"/>
                  </a:cubicBezTo>
                  <a:cubicBezTo>
                    <a:pt x="7034" y="9771"/>
                    <a:pt x="10518" y="10286"/>
                    <a:pt x="13305" y="12343"/>
                  </a:cubicBezTo>
                  <a:cubicBezTo>
                    <a:pt x="16092" y="14400"/>
                    <a:pt x="18183" y="18000"/>
                    <a:pt x="20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1511370" y="4819123"/>
              <a:ext cx="108579" cy="28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441" fill="norm" stroke="1" extrusionOk="0">
                  <a:moveTo>
                    <a:pt x="7336" y="0"/>
                  </a:moveTo>
                  <a:cubicBezTo>
                    <a:pt x="11819" y="2720"/>
                    <a:pt x="16302" y="5440"/>
                    <a:pt x="18747" y="8160"/>
                  </a:cubicBezTo>
                  <a:cubicBezTo>
                    <a:pt x="21192" y="10880"/>
                    <a:pt x="21600" y="13600"/>
                    <a:pt x="19766" y="15840"/>
                  </a:cubicBezTo>
                  <a:cubicBezTo>
                    <a:pt x="17932" y="18080"/>
                    <a:pt x="13857" y="19840"/>
                    <a:pt x="10596" y="20720"/>
                  </a:cubicBezTo>
                  <a:cubicBezTo>
                    <a:pt x="7336" y="21600"/>
                    <a:pt x="4891" y="21600"/>
                    <a:pt x="3260" y="21120"/>
                  </a:cubicBezTo>
                  <a:cubicBezTo>
                    <a:pt x="1630" y="20640"/>
                    <a:pt x="815" y="19680"/>
                    <a:pt x="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1714570" y="4634973"/>
              <a:ext cx="20274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4320" y="2250"/>
                    <a:pt x="8640" y="4500"/>
                    <a:pt x="12960" y="6814"/>
                  </a:cubicBezTo>
                  <a:cubicBezTo>
                    <a:pt x="17280" y="9129"/>
                    <a:pt x="21600" y="11507"/>
                    <a:pt x="20520" y="13982"/>
                  </a:cubicBezTo>
                  <a:cubicBezTo>
                    <a:pt x="19440" y="16457"/>
                    <a:pt x="12960" y="19029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2" name="Drawing"/>
          <p:cNvGrpSpPr/>
          <p:nvPr/>
        </p:nvGrpSpPr>
        <p:grpSpPr>
          <a:xfrm>
            <a:off x="1310745" y="1591733"/>
            <a:ext cx="11668656" cy="7856124"/>
            <a:chOff x="0" y="0"/>
            <a:chExt cx="11668654" cy="7856123"/>
          </a:xfrm>
        </p:grpSpPr>
        <p:sp>
          <p:nvSpPr>
            <p:cNvPr id="1655" name="Line"/>
            <p:cNvSpPr/>
            <p:nvPr/>
          </p:nvSpPr>
          <p:spPr>
            <a:xfrm>
              <a:off x="1953154" y="8466"/>
              <a:ext cx="127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96"/>
                    <a:pt x="0" y="4192"/>
                    <a:pt x="3600" y="6927"/>
                  </a:cubicBezTo>
                  <a:cubicBezTo>
                    <a:pt x="7200" y="9661"/>
                    <a:pt x="14400" y="13033"/>
                    <a:pt x="18000" y="15585"/>
                  </a:cubicBezTo>
                  <a:cubicBezTo>
                    <a:pt x="21600" y="18137"/>
                    <a:pt x="21600" y="19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942167" y="33866"/>
              <a:ext cx="19561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9116" y="0"/>
                  </a:moveTo>
                  <a:cubicBezTo>
                    <a:pt x="20035" y="379"/>
                    <a:pt x="20954" y="758"/>
                    <a:pt x="21184" y="1421"/>
                  </a:cubicBezTo>
                  <a:cubicBezTo>
                    <a:pt x="21414" y="2084"/>
                    <a:pt x="20954" y="3032"/>
                    <a:pt x="18427" y="4547"/>
                  </a:cubicBezTo>
                  <a:cubicBezTo>
                    <a:pt x="15899" y="6063"/>
                    <a:pt x="11303" y="8147"/>
                    <a:pt x="8086" y="9474"/>
                  </a:cubicBezTo>
                  <a:cubicBezTo>
                    <a:pt x="4869" y="10800"/>
                    <a:pt x="3031" y="11368"/>
                    <a:pt x="1767" y="11842"/>
                  </a:cubicBezTo>
                  <a:cubicBezTo>
                    <a:pt x="503" y="12316"/>
                    <a:pt x="-186" y="12695"/>
                    <a:pt x="44" y="13026"/>
                  </a:cubicBezTo>
                  <a:cubicBezTo>
                    <a:pt x="274" y="13358"/>
                    <a:pt x="1423" y="13642"/>
                    <a:pt x="3950" y="14211"/>
                  </a:cubicBezTo>
                  <a:cubicBezTo>
                    <a:pt x="6478" y="14779"/>
                    <a:pt x="10384" y="15632"/>
                    <a:pt x="13257" y="16911"/>
                  </a:cubicBezTo>
                  <a:cubicBezTo>
                    <a:pt x="16129" y="18189"/>
                    <a:pt x="17967" y="19895"/>
                    <a:pt x="198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257954" y="306916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21600"/>
                    <a:pt x="12218" y="21600"/>
                    <a:pt x="15818" y="18000"/>
                  </a:cubicBezTo>
                  <a:cubicBezTo>
                    <a:pt x="19418" y="14400"/>
                    <a:pt x="205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2596630" y="0"/>
              <a:ext cx="164477" cy="4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2" h="21600" fill="norm" stroke="1" extrusionOk="0">
                  <a:moveTo>
                    <a:pt x="13791" y="4003"/>
                  </a:moveTo>
                  <a:cubicBezTo>
                    <a:pt x="13791" y="2979"/>
                    <a:pt x="13791" y="1955"/>
                    <a:pt x="13661" y="1210"/>
                  </a:cubicBezTo>
                  <a:cubicBezTo>
                    <a:pt x="13531" y="466"/>
                    <a:pt x="13271" y="0"/>
                    <a:pt x="11189" y="0"/>
                  </a:cubicBezTo>
                  <a:cubicBezTo>
                    <a:pt x="9107" y="0"/>
                    <a:pt x="5204" y="466"/>
                    <a:pt x="2731" y="1676"/>
                  </a:cubicBezTo>
                  <a:cubicBezTo>
                    <a:pt x="259" y="2886"/>
                    <a:pt x="-782" y="4841"/>
                    <a:pt x="649" y="6843"/>
                  </a:cubicBezTo>
                  <a:cubicBezTo>
                    <a:pt x="2081" y="8845"/>
                    <a:pt x="5984" y="10893"/>
                    <a:pt x="9758" y="12709"/>
                  </a:cubicBezTo>
                  <a:cubicBezTo>
                    <a:pt x="13531" y="14524"/>
                    <a:pt x="17175" y="16107"/>
                    <a:pt x="18996" y="17224"/>
                  </a:cubicBezTo>
                  <a:cubicBezTo>
                    <a:pt x="20818" y="18341"/>
                    <a:pt x="20818" y="18993"/>
                    <a:pt x="17565" y="19645"/>
                  </a:cubicBezTo>
                  <a:cubicBezTo>
                    <a:pt x="14312" y="20297"/>
                    <a:pt x="7806" y="20948"/>
                    <a:pt x="1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548741" y="8466"/>
              <a:ext cx="87164" cy="44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42" fill="norm" stroke="1" extrusionOk="0">
                  <a:moveTo>
                    <a:pt x="4207" y="0"/>
                  </a:moveTo>
                  <a:cubicBezTo>
                    <a:pt x="5235" y="2019"/>
                    <a:pt x="6264" y="4037"/>
                    <a:pt x="5492" y="6813"/>
                  </a:cubicBezTo>
                  <a:cubicBezTo>
                    <a:pt x="4721" y="9589"/>
                    <a:pt x="2149" y="13121"/>
                    <a:pt x="864" y="15544"/>
                  </a:cubicBezTo>
                  <a:cubicBezTo>
                    <a:pt x="-422" y="17966"/>
                    <a:pt x="-422" y="19279"/>
                    <a:pt x="1892" y="20187"/>
                  </a:cubicBezTo>
                  <a:cubicBezTo>
                    <a:pt x="4207" y="21095"/>
                    <a:pt x="8835" y="21600"/>
                    <a:pt x="12435" y="21398"/>
                  </a:cubicBezTo>
                  <a:cubicBezTo>
                    <a:pt x="16035" y="21196"/>
                    <a:pt x="18607" y="20288"/>
                    <a:pt x="21178" y="19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508904" y="287303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81" y="11375"/>
                    <a:pt x="8361" y="2735"/>
                    <a:pt x="11961" y="575"/>
                  </a:cubicBezTo>
                  <a:cubicBezTo>
                    <a:pt x="15561" y="-1585"/>
                    <a:pt x="1858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653020" y="244069"/>
              <a:ext cx="167035" cy="18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0812" fill="norm" stroke="1" extrusionOk="0">
                  <a:moveTo>
                    <a:pt x="6644" y="6971"/>
                  </a:moveTo>
                  <a:cubicBezTo>
                    <a:pt x="6911" y="5797"/>
                    <a:pt x="7177" y="4623"/>
                    <a:pt x="7977" y="3332"/>
                  </a:cubicBezTo>
                  <a:cubicBezTo>
                    <a:pt x="8777" y="2041"/>
                    <a:pt x="10111" y="632"/>
                    <a:pt x="9977" y="163"/>
                  </a:cubicBezTo>
                  <a:cubicBezTo>
                    <a:pt x="9844" y="-307"/>
                    <a:pt x="8244" y="163"/>
                    <a:pt x="6111" y="2628"/>
                  </a:cubicBezTo>
                  <a:cubicBezTo>
                    <a:pt x="3977" y="5093"/>
                    <a:pt x="1311" y="9554"/>
                    <a:pt x="377" y="13076"/>
                  </a:cubicBezTo>
                  <a:cubicBezTo>
                    <a:pt x="-556" y="16597"/>
                    <a:pt x="244" y="19180"/>
                    <a:pt x="2777" y="20236"/>
                  </a:cubicBezTo>
                  <a:cubicBezTo>
                    <a:pt x="5311" y="21293"/>
                    <a:pt x="9577" y="20823"/>
                    <a:pt x="12911" y="19415"/>
                  </a:cubicBezTo>
                  <a:cubicBezTo>
                    <a:pt x="16244" y="18006"/>
                    <a:pt x="18644" y="15658"/>
                    <a:pt x="21044" y="13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818101" y="249203"/>
              <a:ext cx="76199" cy="2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1345" fill="norm" stroke="1" extrusionOk="0">
                  <a:moveTo>
                    <a:pt x="15872" y="705"/>
                  </a:moveTo>
                  <a:cubicBezTo>
                    <a:pt x="13030" y="273"/>
                    <a:pt x="10188" y="-159"/>
                    <a:pt x="7346" y="57"/>
                  </a:cubicBezTo>
                  <a:cubicBezTo>
                    <a:pt x="4504" y="273"/>
                    <a:pt x="1662" y="1137"/>
                    <a:pt x="525" y="2109"/>
                  </a:cubicBezTo>
                  <a:cubicBezTo>
                    <a:pt x="-612" y="3081"/>
                    <a:pt x="-44" y="4161"/>
                    <a:pt x="3651" y="6105"/>
                  </a:cubicBezTo>
                  <a:cubicBezTo>
                    <a:pt x="7346" y="8049"/>
                    <a:pt x="14167" y="10857"/>
                    <a:pt x="17577" y="13341"/>
                  </a:cubicBezTo>
                  <a:cubicBezTo>
                    <a:pt x="20988" y="15825"/>
                    <a:pt x="20988" y="17985"/>
                    <a:pt x="19567" y="19389"/>
                  </a:cubicBezTo>
                  <a:cubicBezTo>
                    <a:pt x="18146" y="20793"/>
                    <a:pt x="15304" y="21441"/>
                    <a:pt x="13030" y="21333"/>
                  </a:cubicBezTo>
                  <a:cubicBezTo>
                    <a:pt x="10756" y="21225"/>
                    <a:pt x="9051" y="20361"/>
                    <a:pt x="7346" y="19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013993" y="2116"/>
              <a:ext cx="91812" cy="43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43" fill="norm" stroke="1" extrusionOk="0">
                  <a:moveTo>
                    <a:pt x="13929" y="0"/>
                  </a:moveTo>
                  <a:cubicBezTo>
                    <a:pt x="10493" y="3984"/>
                    <a:pt x="7057" y="7969"/>
                    <a:pt x="4602" y="11272"/>
                  </a:cubicBezTo>
                  <a:cubicBezTo>
                    <a:pt x="2148" y="14575"/>
                    <a:pt x="675" y="17196"/>
                    <a:pt x="184" y="18769"/>
                  </a:cubicBezTo>
                  <a:cubicBezTo>
                    <a:pt x="-307" y="20342"/>
                    <a:pt x="184" y="20866"/>
                    <a:pt x="1657" y="21181"/>
                  </a:cubicBezTo>
                  <a:cubicBezTo>
                    <a:pt x="3129" y="21495"/>
                    <a:pt x="5584" y="21600"/>
                    <a:pt x="9020" y="21076"/>
                  </a:cubicBezTo>
                  <a:cubicBezTo>
                    <a:pt x="12457" y="20551"/>
                    <a:pt x="16875" y="19398"/>
                    <a:pt x="21293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3997854" y="249766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2124604" y="643466"/>
              <a:ext cx="1581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3" y="19680"/>
                    <a:pt x="1966" y="17760"/>
                    <a:pt x="3007" y="16080"/>
                  </a:cubicBezTo>
                  <a:cubicBezTo>
                    <a:pt x="4048" y="14400"/>
                    <a:pt x="5147" y="12960"/>
                    <a:pt x="6260" y="11520"/>
                  </a:cubicBezTo>
                  <a:cubicBezTo>
                    <a:pt x="7373" y="10080"/>
                    <a:pt x="8501" y="8640"/>
                    <a:pt x="9643" y="7680"/>
                  </a:cubicBezTo>
                  <a:cubicBezTo>
                    <a:pt x="10786" y="6720"/>
                    <a:pt x="11942" y="6240"/>
                    <a:pt x="13113" y="5520"/>
                  </a:cubicBezTo>
                  <a:cubicBezTo>
                    <a:pt x="14284" y="4800"/>
                    <a:pt x="15470" y="3840"/>
                    <a:pt x="16771" y="3120"/>
                  </a:cubicBezTo>
                  <a:cubicBezTo>
                    <a:pt x="18072" y="2400"/>
                    <a:pt x="19489" y="1920"/>
                    <a:pt x="20313" y="1440"/>
                  </a:cubicBezTo>
                  <a:cubicBezTo>
                    <a:pt x="21137" y="960"/>
                    <a:pt x="21369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2061104" y="700616"/>
              <a:ext cx="1771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1" y="19614"/>
                    <a:pt x="1961" y="17628"/>
                    <a:pt x="2981" y="16014"/>
                  </a:cubicBezTo>
                  <a:cubicBezTo>
                    <a:pt x="4000" y="14400"/>
                    <a:pt x="5058" y="13159"/>
                    <a:pt x="6116" y="12166"/>
                  </a:cubicBezTo>
                  <a:cubicBezTo>
                    <a:pt x="7174" y="11172"/>
                    <a:pt x="8232" y="10428"/>
                    <a:pt x="9148" y="9683"/>
                  </a:cubicBezTo>
                  <a:cubicBezTo>
                    <a:pt x="10065" y="8938"/>
                    <a:pt x="10839" y="8193"/>
                    <a:pt x="11639" y="7448"/>
                  </a:cubicBezTo>
                  <a:cubicBezTo>
                    <a:pt x="12439" y="6703"/>
                    <a:pt x="13265" y="5959"/>
                    <a:pt x="14374" y="4966"/>
                  </a:cubicBezTo>
                  <a:cubicBezTo>
                    <a:pt x="15484" y="3972"/>
                    <a:pt x="16877" y="2731"/>
                    <a:pt x="18129" y="1862"/>
                  </a:cubicBezTo>
                  <a:cubicBezTo>
                    <a:pt x="19381" y="993"/>
                    <a:pt x="20490" y="4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87627" y="1537697"/>
              <a:ext cx="220944" cy="428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44" fill="norm" stroke="1" extrusionOk="0">
                  <a:moveTo>
                    <a:pt x="480" y="1326"/>
                  </a:moveTo>
                  <a:cubicBezTo>
                    <a:pt x="681" y="5032"/>
                    <a:pt x="883" y="8738"/>
                    <a:pt x="1489" y="11915"/>
                  </a:cubicBezTo>
                  <a:cubicBezTo>
                    <a:pt x="2095" y="15091"/>
                    <a:pt x="3104" y="17738"/>
                    <a:pt x="3911" y="19326"/>
                  </a:cubicBezTo>
                  <a:cubicBezTo>
                    <a:pt x="4719" y="20915"/>
                    <a:pt x="5324" y="21444"/>
                    <a:pt x="5627" y="21444"/>
                  </a:cubicBezTo>
                  <a:cubicBezTo>
                    <a:pt x="5930" y="21444"/>
                    <a:pt x="5930" y="20915"/>
                    <a:pt x="5425" y="19062"/>
                  </a:cubicBezTo>
                  <a:cubicBezTo>
                    <a:pt x="4921" y="17209"/>
                    <a:pt x="3911" y="14032"/>
                    <a:pt x="2902" y="11015"/>
                  </a:cubicBezTo>
                  <a:cubicBezTo>
                    <a:pt x="1893" y="7997"/>
                    <a:pt x="883" y="5138"/>
                    <a:pt x="379" y="3444"/>
                  </a:cubicBezTo>
                  <a:cubicBezTo>
                    <a:pt x="-126" y="1750"/>
                    <a:pt x="-126" y="1220"/>
                    <a:pt x="379" y="744"/>
                  </a:cubicBezTo>
                  <a:cubicBezTo>
                    <a:pt x="883" y="268"/>
                    <a:pt x="1893" y="-156"/>
                    <a:pt x="4113" y="56"/>
                  </a:cubicBezTo>
                  <a:cubicBezTo>
                    <a:pt x="6334" y="268"/>
                    <a:pt x="9766" y="1115"/>
                    <a:pt x="12895" y="2756"/>
                  </a:cubicBezTo>
                  <a:cubicBezTo>
                    <a:pt x="16024" y="4397"/>
                    <a:pt x="18850" y="6832"/>
                    <a:pt x="20162" y="9320"/>
                  </a:cubicBezTo>
                  <a:cubicBezTo>
                    <a:pt x="21474" y="11809"/>
                    <a:pt x="21272" y="14350"/>
                    <a:pt x="20162" y="16309"/>
                  </a:cubicBezTo>
                  <a:cubicBezTo>
                    <a:pt x="19052" y="18268"/>
                    <a:pt x="17033" y="19644"/>
                    <a:pt x="14913" y="20385"/>
                  </a:cubicBezTo>
                  <a:cubicBezTo>
                    <a:pt x="12794" y="21126"/>
                    <a:pt x="10573" y="21232"/>
                    <a:pt x="8958" y="21020"/>
                  </a:cubicBezTo>
                  <a:cubicBezTo>
                    <a:pt x="7343" y="20809"/>
                    <a:pt x="6334" y="20279"/>
                    <a:pt x="6031" y="19644"/>
                  </a:cubicBezTo>
                  <a:cubicBezTo>
                    <a:pt x="5728" y="19009"/>
                    <a:pt x="6132" y="18268"/>
                    <a:pt x="6536" y="17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80004" y="1729316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86354" y="1805516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41362" y="1523123"/>
              <a:ext cx="138693" cy="469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76" fill="norm" stroke="1" extrusionOk="0">
                  <a:moveTo>
                    <a:pt x="21444" y="1872"/>
                  </a:moveTo>
                  <a:cubicBezTo>
                    <a:pt x="20789" y="1390"/>
                    <a:pt x="20135" y="908"/>
                    <a:pt x="17680" y="522"/>
                  </a:cubicBezTo>
                  <a:cubicBezTo>
                    <a:pt x="15226" y="136"/>
                    <a:pt x="10971" y="-153"/>
                    <a:pt x="7699" y="88"/>
                  </a:cubicBezTo>
                  <a:cubicBezTo>
                    <a:pt x="4426" y="329"/>
                    <a:pt x="2135" y="1101"/>
                    <a:pt x="1480" y="1920"/>
                  </a:cubicBezTo>
                  <a:cubicBezTo>
                    <a:pt x="826" y="2740"/>
                    <a:pt x="1808" y="3608"/>
                    <a:pt x="4262" y="4813"/>
                  </a:cubicBezTo>
                  <a:cubicBezTo>
                    <a:pt x="6717" y="6018"/>
                    <a:pt x="10644" y="7561"/>
                    <a:pt x="12608" y="8574"/>
                  </a:cubicBezTo>
                  <a:cubicBezTo>
                    <a:pt x="14571" y="9586"/>
                    <a:pt x="14571" y="10068"/>
                    <a:pt x="12935" y="10840"/>
                  </a:cubicBezTo>
                  <a:cubicBezTo>
                    <a:pt x="11299" y="11611"/>
                    <a:pt x="8026" y="12672"/>
                    <a:pt x="5571" y="14070"/>
                  </a:cubicBezTo>
                  <a:cubicBezTo>
                    <a:pt x="3117" y="15468"/>
                    <a:pt x="1480" y="17204"/>
                    <a:pt x="662" y="18313"/>
                  </a:cubicBezTo>
                  <a:cubicBezTo>
                    <a:pt x="-156" y="19422"/>
                    <a:pt x="-156" y="19904"/>
                    <a:pt x="335" y="20338"/>
                  </a:cubicBezTo>
                  <a:cubicBezTo>
                    <a:pt x="826" y="20772"/>
                    <a:pt x="1808" y="21158"/>
                    <a:pt x="3280" y="21302"/>
                  </a:cubicBezTo>
                  <a:cubicBezTo>
                    <a:pt x="4753" y="21447"/>
                    <a:pt x="6717" y="21351"/>
                    <a:pt x="8680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318154" y="1665816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094"/>
                    <a:pt x="9257" y="8188"/>
                    <a:pt x="12857" y="11788"/>
                  </a:cubicBezTo>
                  <a:cubicBezTo>
                    <a:pt x="16457" y="15388"/>
                    <a:pt x="19029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381654" y="1615016"/>
              <a:ext cx="139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18"/>
                    <a:pt x="18327" y="236"/>
                    <a:pt x="16364" y="2007"/>
                  </a:cubicBezTo>
                  <a:cubicBezTo>
                    <a:pt x="14400" y="3777"/>
                    <a:pt x="12109" y="7200"/>
                    <a:pt x="9491" y="10446"/>
                  </a:cubicBezTo>
                  <a:cubicBezTo>
                    <a:pt x="6873" y="13692"/>
                    <a:pt x="3927" y="16761"/>
                    <a:pt x="2291" y="18590"/>
                  </a:cubicBezTo>
                  <a:cubicBezTo>
                    <a:pt x="655" y="20420"/>
                    <a:pt x="327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544637" y="1913466"/>
              <a:ext cx="84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794404" y="1919816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2118254" y="19388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2511954" y="1605179"/>
              <a:ext cx="234951" cy="32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656"/>
                  </a:moveTo>
                  <a:cubicBezTo>
                    <a:pt x="778" y="233"/>
                    <a:pt x="1557" y="-191"/>
                    <a:pt x="2432" y="91"/>
                  </a:cubicBezTo>
                  <a:cubicBezTo>
                    <a:pt x="3308" y="374"/>
                    <a:pt x="4281" y="1362"/>
                    <a:pt x="6130" y="3550"/>
                  </a:cubicBezTo>
                  <a:cubicBezTo>
                    <a:pt x="7978" y="5738"/>
                    <a:pt x="10703" y="9127"/>
                    <a:pt x="13038" y="12091"/>
                  </a:cubicBezTo>
                  <a:cubicBezTo>
                    <a:pt x="15373" y="15056"/>
                    <a:pt x="17319" y="17597"/>
                    <a:pt x="18681" y="19080"/>
                  </a:cubicBezTo>
                  <a:cubicBezTo>
                    <a:pt x="20043" y="20562"/>
                    <a:pt x="20822" y="20985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614549" y="1591932"/>
              <a:ext cx="132356" cy="36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42" fill="norm" stroke="1" extrusionOk="0">
                  <a:moveTo>
                    <a:pt x="21104" y="976"/>
                  </a:moveTo>
                  <a:cubicBezTo>
                    <a:pt x="20429" y="359"/>
                    <a:pt x="19754" y="-258"/>
                    <a:pt x="18910" y="112"/>
                  </a:cubicBezTo>
                  <a:cubicBezTo>
                    <a:pt x="18067" y="483"/>
                    <a:pt x="17054" y="1840"/>
                    <a:pt x="15029" y="3939"/>
                  </a:cubicBezTo>
                  <a:cubicBezTo>
                    <a:pt x="13004" y="6037"/>
                    <a:pt x="9967" y="8876"/>
                    <a:pt x="7098" y="11529"/>
                  </a:cubicBezTo>
                  <a:cubicBezTo>
                    <a:pt x="4229" y="14183"/>
                    <a:pt x="1529" y="16652"/>
                    <a:pt x="516" y="18256"/>
                  </a:cubicBezTo>
                  <a:cubicBezTo>
                    <a:pt x="-496" y="19861"/>
                    <a:pt x="179" y="20601"/>
                    <a:pt x="854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792080" y="1823358"/>
              <a:ext cx="100875" cy="12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762" fill="norm" stroke="1" extrusionOk="0">
                  <a:moveTo>
                    <a:pt x="3896" y="5701"/>
                  </a:moveTo>
                  <a:cubicBezTo>
                    <a:pt x="3446" y="7897"/>
                    <a:pt x="2996" y="10094"/>
                    <a:pt x="2321" y="13023"/>
                  </a:cubicBezTo>
                  <a:cubicBezTo>
                    <a:pt x="1646" y="15951"/>
                    <a:pt x="746" y="19612"/>
                    <a:pt x="296" y="20528"/>
                  </a:cubicBezTo>
                  <a:cubicBezTo>
                    <a:pt x="-154" y="21443"/>
                    <a:pt x="-154" y="19612"/>
                    <a:pt x="746" y="16135"/>
                  </a:cubicBezTo>
                  <a:cubicBezTo>
                    <a:pt x="1646" y="12657"/>
                    <a:pt x="3446" y="7531"/>
                    <a:pt x="5246" y="4419"/>
                  </a:cubicBezTo>
                  <a:cubicBezTo>
                    <a:pt x="7046" y="1307"/>
                    <a:pt x="8846" y="209"/>
                    <a:pt x="10871" y="26"/>
                  </a:cubicBezTo>
                  <a:cubicBezTo>
                    <a:pt x="12896" y="-157"/>
                    <a:pt x="15146" y="575"/>
                    <a:pt x="16946" y="4053"/>
                  </a:cubicBezTo>
                  <a:cubicBezTo>
                    <a:pt x="18746" y="7531"/>
                    <a:pt x="20096" y="13755"/>
                    <a:pt x="21446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956454" y="1532466"/>
              <a:ext cx="94029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0" y="0"/>
                  </a:moveTo>
                  <a:cubicBezTo>
                    <a:pt x="2400" y="99"/>
                    <a:pt x="4800" y="198"/>
                    <a:pt x="6720" y="793"/>
                  </a:cubicBezTo>
                  <a:cubicBezTo>
                    <a:pt x="8640" y="1387"/>
                    <a:pt x="10080" y="2477"/>
                    <a:pt x="10320" y="3517"/>
                  </a:cubicBezTo>
                  <a:cubicBezTo>
                    <a:pt x="10560" y="4558"/>
                    <a:pt x="9600" y="5549"/>
                    <a:pt x="8160" y="6490"/>
                  </a:cubicBezTo>
                  <a:cubicBezTo>
                    <a:pt x="6720" y="7431"/>
                    <a:pt x="4800" y="8323"/>
                    <a:pt x="5040" y="9215"/>
                  </a:cubicBezTo>
                  <a:cubicBezTo>
                    <a:pt x="5280" y="10106"/>
                    <a:pt x="7680" y="10998"/>
                    <a:pt x="10800" y="12633"/>
                  </a:cubicBezTo>
                  <a:cubicBezTo>
                    <a:pt x="13920" y="14268"/>
                    <a:pt x="17760" y="16646"/>
                    <a:pt x="19680" y="18132"/>
                  </a:cubicBezTo>
                  <a:cubicBezTo>
                    <a:pt x="21600" y="19618"/>
                    <a:pt x="21600" y="20213"/>
                    <a:pt x="20880" y="20708"/>
                  </a:cubicBezTo>
                  <a:cubicBezTo>
                    <a:pt x="20160" y="21204"/>
                    <a:pt x="18720" y="21600"/>
                    <a:pt x="16800" y="21600"/>
                  </a:cubicBezTo>
                  <a:cubicBezTo>
                    <a:pt x="14880" y="21600"/>
                    <a:pt x="12480" y="21204"/>
                    <a:pt x="10080" y="20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3454084" y="1716616"/>
              <a:ext cx="353271" cy="138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89" fill="norm" stroke="1" extrusionOk="0">
                  <a:moveTo>
                    <a:pt x="629" y="16691"/>
                  </a:moveTo>
                  <a:cubicBezTo>
                    <a:pt x="244" y="15382"/>
                    <a:pt x="-142" y="14073"/>
                    <a:pt x="51" y="11618"/>
                  </a:cubicBezTo>
                  <a:cubicBezTo>
                    <a:pt x="244" y="9164"/>
                    <a:pt x="1015" y="5564"/>
                    <a:pt x="1658" y="3273"/>
                  </a:cubicBezTo>
                  <a:cubicBezTo>
                    <a:pt x="2301" y="982"/>
                    <a:pt x="2815" y="0"/>
                    <a:pt x="3844" y="982"/>
                  </a:cubicBezTo>
                  <a:cubicBezTo>
                    <a:pt x="4872" y="1964"/>
                    <a:pt x="6415" y="4909"/>
                    <a:pt x="7894" y="8509"/>
                  </a:cubicBezTo>
                  <a:cubicBezTo>
                    <a:pt x="9372" y="12109"/>
                    <a:pt x="10787" y="16364"/>
                    <a:pt x="11815" y="18655"/>
                  </a:cubicBezTo>
                  <a:cubicBezTo>
                    <a:pt x="12844" y="20945"/>
                    <a:pt x="13487" y="21273"/>
                    <a:pt x="14129" y="21436"/>
                  </a:cubicBezTo>
                  <a:cubicBezTo>
                    <a:pt x="14772" y="21600"/>
                    <a:pt x="15415" y="21600"/>
                    <a:pt x="16637" y="18000"/>
                  </a:cubicBezTo>
                  <a:cubicBezTo>
                    <a:pt x="17858" y="14400"/>
                    <a:pt x="19658" y="720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492939" y="1212056"/>
              <a:ext cx="130532" cy="20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62" fill="norm" stroke="1" extrusionOk="0">
                  <a:moveTo>
                    <a:pt x="2586" y="3609"/>
                  </a:moveTo>
                  <a:cubicBezTo>
                    <a:pt x="1214" y="2507"/>
                    <a:pt x="-157" y="1405"/>
                    <a:pt x="14" y="744"/>
                  </a:cubicBezTo>
                  <a:cubicBezTo>
                    <a:pt x="186" y="82"/>
                    <a:pt x="1900" y="-138"/>
                    <a:pt x="5157" y="82"/>
                  </a:cubicBezTo>
                  <a:cubicBezTo>
                    <a:pt x="8414" y="303"/>
                    <a:pt x="13214" y="964"/>
                    <a:pt x="16472" y="2286"/>
                  </a:cubicBezTo>
                  <a:cubicBezTo>
                    <a:pt x="19729" y="3609"/>
                    <a:pt x="21443" y="5593"/>
                    <a:pt x="21100" y="8348"/>
                  </a:cubicBezTo>
                  <a:cubicBezTo>
                    <a:pt x="20757" y="11103"/>
                    <a:pt x="18357" y="14629"/>
                    <a:pt x="16300" y="16503"/>
                  </a:cubicBezTo>
                  <a:cubicBezTo>
                    <a:pt x="14243" y="18376"/>
                    <a:pt x="12529" y="18597"/>
                    <a:pt x="12357" y="19148"/>
                  </a:cubicBezTo>
                  <a:cubicBezTo>
                    <a:pt x="12186" y="19699"/>
                    <a:pt x="13557" y="20580"/>
                    <a:pt x="14929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604154" y="1532466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029604" y="1557866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1800"/>
                    <a:pt x="5236" y="3600"/>
                    <a:pt x="8291" y="6450"/>
                  </a:cubicBezTo>
                  <a:cubicBezTo>
                    <a:pt x="11345" y="9300"/>
                    <a:pt x="14836" y="13200"/>
                    <a:pt x="17127" y="15900"/>
                  </a:cubicBezTo>
                  <a:cubicBezTo>
                    <a:pt x="19418" y="18600"/>
                    <a:pt x="20509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055004" y="1488016"/>
              <a:ext cx="1714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33" y="3156"/>
                    <a:pt x="14667" y="6312"/>
                    <a:pt x="11600" y="9222"/>
                  </a:cubicBezTo>
                  <a:cubicBezTo>
                    <a:pt x="8533" y="12132"/>
                    <a:pt x="5867" y="14795"/>
                    <a:pt x="4000" y="16816"/>
                  </a:cubicBezTo>
                  <a:cubicBezTo>
                    <a:pt x="2133" y="18838"/>
                    <a:pt x="1067" y="202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81504" y="2973916"/>
              <a:ext cx="825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2300"/>
                    <a:pt x="2215" y="4600"/>
                    <a:pt x="4708" y="7400"/>
                  </a:cubicBezTo>
                  <a:cubicBezTo>
                    <a:pt x="7200" y="10200"/>
                    <a:pt x="11077" y="13500"/>
                    <a:pt x="14123" y="15950"/>
                  </a:cubicBezTo>
                  <a:cubicBezTo>
                    <a:pt x="17169" y="18400"/>
                    <a:pt x="19385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0" y="2967566"/>
              <a:ext cx="42280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470" y="21600"/>
                  </a:moveTo>
                  <a:cubicBezTo>
                    <a:pt x="1042" y="20829"/>
                    <a:pt x="614" y="20057"/>
                    <a:pt x="294" y="19029"/>
                  </a:cubicBezTo>
                  <a:cubicBezTo>
                    <a:pt x="-27" y="18000"/>
                    <a:pt x="-241" y="16714"/>
                    <a:pt x="508" y="15043"/>
                  </a:cubicBezTo>
                  <a:cubicBezTo>
                    <a:pt x="1256" y="13371"/>
                    <a:pt x="2967" y="11314"/>
                    <a:pt x="5587" y="9129"/>
                  </a:cubicBezTo>
                  <a:cubicBezTo>
                    <a:pt x="8207" y="6943"/>
                    <a:pt x="11735" y="4629"/>
                    <a:pt x="14515" y="3086"/>
                  </a:cubicBezTo>
                  <a:cubicBezTo>
                    <a:pt x="17296" y="1543"/>
                    <a:pt x="19327" y="771"/>
                    <a:pt x="213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372004" y="3191467"/>
              <a:ext cx="127001" cy="14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3453"/>
                  </a:moveTo>
                  <a:cubicBezTo>
                    <a:pt x="5040" y="10411"/>
                    <a:pt x="10080" y="7369"/>
                    <a:pt x="12960" y="5087"/>
                  </a:cubicBezTo>
                  <a:cubicBezTo>
                    <a:pt x="15840" y="2805"/>
                    <a:pt x="16560" y="1284"/>
                    <a:pt x="16020" y="524"/>
                  </a:cubicBezTo>
                  <a:cubicBezTo>
                    <a:pt x="15480" y="-237"/>
                    <a:pt x="13680" y="-237"/>
                    <a:pt x="11340" y="980"/>
                  </a:cubicBezTo>
                  <a:cubicBezTo>
                    <a:pt x="9000" y="2197"/>
                    <a:pt x="6120" y="4631"/>
                    <a:pt x="4140" y="7825"/>
                  </a:cubicBezTo>
                  <a:cubicBezTo>
                    <a:pt x="2160" y="11019"/>
                    <a:pt x="1080" y="14974"/>
                    <a:pt x="2340" y="17560"/>
                  </a:cubicBezTo>
                  <a:cubicBezTo>
                    <a:pt x="3600" y="20146"/>
                    <a:pt x="7200" y="21363"/>
                    <a:pt x="10800" y="21363"/>
                  </a:cubicBezTo>
                  <a:cubicBezTo>
                    <a:pt x="14400" y="21363"/>
                    <a:pt x="18000" y="20146"/>
                    <a:pt x="21600" y="18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37701" y="3132666"/>
              <a:ext cx="78514" cy="20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0" h="21451" fill="norm" stroke="1" extrusionOk="0">
                  <a:moveTo>
                    <a:pt x="14428" y="0"/>
                  </a:moveTo>
                  <a:cubicBezTo>
                    <a:pt x="11728" y="0"/>
                    <a:pt x="9028" y="0"/>
                    <a:pt x="5788" y="1200"/>
                  </a:cubicBezTo>
                  <a:cubicBezTo>
                    <a:pt x="2548" y="2400"/>
                    <a:pt x="-1232" y="4800"/>
                    <a:pt x="388" y="7200"/>
                  </a:cubicBezTo>
                  <a:cubicBezTo>
                    <a:pt x="2008" y="9600"/>
                    <a:pt x="9028" y="12000"/>
                    <a:pt x="13348" y="13855"/>
                  </a:cubicBezTo>
                  <a:cubicBezTo>
                    <a:pt x="17668" y="15709"/>
                    <a:pt x="19288" y="17018"/>
                    <a:pt x="19828" y="18218"/>
                  </a:cubicBezTo>
                  <a:cubicBezTo>
                    <a:pt x="20368" y="19418"/>
                    <a:pt x="19828" y="20509"/>
                    <a:pt x="18208" y="21055"/>
                  </a:cubicBezTo>
                  <a:cubicBezTo>
                    <a:pt x="16588" y="21600"/>
                    <a:pt x="13888" y="21600"/>
                    <a:pt x="12538" y="20945"/>
                  </a:cubicBezTo>
                  <a:cubicBezTo>
                    <a:pt x="11188" y="20291"/>
                    <a:pt x="11188" y="18982"/>
                    <a:pt x="11188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709348" y="2954866"/>
              <a:ext cx="100807" cy="37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65" fill="norm" stroke="1" extrusionOk="0">
                  <a:moveTo>
                    <a:pt x="6581" y="0"/>
                  </a:moveTo>
                  <a:cubicBezTo>
                    <a:pt x="4331" y="5125"/>
                    <a:pt x="2081" y="10251"/>
                    <a:pt x="956" y="13546"/>
                  </a:cubicBezTo>
                  <a:cubicBezTo>
                    <a:pt x="-169" y="16841"/>
                    <a:pt x="-169" y="18305"/>
                    <a:pt x="281" y="19403"/>
                  </a:cubicBezTo>
                  <a:cubicBezTo>
                    <a:pt x="731" y="20502"/>
                    <a:pt x="1631" y="21234"/>
                    <a:pt x="4556" y="21417"/>
                  </a:cubicBezTo>
                  <a:cubicBezTo>
                    <a:pt x="7481" y="21600"/>
                    <a:pt x="12431" y="21234"/>
                    <a:pt x="15581" y="20685"/>
                  </a:cubicBezTo>
                  <a:cubicBezTo>
                    <a:pt x="18731" y="20136"/>
                    <a:pt x="20081" y="19403"/>
                    <a:pt x="21431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08554" y="3139016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429"/>
                    <a:pt x="10286" y="9257"/>
                    <a:pt x="13886" y="5657"/>
                  </a:cubicBezTo>
                  <a:cubicBezTo>
                    <a:pt x="17486" y="2057"/>
                    <a:pt x="195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37025" y="3399366"/>
              <a:ext cx="422330" cy="4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18" fill="norm" stroke="1" extrusionOk="0">
                  <a:moveTo>
                    <a:pt x="1461" y="16200"/>
                  </a:moveTo>
                  <a:cubicBezTo>
                    <a:pt x="705" y="18000"/>
                    <a:pt x="-51" y="19800"/>
                    <a:pt x="3" y="20700"/>
                  </a:cubicBezTo>
                  <a:cubicBezTo>
                    <a:pt x="57" y="21600"/>
                    <a:pt x="921" y="21600"/>
                    <a:pt x="3081" y="18450"/>
                  </a:cubicBezTo>
                  <a:cubicBezTo>
                    <a:pt x="5241" y="15300"/>
                    <a:pt x="8697" y="9000"/>
                    <a:pt x="11991" y="5400"/>
                  </a:cubicBezTo>
                  <a:cubicBezTo>
                    <a:pt x="15285" y="1800"/>
                    <a:pt x="18417" y="90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35504" y="3431116"/>
              <a:ext cx="285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7169"/>
                    <a:pt x="9920" y="12738"/>
                    <a:pt x="13520" y="9138"/>
                  </a:cubicBezTo>
                  <a:cubicBezTo>
                    <a:pt x="17120" y="5538"/>
                    <a:pt x="19360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94304" y="317711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007004" y="330411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927754" y="3107266"/>
              <a:ext cx="63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200"/>
                    <a:pt x="7200" y="4400"/>
                    <a:pt x="9720" y="7500"/>
                  </a:cubicBezTo>
                  <a:cubicBezTo>
                    <a:pt x="12240" y="10600"/>
                    <a:pt x="13680" y="14600"/>
                    <a:pt x="14760" y="17100"/>
                  </a:cubicBezTo>
                  <a:cubicBezTo>
                    <a:pt x="15840" y="19600"/>
                    <a:pt x="16560" y="20600"/>
                    <a:pt x="17640" y="21100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1792287" y="2967566"/>
              <a:ext cx="361951" cy="49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11116" y="1654"/>
                  </a:moveTo>
                  <a:cubicBezTo>
                    <a:pt x="10737" y="1103"/>
                    <a:pt x="10358" y="551"/>
                    <a:pt x="9789" y="276"/>
                  </a:cubicBezTo>
                  <a:cubicBezTo>
                    <a:pt x="9221" y="0"/>
                    <a:pt x="8463" y="0"/>
                    <a:pt x="7137" y="689"/>
                  </a:cubicBezTo>
                  <a:cubicBezTo>
                    <a:pt x="5811" y="1379"/>
                    <a:pt x="3916" y="2757"/>
                    <a:pt x="2463" y="4963"/>
                  </a:cubicBezTo>
                  <a:cubicBezTo>
                    <a:pt x="1011" y="7169"/>
                    <a:pt x="0" y="10203"/>
                    <a:pt x="0" y="12776"/>
                  </a:cubicBezTo>
                  <a:cubicBezTo>
                    <a:pt x="0" y="15350"/>
                    <a:pt x="1011" y="17464"/>
                    <a:pt x="2779" y="19026"/>
                  </a:cubicBezTo>
                  <a:cubicBezTo>
                    <a:pt x="4547" y="20589"/>
                    <a:pt x="7074" y="21600"/>
                    <a:pt x="10042" y="21554"/>
                  </a:cubicBezTo>
                  <a:cubicBezTo>
                    <a:pt x="13011" y="21508"/>
                    <a:pt x="16421" y="20405"/>
                    <a:pt x="18568" y="18797"/>
                  </a:cubicBezTo>
                  <a:cubicBezTo>
                    <a:pt x="20716" y="17188"/>
                    <a:pt x="21600" y="15074"/>
                    <a:pt x="21600" y="12776"/>
                  </a:cubicBezTo>
                  <a:cubicBezTo>
                    <a:pt x="21600" y="10478"/>
                    <a:pt x="20716" y="7997"/>
                    <a:pt x="18568" y="5837"/>
                  </a:cubicBezTo>
                  <a:cubicBezTo>
                    <a:pt x="16421" y="3677"/>
                    <a:pt x="13011" y="1838"/>
                    <a:pt x="9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661407" y="2967027"/>
              <a:ext cx="106282" cy="41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518" fill="norm" stroke="1" extrusionOk="0">
                  <a:moveTo>
                    <a:pt x="1825" y="5318"/>
                  </a:moveTo>
                  <a:cubicBezTo>
                    <a:pt x="1410" y="8734"/>
                    <a:pt x="994" y="12151"/>
                    <a:pt x="1202" y="14630"/>
                  </a:cubicBezTo>
                  <a:cubicBezTo>
                    <a:pt x="1410" y="17110"/>
                    <a:pt x="2240" y="18653"/>
                    <a:pt x="2656" y="19755"/>
                  </a:cubicBezTo>
                  <a:cubicBezTo>
                    <a:pt x="3071" y="20857"/>
                    <a:pt x="3071" y="21518"/>
                    <a:pt x="3279" y="21518"/>
                  </a:cubicBezTo>
                  <a:cubicBezTo>
                    <a:pt x="3486" y="21518"/>
                    <a:pt x="3902" y="20857"/>
                    <a:pt x="3486" y="18598"/>
                  </a:cubicBezTo>
                  <a:cubicBezTo>
                    <a:pt x="3071" y="16338"/>
                    <a:pt x="1825" y="12481"/>
                    <a:pt x="994" y="9506"/>
                  </a:cubicBezTo>
                  <a:cubicBezTo>
                    <a:pt x="163" y="6530"/>
                    <a:pt x="-252" y="4436"/>
                    <a:pt x="163" y="3059"/>
                  </a:cubicBezTo>
                  <a:cubicBezTo>
                    <a:pt x="579" y="1681"/>
                    <a:pt x="1825" y="1020"/>
                    <a:pt x="3694" y="579"/>
                  </a:cubicBezTo>
                  <a:cubicBezTo>
                    <a:pt x="5563" y="138"/>
                    <a:pt x="8056" y="-82"/>
                    <a:pt x="10548" y="28"/>
                  </a:cubicBezTo>
                  <a:cubicBezTo>
                    <a:pt x="13040" y="138"/>
                    <a:pt x="15533" y="579"/>
                    <a:pt x="17610" y="1626"/>
                  </a:cubicBezTo>
                  <a:cubicBezTo>
                    <a:pt x="19686" y="2673"/>
                    <a:pt x="21348" y="4326"/>
                    <a:pt x="20725" y="5704"/>
                  </a:cubicBezTo>
                  <a:cubicBezTo>
                    <a:pt x="20102" y="7081"/>
                    <a:pt x="17194" y="8183"/>
                    <a:pt x="14079" y="8789"/>
                  </a:cubicBezTo>
                  <a:cubicBezTo>
                    <a:pt x="10963" y="9396"/>
                    <a:pt x="7640" y="9506"/>
                    <a:pt x="5356" y="9340"/>
                  </a:cubicBezTo>
                  <a:cubicBezTo>
                    <a:pt x="3071" y="9175"/>
                    <a:pt x="1825" y="8734"/>
                    <a:pt x="579" y="8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842795" y="3012016"/>
              <a:ext cx="24760" cy="356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41" fill="norm" stroke="1" extrusionOk="0">
                  <a:moveTo>
                    <a:pt x="21054" y="0"/>
                  </a:moveTo>
                  <a:cubicBezTo>
                    <a:pt x="17454" y="5112"/>
                    <a:pt x="13854" y="10225"/>
                    <a:pt x="10254" y="13548"/>
                  </a:cubicBezTo>
                  <a:cubicBezTo>
                    <a:pt x="6654" y="16871"/>
                    <a:pt x="3054" y="18405"/>
                    <a:pt x="1254" y="19555"/>
                  </a:cubicBezTo>
                  <a:cubicBezTo>
                    <a:pt x="-546" y="20705"/>
                    <a:pt x="-546" y="21472"/>
                    <a:pt x="2154" y="21536"/>
                  </a:cubicBezTo>
                  <a:cubicBezTo>
                    <a:pt x="4854" y="21600"/>
                    <a:pt x="10254" y="20961"/>
                    <a:pt x="15654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914353" y="3221566"/>
              <a:ext cx="74983" cy="13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329" fill="norm" stroke="1" extrusionOk="0">
                  <a:moveTo>
                    <a:pt x="16866" y="3927"/>
                  </a:moveTo>
                  <a:cubicBezTo>
                    <a:pt x="13947" y="3927"/>
                    <a:pt x="11028" y="3927"/>
                    <a:pt x="7817" y="6218"/>
                  </a:cubicBezTo>
                  <a:cubicBezTo>
                    <a:pt x="4606" y="8509"/>
                    <a:pt x="1103" y="13091"/>
                    <a:pt x="228" y="16036"/>
                  </a:cubicBezTo>
                  <a:cubicBezTo>
                    <a:pt x="-648" y="18982"/>
                    <a:pt x="1103" y="20291"/>
                    <a:pt x="3730" y="20945"/>
                  </a:cubicBezTo>
                  <a:cubicBezTo>
                    <a:pt x="6357" y="21600"/>
                    <a:pt x="9860" y="21600"/>
                    <a:pt x="13363" y="19473"/>
                  </a:cubicBezTo>
                  <a:cubicBezTo>
                    <a:pt x="16866" y="17345"/>
                    <a:pt x="20368" y="13091"/>
                    <a:pt x="20660" y="9491"/>
                  </a:cubicBezTo>
                  <a:cubicBezTo>
                    <a:pt x="20952" y="5891"/>
                    <a:pt x="18033" y="2945"/>
                    <a:pt x="151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096948" y="2942166"/>
              <a:ext cx="62707" cy="395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87" fill="norm" stroke="1" extrusionOk="0">
                  <a:moveTo>
                    <a:pt x="14850" y="0"/>
                  </a:moveTo>
                  <a:cubicBezTo>
                    <a:pt x="11250" y="2528"/>
                    <a:pt x="7650" y="5055"/>
                    <a:pt x="5130" y="8272"/>
                  </a:cubicBezTo>
                  <a:cubicBezTo>
                    <a:pt x="2610" y="11489"/>
                    <a:pt x="1170" y="15396"/>
                    <a:pt x="450" y="17694"/>
                  </a:cubicBezTo>
                  <a:cubicBezTo>
                    <a:pt x="-270" y="19991"/>
                    <a:pt x="-270" y="20681"/>
                    <a:pt x="1530" y="21083"/>
                  </a:cubicBezTo>
                  <a:cubicBezTo>
                    <a:pt x="3330" y="21485"/>
                    <a:pt x="6930" y="21600"/>
                    <a:pt x="10530" y="21370"/>
                  </a:cubicBezTo>
                  <a:cubicBezTo>
                    <a:pt x="14130" y="21140"/>
                    <a:pt x="17730" y="20566"/>
                    <a:pt x="21330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032654" y="320251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813704" y="2999316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33"/>
                    <a:pt x="7200" y="7467"/>
                    <a:pt x="3600" y="11067"/>
                  </a:cubicBezTo>
                  <a:cubicBezTo>
                    <a:pt x="0" y="14667"/>
                    <a:pt x="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807354" y="2961216"/>
              <a:ext cx="177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189"/>
                    <a:pt x="0" y="14779"/>
                    <a:pt x="3600" y="11179"/>
                  </a:cubicBezTo>
                  <a:cubicBezTo>
                    <a:pt x="7200" y="7579"/>
                    <a:pt x="14400" y="37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807354" y="312631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3928004" y="3278716"/>
              <a:ext cx="1143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3928004" y="3283935"/>
              <a:ext cx="14605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21600" y="144"/>
                  </a:moveTo>
                  <a:cubicBezTo>
                    <a:pt x="20035" y="-126"/>
                    <a:pt x="18470" y="-396"/>
                    <a:pt x="14870" y="3114"/>
                  </a:cubicBezTo>
                  <a:cubicBezTo>
                    <a:pt x="11270" y="6624"/>
                    <a:pt x="5635" y="13914"/>
                    <a:pt x="0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876954" y="4168341"/>
              <a:ext cx="190501" cy="229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477"/>
                  </a:moveTo>
                  <a:cubicBezTo>
                    <a:pt x="720" y="2495"/>
                    <a:pt x="1440" y="1513"/>
                    <a:pt x="2400" y="924"/>
                  </a:cubicBezTo>
                  <a:cubicBezTo>
                    <a:pt x="3360" y="335"/>
                    <a:pt x="4560" y="138"/>
                    <a:pt x="5760" y="40"/>
                  </a:cubicBezTo>
                  <a:cubicBezTo>
                    <a:pt x="6960" y="-58"/>
                    <a:pt x="8160" y="-58"/>
                    <a:pt x="9000" y="1022"/>
                  </a:cubicBezTo>
                  <a:cubicBezTo>
                    <a:pt x="9840" y="2102"/>
                    <a:pt x="10320" y="4262"/>
                    <a:pt x="9240" y="7306"/>
                  </a:cubicBezTo>
                  <a:cubicBezTo>
                    <a:pt x="8160" y="10349"/>
                    <a:pt x="5520" y="14277"/>
                    <a:pt x="3840" y="16731"/>
                  </a:cubicBezTo>
                  <a:cubicBezTo>
                    <a:pt x="2160" y="19186"/>
                    <a:pt x="1440" y="20167"/>
                    <a:pt x="1800" y="20757"/>
                  </a:cubicBezTo>
                  <a:cubicBezTo>
                    <a:pt x="2160" y="21346"/>
                    <a:pt x="3600" y="21542"/>
                    <a:pt x="7080" y="20953"/>
                  </a:cubicBezTo>
                  <a:cubicBezTo>
                    <a:pt x="10560" y="20364"/>
                    <a:pt x="16080" y="18989"/>
                    <a:pt x="21600" y="17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765630" y="3979724"/>
              <a:ext cx="351627" cy="52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285" fill="norm" stroke="1" extrusionOk="0">
                  <a:moveTo>
                    <a:pt x="18608" y="2460"/>
                  </a:moveTo>
                  <a:cubicBezTo>
                    <a:pt x="17458" y="1607"/>
                    <a:pt x="16307" y="753"/>
                    <a:pt x="15413" y="326"/>
                  </a:cubicBezTo>
                  <a:cubicBezTo>
                    <a:pt x="14518" y="-101"/>
                    <a:pt x="13879" y="-101"/>
                    <a:pt x="12665" y="283"/>
                  </a:cubicBezTo>
                  <a:cubicBezTo>
                    <a:pt x="11451" y="667"/>
                    <a:pt x="9661" y="1436"/>
                    <a:pt x="7488" y="3058"/>
                  </a:cubicBezTo>
                  <a:cubicBezTo>
                    <a:pt x="5316" y="4680"/>
                    <a:pt x="2759" y="7156"/>
                    <a:pt x="1354" y="9546"/>
                  </a:cubicBezTo>
                  <a:cubicBezTo>
                    <a:pt x="-52" y="11937"/>
                    <a:pt x="-308" y="14242"/>
                    <a:pt x="331" y="16163"/>
                  </a:cubicBezTo>
                  <a:cubicBezTo>
                    <a:pt x="970" y="18084"/>
                    <a:pt x="2504" y="19621"/>
                    <a:pt x="4613" y="20474"/>
                  </a:cubicBezTo>
                  <a:cubicBezTo>
                    <a:pt x="6722" y="21328"/>
                    <a:pt x="9406" y="21499"/>
                    <a:pt x="12026" y="21029"/>
                  </a:cubicBezTo>
                  <a:cubicBezTo>
                    <a:pt x="14646" y="20560"/>
                    <a:pt x="17202" y="19450"/>
                    <a:pt x="18864" y="17828"/>
                  </a:cubicBezTo>
                  <a:cubicBezTo>
                    <a:pt x="20525" y="16206"/>
                    <a:pt x="21292" y="14071"/>
                    <a:pt x="21228" y="12108"/>
                  </a:cubicBezTo>
                  <a:cubicBezTo>
                    <a:pt x="21164" y="10144"/>
                    <a:pt x="20270" y="8351"/>
                    <a:pt x="18416" y="7241"/>
                  </a:cubicBezTo>
                  <a:cubicBezTo>
                    <a:pt x="16563" y="6131"/>
                    <a:pt x="13751" y="5705"/>
                    <a:pt x="10939" y="5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2423996" y="4007747"/>
              <a:ext cx="142930" cy="41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501" fill="norm" stroke="1" extrusionOk="0">
                  <a:moveTo>
                    <a:pt x="7374" y="6675"/>
                  </a:moveTo>
                  <a:cubicBezTo>
                    <a:pt x="6435" y="9100"/>
                    <a:pt x="5496" y="11524"/>
                    <a:pt x="5026" y="13784"/>
                  </a:cubicBezTo>
                  <a:cubicBezTo>
                    <a:pt x="4557" y="16043"/>
                    <a:pt x="4557" y="18137"/>
                    <a:pt x="4557" y="19514"/>
                  </a:cubicBezTo>
                  <a:cubicBezTo>
                    <a:pt x="4557" y="20892"/>
                    <a:pt x="4557" y="21553"/>
                    <a:pt x="4400" y="21498"/>
                  </a:cubicBezTo>
                  <a:cubicBezTo>
                    <a:pt x="4244" y="21443"/>
                    <a:pt x="3931" y="20671"/>
                    <a:pt x="3618" y="18577"/>
                  </a:cubicBezTo>
                  <a:cubicBezTo>
                    <a:pt x="3304" y="16484"/>
                    <a:pt x="2991" y="13067"/>
                    <a:pt x="3148" y="10092"/>
                  </a:cubicBezTo>
                  <a:cubicBezTo>
                    <a:pt x="3304" y="7116"/>
                    <a:pt x="3931" y="4582"/>
                    <a:pt x="4557" y="3039"/>
                  </a:cubicBezTo>
                  <a:cubicBezTo>
                    <a:pt x="5183" y="1496"/>
                    <a:pt x="5809" y="945"/>
                    <a:pt x="6904" y="559"/>
                  </a:cubicBezTo>
                  <a:cubicBezTo>
                    <a:pt x="8000" y="173"/>
                    <a:pt x="9565" y="-47"/>
                    <a:pt x="11131" y="8"/>
                  </a:cubicBezTo>
                  <a:cubicBezTo>
                    <a:pt x="12696" y="63"/>
                    <a:pt x="14261" y="394"/>
                    <a:pt x="15983" y="1551"/>
                  </a:cubicBezTo>
                  <a:cubicBezTo>
                    <a:pt x="17704" y="2708"/>
                    <a:pt x="19583" y="4692"/>
                    <a:pt x="20522" y="6014"/>
                  </a:cubicBezTo>
                  <a:cubicBezTo>
                    <a:pt x="21461" y="7337"/>
                    <a:pt x="21461" y="7998"/>
                    <a:pt x="19583" y="8659"/>
                  </a:cubicBezTo>
                  <a:cubicBezTo>
                    <a:pt x="17704" y="9320"/>
                    <a:pt x="13948" y="9982"/>
                    <a:pt x="10818" y="10312"/>
                  </a:cubicBezTo>
                  <a:cubicBezTo>
                    <a:pt x="7687" y="10643"/>
                    <a:pt x="5183" y="10643"/>
                    <a:pt x="3304" y="10422"/>
                  </a:cubicBezTo>
                  <a:cubicBezTo>
                    <a:pt x="1426" y="10202"/>
                    <a:pt x="174" y="9761"/>
                    <a:pt x="18" y="9265"/>
                  </a:cubicBezTo>
                  <a:cubicBezTo>
                    <a:pt x="-139" y="8769"/>
                    <a:pt x="800" y="8218"/>
                    <a:pt x="1739" y="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2651654" y="4021666"/>
              <a:ext cx="444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243"/>
                    <a:pt x="9257" y="8486"/>
                    <a:pt x="5657" y="12086"/>
                  </a:cubicBezTo>
                  <a:cubicBezTo>
                    <a:pt x="2057" y="15686"/>
                    <a:pt x="1029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Shape"/>
            <p:cNvSpPr/>
            <p:nvPr/>
          </p:nvSpPr>
          <p:spPr>
            <a:xfrm>
              <a:off x="2685219" y="4256616"/>
              <a:ext cx="101005" cy="12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337" fill="norm" stroke="1" extrusionOk="0">
                  <a:moveTo>
                    <a:pt x="12846" y="0"/>
                  </a:moveTo>
                  <a:cubicBezTo>
                    <a:pt x="8438" y="4957"/>
                    <a:pt x="4030" y="9915"/>
                    <a:pt x="1826" y="13279"/>
                  </a:cubicBezTo>
                  <a:cubicBezTo>
                    <a:pt x="-378" y="16643"/>
                    <a:pt x="-378" y="18413"/>
                    <a:pt x="724" y="19652"/>
                  </a:cubicBezTo>
                  <a:cubicBezTo>
                    <a:pt x="1826" y="20892"/>
                    <a:pt x="4030" y="21600"/>
                    <a:pt x="7116" y="21246"/>
                  </a:cubicBezTo>
                  <a:cubicBezTo>
                    <a:pt x="10202" y="20892"/>
                    <a:pt x="14169" y="19475"/>
                    <a:pt x="16814" y="16643"/>
                  </a:cubicBezTo>
                  <a:cubicBezTo>
                    <a:pt x="19459" y="13810"/>
                    <a:pt x="20781" y="9561"/>
                    <a:pt x="21002" y="6551"/>
                  </a:cubicBezTo>
                  <a:cubicBezTo>
                    <a:pt x="21222" y="3541"/>
                    <a:pt x="20340" y="1770"/>
                    <a:pt x="18798" y="885"/>
                  </a:cubicBezTo>
                  <a:cubicBezTo>
                    <a:pt x="17255" y="0"/>
                    <a:pt x="15051" y="0"/>
                    <a:pt x="128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874329" y="4015316"/>
              <a:ext cx="56726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542" fill="norm" stroke="1" extrusionOk="0">
                  <a:moveTo>
                    <a:pt x="21439" y="0"/>
                  </a:moveTo>
                  <a:cubicBezTo>
                    <a:pt x="16639" y="1398"/>
                    <a:pt x="11839" y="2795"/>
                    <a:pt x="8239" y="5718"/>
                  </a:cubicBezTo>
                  <a:cubicBezTo>
                    <a:pt x="4639" y="8640"/>
                    <a:pt x="2239" y="13087"/>
                    <a:pt x="1039" y="15755"/>
                  </a:cubicBezTo>
                  <a:cubicBezTo>
                    <a:pt x="-161" y="18424"/>
                    <a:pt x="-161" y="19313"/>
                    <a:pt x="239" y="20075"/>
                  </a:cubicBezTo>
                  <a:cubicBezTo>
                    <a:pt x="639" y="20838"/>
                    <a:pt x="1439" y="21473"/>
                    <a:pt x="3839" y="21536"/>
                  </a:cubicBezTo>
                  <a:cubicBezTo>
                    <a:pt x="6239" y="21600"/>
                    <a:pt x="10239" y="21092"/>
                    <a:pt x="12639" y="20393"/>
                  </a:cubicBezTo>
                  <a:cubicBezTo>
                    <a:pt x="15039" y="19694"/>
                    <a:pt x="15839" y="18805"/>
                    <a:pt x="16639" y="17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2842154" y="4218516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3581669" y="4059766"/>
              <a:ext cx="41536" cy="35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89" fill="norm" stroke="1" extrusionOk="0">
                  <a:moveTo>
                    <a:pt x="21193" y="0"/>
                  </a:moveTo>
                  <a:cubicBezTo>
                    <a:pt x="20113" y="4218"/>
                    <a:pt x="19033" y="8436"/>
                    <a:pt x="15793" y="11695"/>
                  </a:cubicBezTo>
                  <a:cubicBezTo>
                    <a:pt x="12553" y="14954"/>
                    <a:pt x="7153" y="17254"/>
                    <a:pt x="3913" y="18852"/>
                  </a:cubicBezTo>
                  <a:cubicBezTo>
                    <a:pt x="673" y="20450"/>
                    <a:pt x="-407" y="21344"/>
                    <a:pt x="133" y="21472"/>
                  </a:cubicBezTo>
                  <a:cubicBezTo>
                    <a:pt x="673" y="21600"/>
                    <a:pt x="2833" y="20961"/>
                    <a:pt x="4993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604154" y="4040716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5943"/>
                    <a:pt x="7920" y="10286"/>
                    <a:pt x="11520" y="6686"/>
                  </a:cubicBezTo>
                  <a:cubicBezTo>
                    <a:pt x="15120" y="3086"/>
                    <a:pt x="1836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591454" y="4205816"/>
              <a:ext cx="215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3788304" y="4358216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73"/>
                    <a:pt x="14400" y="11345"/>
                    <a:pt x="10800" y="14945"/>
                  </a:cubicBezTo>
                  <a:cubicBezTo>
                    <a:pt x="7200" y="18545"/>
                    <a:pt x="36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3750204" y="4375743"/>
              <a:ext cx="154831" cy="18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0909" fill="norm" stroke="1" extrusionOk="0">
                  <a:moveTo>
                    <a:pt x="7005" y="3815"/>
                  </a:moveTo>
                  <a:cubicBezTo>
                    <a:pt x="7589" y="2601"/>
                    <a:pt x="8173" y="1388"/>
                    <a:pt x="9924" y="660"/>
                  </a:cubicBezTo>
                  <a:cubicBezTo>
                    <a:pt x="11676" y="-68"/>
                    <a:pt x="14595" y="-311"/>
                    <a:pt x="16930" y="538"/>
                  </a:cubicBezTo>
                  <a:cubicBezTo>
                    <a:pt x="19265" y="1388"/>
                    <a:pt x="21016" y="3329"/>
                    <a:pt x="21308" y="6120"/>
                  </a:cubicBezTo>
                  <a:cubicBezTo>
                    <a:pt x="21600" y="8911"/>
                    <a:pt x="20432" y="12552"/>
                    <a:pt x="17222" y="15343"/>
                  </a:cubicBezTo>
                  <a:cubicBezTo>
                    <a:pt x="14011" y="18134"/>
                    <a:pt x="8757" y="20076"/>
                    <a:pt x="5546" y="20682"/>
                  </a:cubicBezTo>
                  <a:cubicBezTo>
                    <a:pt x="2335" y="21289"/>
                    <a:pt x="1168" y="20561"/>
                    <a:pt x="0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3649547" y="3879532"/>
              <a:ext cx="138758" cy="12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61" fill="norm" stroke="1" extrusionOk="0">
                  <a:moveTo>
                    <a:pt x="5745" y="9807"/>
                  </a:moveTo>
                  <a:cubicBezTo>
                    <a:pt x="4763" y="11201"/>
                    <a:pt x="3781" y="12594"/>
                    <a:pt x="2636" y="14859"/>
                  </a:cubicBezTo>
                  <a:cubicBezTo>
                    <a:pt x="1490" y="17123"/>
                    <a:pt x="181" y="20259"/>
                    <a:pt x="18" y="20781"/>
                  </a:cubicBezTo>
                  <a:cubicBezTo>
                    <a:pt x="-146" y="21304"/>
                    <a:pt x="836" y="19214"/>
                    <a:pt x="2145" y="16078"/>
                  </a:cubicBezTo>
                  <a:cubicBezTo>
                    <a:pt x="3454" y="12943"/>
                    <a:pt x="5090" y="8762"/>
                    <a:pt x="6727" y="5627"/>
                  </a:cubicBezTo>
                  <a:cubicBezTo>
                    <a:pt x="8363" y="2491"/>
                    <a:pt x="9999" y="401"/>
                    <a:pt x="11636" y="52"/>
                  </a:cubicBezTo>
                  <a:cubicBezTo>
                    <a:pt x="13272" y="-296"/>
                    <a:pt x="14909" y="1098"/>
                    <a:pt x="16545" y="4233"/>
                  </a:cubicBezTo>
                  <a:cubicBezTo>
                    <a:pt x="18181" y="7369"/>
                    <a:pt x="19818" y="12246"/>
                    <a:pt x="21454" y="17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482697" y="4037488"/>
              <a:ext cx="112058" cy="36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41" fill="norm" stroke="1" extrusionOk="0">
                  <a:moveTo>
                    <a:pt x="21176" y="1689"/>
                  </a:moveTo>
                  <a:cubicBezTo>
                    <a:pt x="19576" y="815"/>
                    <a:pt x="17976" y="-59"/>
                    <a:pt x="16176" y="3"/>
                  </a:cubicBezTo>
                  <a:cubicBezTo>
                    <a:pt x="14376" y="66"/>
                    <a:pt x="12376" y="1065"/>
                    <a:pt x="9576" y="3624"/>
                  </a:cubicBezTo>
                  <a:cubicBezTo>
                    <a:pt x="6776" y="6184"/>
                    <a:pt x="3176" y="10304"/>
                    <a:pt x="1376" y="13176"/>
                  </a:cubicBezTo>
                  <a:cubicBezTo>
                    <a:pt x="-424" y="16047"/>
                    <a:pt x="-424" y="17670"/>
                    <a:pt x="1176" y="18857"/>
                  </a:cubicBezTo>
                  <a:cubicBezTo>
                    <a:pt x="2776" y="20043"/>
                    <a:pt x="5976" y="20792"/>
                    <a:pt x="917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590324" y="4175717"/>
              <a:ext cx="95284" cy="188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4" h="21413" fill="norm" stroke="1" extrusionOk="0">
                  <a:moveTo>
                    <a:pt x="3568" y="11333"/>
                  </a:moveTo>
                  <a:cubicBezTo>
                    <a:pt x="8858" y="8693"/>
                    <a:pt x="14148" y="6053"/>
                    <a:pt x="17013" y="4133"/>
                  </a:cubicBezTo>
                  <a:cubicBezTo>
                    <a:pt x="19878" y="2213"/>
                    <a:pt x="20319" y="1013"/>
                    <a:pt x="19437" y="413"/>
                  </a:cubicBezTo>
                  <a:cubicBezTo>
                    <a:pt x="18556" y="-187"/>
                    <a:pt x="16352" y="-187"/>
                    <a:pt x="13266" y="773"/>
                  </a:cubicBezTo>
                  <a:cubicBezTo>
                    <a:pt x="10180" y="1733"/>
                    <a:pt x="6213" y="3653"/>
                    <a:pt x="3348" y="6533"/>
                  </a:cubicBezTo>
                  <a:cubicBezTo>
                    <a:pt x="482" y="9413"/>
                    <a:pt x="-1281" y="13253"/>
                    <a:pt x="1143" y="15893"/>
                  </a:cubicBezTo>
                  <a:cubicBezTo>
                    <a:pt x="3568" y="18533"/>
                    <a:pt x="10180" y="19973"/>
                    <a:pt x="13927" y="20693"/>
                  </a:cubicBezTo>
                  <a:cubicBezTo>
                    <a:pt x="17674" y="21413"/>
                    <a:pt x="18556" y="21413"/>
                    <a:pt x="19437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867564" y="4070960"/>
              <a:ext cx="120891" cy="255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72" fill="norm" stroke="1" extrusionOk="0">
                  <a:moveTo>
                    <a:pt x="20909" y="2782"/>
                  </a:moveTo>
                  <a:cubicBezTo>
                    <a:pt x="19811" y="1720"/>
                    <a:pt x="18712" y="657"/>
                    <a:pt x="17248" y="215"/>
                  </a:cubicBezTo>
                  <a:cubicBezTo>
                    <a:pt x="15784" y="-228"/>
                    <a:pt x="13953" y="-51"/>
                    <a:pt x="11024" y="1365"/>
                  </a:cubicBezTo>
                  <a:cubicBezTo>
                    <a:pt x="8095" y="2782"/>
                    <a:pt x="4068" y="5438"/>
                    <a:pt x="1872" y="8536"/>
                  </a:cubicBezTo>
                  <a:cubicBezTo>
                    <a:pt x="-325" y="11634"/>
                    <a:pt x="-691" y="15175"/>
                    <a:pt x="1323" y="17388"/>
                  </a:cubicBezTo>
                  <a:cubicBezTo>
                    <a:pt x="3336" y="19602"/>
                    <a:pt x="7729" y="20487"/>
                    <a:pt x="12123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046783" y="4098815"/>
              <a:ext cx="121908" cy="232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20" fill="norm" stroke="1" extrusionOk="0">
                  <a:moveTo>
                    <a:pt x="8582" y="2832"/>
                  </a:moveTo>
                  <a:cubicBezTo>
                    <a:pt x="6752" y="4778"/>
                    <a:pt x="4921" y="6724"/>
                    <a:pt x="4006" y="9059"/>
                  </a:cubicBezTo>
                  <a:cubicBezTo>
                    <a:pt x="3091" y="11394"/>
                    <a:pt x="3091" y="14118"/>
                    <a:pt x="2908" y="15967"/>
                  </a:cubicBezTo>
                  <a:cubicBezTo>
                    <a:pt x="2725" y="17816"/>
                    <a:pt x="2359" y="18789"/>
                    <a:pt x="2176" y="18691"/>
                  </a:cubicBezTo>
                  <a:cubicBezTo>
                    <a:pt x="1993" y="18594"/>
                    <a:pt x="1993" y="17427"/>
                    <a:pt x="2542" y="15286"/>
                  </a:cubicBezTo>
                  <a:cubicBezTo>
                    <a:pt x="3091" y="13145"/>
                    <a:pt x="4189" y="10032"/>
                    <a:pt x="5104" y="7599"/>
                  </a:cubicBezTo>
                  <a:cubicBezTo>
                    <a:pt x="6020" y="5167"/>
                    <a:pt x="6752" y="3416"/>
                    <a:pt x="7850" y="2151"/>
                  </a:cubicBezTo>
                  <a:cubicBezTo>
                    <a:pt x="8949" y="886"/>
                    <a:pt x="10413" y="108"/>
                    <a:pt x="11877" y="10"/>
                  </a:cubicBezTo>
                  <a:cubicBezTo>
                    <a:pt x="13342" y="-87"/>
                    <a:pt x="14806" y="497"/>
                    <a:pt x="16637" y="2929"/>
                  </a:cubicBezTo>
                  <a:cubicBezTo>
                    <a:pt x="18467" y="5362"/>
                    <a:pt x="20664" y="9643"/>
                    <a:pt x="21030" y="12756"/>
                  </a:cubicBezTo>
                  <a:cubicBezTo>
                    <a:pt x="21396" y="15870"/>
                    <a:pt x="19932" y="17816"/>
                    <a:pt x="17003" y="19081"/>
                  </a:cubicBezTo>
                  <a:cubicBezTo>
                    <a:pt x="14074" y="20345"/>
                    <a:pt x="9681" y="20929"/>
                    <a:pt x="6569" y="21221"/>
                  </a:cubicBezTo>
                  <a:cubicBezTo>
                    <a:pt x="3457" y="21513"/>
                    <a:pt x="1627" y="21513"/>
                    <a:pt x="711" y="21027"/>
                  </a:cubicBezTo>
                  <a:cubicBezTo>
                    <a:pt x="-204" y="20540"/>
                    <a:pt x="-204" y="19567"/>
                    <a:pt x="528" y="18789"/>
                  </a:cubicBezTo>
                  <a:cubicBezTo>
                    <a:pt x="1260" y="18010"/>
                    <a:pt x="2725" y="17427"/>
                    <a:pt x="4189" y="16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261504" y="4161366"/>
              <a:ext cx="44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2829"/>
                    <a:pt x="11314" y="5657"/>
                    <a:pt x="7714" y="9257"/>
                  </a:cubicBezTo>
                  <a:cubicBezTo>
                    <a:pt x="4114" y="12857"/>
                    <a:pt x="2057" y="17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261504" y="411691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299604" y="421216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401204" y="4059766"/>
              <a:ext cx="15688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14495" y="0"/>
                  </a:moveTo>
                  <a:cubicBezTo>
                    <a:pt x="17337" y="3663"/>
                    <a:pt x="20179" y="7326"/>
                    <a:pt x="20889" y="10232"/>
                  </a:cubicBezTo>
                  <a:cubicBezTo>
                    <a:pt x="21600" y="13137"/>
                    <a:pt x="20179" y="15284"/>
                    <a:pt x="16342" y="17053"/>
                  </a:cubicBezTo>
                  <a:cubicBezTo>
                    <a:pt x="12505" y="18821"/>
                    <a:pt x="6253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1813454" y="5291666"/>
              <a:ext cx="166174" cy="24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229" fill="norm" stroke="1" extrusionOk="0">
                  <a:moveTo>
                    <a:pt x="8910" y="1108"/>
                  </a:moveTo>
                  <a:cubicBezTo>
                    <a:pt x="12420" y="554"/>
                    <a:pt x="15930" y="0"/>
                    <a:pt x="18225" y="0"/>
                  </a:cubicBezTo>
                  <a:cubicBezTo>
                    <a:pt x="20520" y="0"/>
                    <a:pt x="21600" y="554"/>
                    <a:pt x="21060" y="2123"/>
                  </a:cubicBezTo>
                  <a:cubicBezTo>
                    <a:pt x="20520" y="3692"/>
                    <a:pt x="18360" y="6277"/>
                    <a:pt x="16605" y="7938"/>
                  </a:cubicBezTo>
                  <a:cubicBezTo>
                    <a:pt x="14850" y="9600"/>
                    <a:pt x="13500" y="10338"/>
                    <a:pt x="13230" y="11077"/>
                  </a:cubicBezTo>
                  <a:cubicBezTo>
                    <a:pt x="12960" y="11815"/>
                    <a:pt x="13770" y="12554"/>
                    <a:pt x="14715" y="13292"/>
                  </a:cubicBezTo>
                  <a:cubicBezTo>
                    <a:pt x="15660" y="14031"/>
                    <a:pt x="16740" y="14769"/>
                    <a:pt x="16875" y="15969"/>
                  </a:cubicBezTo>
                  <a:cubicBezTo>
                    <a:pt x="17010" y="17169"/>
                    <a:pt x="16200" y="18831"/>
                    <a:pt x="14175" y="19938"/>
                  </a:cubicBezTo>
                  <a:cubicBezTo>
                    <a:pt x="12150" y="21046"/>
                    <a:pt x="8910" y="21600"/>
                    <a:pt x="6345" y="20954"/>
                  </a:cubicBezTo>
                  <a:cubicBezTo>
                    <a:pt x="3780" y="20308"/>
                    <a:pt x="1890" y="18462"/>
                    <a:pt x="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1695369" y="5116704"/>
              <a:ext cx="354141" cy="47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57" fill="norm" stroke="1" extrusionOk="0">
                  <a:moveTo>
                    <a:pt x="12731" y="2410"/>
                  </a:moveTo>
                  <a:cubicBezTo>
                    <a:pt x="11341" y="1564"/>
                    <a:pt x="9952" y="719"/>
                    <a:pt x="8562" y="297"/>
                  </a:cubicBezTo>
                  <a:cubicBezTo>
                    <a:pt x="7173" y="-126"/>
                    <a:pt x="5783" y="-126"/>
                    <a:pt x="4457" y="484"/>
                  </a:cubicBezTo>
                  <a:cubicBezTo>
                    <a:pt x="3131" y="1095"/>
                    <a:pt x="1868" y="2316"/>
                    <a:pt x="983" y="4617"/>
                  </a:cubicBezTo>
                  <a:cubicBezTo>
                    <a:pt x="99" y="6917"/>
                    <a:pt x="-406" y="10298"/>
                    <a:pt x="415" y="13163"/>
                  </a:cubicBezTo>
                  <a:cubicBezTo>
                    <a:pt x="1236" y="16027"/>
                    <a:pt x="3383" y="18375"/>
                    <a:pt x="5657" y="19737"/>
                  </a:cubicBezTo>
                  <a:cubicBezTo>
                    <a:pt x="7931" y="21098"/>
                    <a:pt x="10331" y="21474"/>
                    <a:pt x="12605" y="21145"/>
                  </a:cubicBezTo>
                  <a:cubicBezTo>
                    <a:pt x="14878" y="20817"/>
                    <a:pt x="17026" y="19784"/>
                    <a:pt x="18605" y="17952"/>
                  </a:cubicBezTo>
                  <a:cubicBezTo>
                    <a:pt x="20183" y="16121"/>
                    <a:pt x="21194" y="13491"/>
                    <a:pt x="21131" y="10862"/>
                  </a:cubicBezTo>
                  <a:cubicBezTo>
                    <a:pt x="21068" y="8232"/>
                    <a:pt x="19931" y="5603"/>
                    <a:pt x="18099" y="4053"/>
                  </a:cubicBezTo>
                  <a:cubicBezTo>
                    <a:pt x="16268" y="2504"/>
                    <a:pt x="13741" y="2034"/>
                    <a:pt x="11657" y="2128"/>
                  </a:cubicBezTo>
                  <a:cubicBezTo>
                    <a:pt x="9573" y="2222"/>
                    <a:pt x="7931" y="2879"/>
                    <a:pt x="6289" y="3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2532014" y="5115577"/>
              <a:ext cx="183141" cy="43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62" fill="norm" stroke="1" extrusionOk="0">
                  <a:moveTo>
                    <a:pt x="15522" y="13064"/>
                  </a:moveTo>
                  <a:cubicBezTo>
                    <a:pt x="14281" y="12646"/>
                    <a:pt x="13040" y="12229"/>
                    <a:pt x="10681" y="12490"/>
                  </a:cubicBezTo>
                  <a:cubicBezTo>
                    <a:pt x="8322" y="12751"/>
                    <a:pt x="4847" y="13690"/>
                    <a:pt x="2860" y="14942"/>
                  </a:cubicBezTo>
                  <a:cubicBezTo>
                    <a:pt x="874" y="16194"/>
                    <a:pt x="378" y="17759"/>
                    <a:pt x="129" y="18907"/>
                  </a:cubicBezTo>
                  <a:cubicBezTo>
                    <a:pt x="-119" y="20055"/>
                    <a:pt x="-119" y="20786"/>
                    <a:pt x="1122" y="21151"/>
                  </a:cubicBezTo>
                  <a:cubicBezTo>
                    <a:pt x="2364" y="21516"/>
                    <a:pt x="4847" y="21516"/>
                    <a:pt x="7453" y="20264"/>
                  </a:cubicBezTo>
                  <a:cubicBezTo>
                    <a:pt x="10060" y="19012"/>
                    <a:pt x="12791" y="16507"/>
                    <a:pt x="14529" y="13377"/>
                  </a:cubicBezTo>
                  <a:cubicBezTo>
                    <a:pt x="16267" y="10246"/>
                    <a:pt x="17012" y="6490"/>
                    <a:pt x="17384" y="4246"/>
                  </a:cubicBezTo>
                  <a:cubicBezTo>
                    <a:pt x="17757" y="2003"/>
                    <a:pt x="17757" y="1273"/>
                    <a:pt x="17260" y="751"/>
                  </a:cubicBezTo>
                  <a:cubicBezTo>
                    <a:pt x="16764" y="229"/>
                    <a:pt x="15771" y="-84"/>
                    <a:pt x="15026" y="20"/>
                  </a:cubicBezTo>
                  <a:cubicBezTo>
                    <a:pt x="14281" y="125"/>
                    <a:pt x="13784" y="646"/>
                    <a:pt x="13288" y="2420"/>
                  </a:cubicBezTo>
                  <a:cubicBezTo>
                    <a:pt x="12791" y="4194"/>
                    <a:pt x="12295" y="7220"/>
                    <a:pt x="13660" y="10351"/>
                  </a:cubicBezTo>
                  <a:cubicBezTo>
                    <a:pt x="15026" y="13481"/>
                    <a:pt x="18253" y="16716"/>
                    <a:pt x="21481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007254" y="536786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2988204" y="5488516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10" y="16800"/>
                    <a:pt x="11421" y="12000"/>
                    <a:pt x="15021" y="8400"/>
                  </a:cubicBezTo>
                  <a:cubicBezTo>
                    <a:pt x="18621" y="4800"/>
                    <a:pt x="2011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610504" y="5323416"/>
              <a:ext cx="2286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6409"/>
                    <a:pt x="800" y="12818"/>
                    <a:pt x="1000" y="16615"/>
                  </a:cubicBezTo>
                  <a:cubicBezTo>
                    <a:pt x="1200" y="20413"/>
                    <a:pt x="1200" y="21600"/>
                    <a:pt x="1300" y="21600"/>
                  </a:cubicBezTo>
                  <a:cubicBezTo>
                    <a:pt x="1400" y="21600"/>
                    <a:pt x="1600" y="20413"/>
                    <a:pt x="2400" y="17327"/>
                  </a:cubicBezTo>
                  <a:cubicBezTo>
                    <a:pt x="3200" y="14242"/>
                    <a:pt x="4600" y="9257"/>
                    <a:pt x="5800" y="6527"/>
                  </a:cubicBezTo>
                  <a:cubicBezTo>
                    <a:pt x="7000" y="3798"/>
                    <a:pt x="8000" y="3323"/>
                    <a:pt x="8700" y="3798"/>
                  </a:cubicBezTo>
                  <a:cubicBezTo>
                    <a:pt x="9400" y="4273"/>
                    <a:pt x="9800" y="5697"/>
                    <a:pt x="10200" y="8545"/>
                  </a:cubicBezTo>
                  <a:cubicBezTo>
                    <a:pt x="10600" y="11393"/>
                    <a:pt x="11000" y="15666"/>
                    <a:pt x="11700" y="15785"/>
                  </a:cubicBezTo>
                  <a:cubicBezTo>
                    <a:pt x="12400" y="15903"/>
                    <a:pt x="13400" y="11868"/>
                    <a:pt x="14200" y="9376"/>
                  </a:cubicBezTo>
                  <a:cubicBezTo>
                    <a:pt x="15000" y="6884"/>
                    <a:pt x="15600" y="5934"/>
                    <a:pt x="16500" y="4985"/>
                  </a:cubicBezTo>
                  <a:cubicBezTo>
                    <a:pt x="17400" y="4035"/>
                    <a:pt x="18600" y="3086"/>
                    <a:pt x="19300" y="3323"/>
                  </a:cubicBezTo>
                  <a:cubicBezTo>
                    <a:pt x="20000" y="3560"/>
                    <a:pt x="20200" y="4985"/>
                    <a:pt x="20500" y="7596"/>
                  </a:cubicBezTo>
                  <a:cubicBezTo>
                    <a:pt x="20800" y="10207"/>
                    <a:pt x="21200" y="14004"/>
                    <a:pt x="21600" y="17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3872137" y="5363608"/>
              <a:ext cx="125718" cy="11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205" fill="norm" stroke="1" extrusionOk="0">
                  <a:moveTo>
                    <a:pt x="10582" y="15205"/>
                  </a:moveTo>
                  <a:cubicBezTo>
                    <a:pt x="10942" y="12805"/>
                    <a:pt x="11302" y="10405"/>
                    <a:pt x="11482" y="7805"/>
                  </a:cubicBezTo>
                  <a:cubicBezTo>
                    <a:pt x="11662" y="5205"/>
                    <a:pt x="11662" y="2405"/>
                    <a:pt x="10762" y="1005"/>
                  </a:cubicBezTo>
                  <a:cubicBezTo>
                    <a:pt x="9862" y="-395"/>
                    <a:pt x="8062" y="-395"/>
                    <a:pt x="6082" y="1405"/>
                  </a:cubicBezTo>
                  <a:cubicBezTo>
                    <a:pt x="4102" y="3205"/>
                    <a:pt x="1942" y="6805"/>
                    <a:pt x="862" y="9805"/>
                  </a:cubicBezTo>
                  <a:cubicBezTo>
                    <a:pt x="-218" y="12805"/>
                    <a:pt x="-218" y="15205"/>
                    <a:pt x="502" y="17005"/>
                  </a:cubicBezTo>
                  <a:cubicBezTo>
                    <a:pt x="1222" y="18805"/>
                    <a:pt x="2662" y="20005"/>
                    <a:pt x="4282" y="20205"/>
                  </a:cubicBezTo>
                  <a:cubicBezTo>
                    <a:pt x="5902" y="20405"/>
                    <a:pt x="7702" y="19605"/>
                    <a:pt x="8962" y="18005"/>
                  </a:cubicBezTo>
                  <a:cubicBezTo>
                    <a:pt x="10222" y="16405"/>
                    <a:pt x="10942" y="14005"/>
                    <a:pt x="11482" y="11605"/>
                  </a:cubicBezTo>
                  <a:cubicBezTo>
                    <a:pt x="12022" y="9205"/>
                    <a:pt x="12382" y="6805"/>
                    <a:pt x="12562" y="6805"/>
                  </a:cubicBezTo>
                  <a:cubicBezTo>
                    <a:pt x="12742" y="6805"/>
                    <a:pt x="12742" y="9205"/>
                    <a:pt x="12922" y="11405"/>
                  </a:cubicBezTo>
                  <a:cubicBezTo>
                    <a:pt x="13102" y="13605"/>
                    <a:pt x="13462" y="15605"/>
                    <a:pt x="14902" y="17205"/>
                  </a:cubicBezTo>
                  <a:cubicBezTo>
                    <a:pt x="16342" y="18805"/>
                    <a:pt x="18862" y="20005"/>
                    <a:pt x="21382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4029604" y="5380566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960"/>
                    <a:pt x="5143" y="7920"/>
                    <a:pt x="8743" y="11520"/>
                  </a:cubicBezTo>
                  <a:cubicBezTo>
                    <a:pt x="12343" y="15120"/>
                    <a:pt x="16971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3978804" y="5388836"/>
              <a:ext cx="146051" cy="1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21600" y="3072"/>
                  </a:moveTo>
                  <a:cubicBezTo>
                    <a:pt x="20661" y="1964"/>
                    <a:pt x="19722" y="857"/>
                    <a:pt x="18470" y="303"/>
                  </a:cubicBezTo>
                  <a:cubicBezTo>
                    <a:pt x="17217" y="-251"/>
                    <a:pt x="15652" y="-251"/>
                    <a:pt x="13461" y="2103"/>
                  </a:cubicBezTo>
                  <a:cubicBezTo>
                    <a:pt x="11270" y="4457"/>
                    <a:pt x="8452" y="9164"/>
                    <a:pt x="6104" y="12764"/>
                  </a:cubicBezTo>
                  <a:cubicBezTo>
                    <a:pt x="3757" y="16364"/>
                    <a:pt x="1878" y="18857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3741337" y="5621866"/>
              <a:ext cx="167618" cy="123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31" fill="norm" stroke="1" extrusionOk="0">
                  <a:moveTo>
                    <a:pt x="18951" y="0"/>
                  </a:moveTo>
                  <a:cubicBezTo>
                    <a:pt x="17601" y="4027"/>
                    <a:pt x="16251" y="8054"/>
                    <a:pt x="14496" y="11532"/>
                  </a:cubicBezTo>
                  <a:cubicBezTo>
                    <a:pt x="12741" y="15010"/>
                    <a:pt x="10581" y="17939"/>
                    <a:pt x="8826" y="19403"/>
                  </a:cubicBezTo>
                  <a:cubicBezTo>
                    <a:pt x="7071" y="20868"/>
                    <a:pt x="5721" y="20868"/>
                    <a:pt x="4371" y="20868"/>
                  </a:cubicBezTo>
                  <a:cubicBezTo>
                    <a:pt x="3021" y="20868"/>
                    <a:pt x="1671" y="20868"/>
                    <a:pt x="861" y="19953"/>
                  </a:cubicBezTo>
                  <a:cubicBezTo>
                    <a:pt x="51" y="19037"/>
                    <a:pt x="-219" y="17207"/>
                    <a:pt x="186" y="15742"/>
                  </a:cubicBezTo>
                  <a:cubicBezTo>
                    <a:pt x="591" y="14278"/>
                    <a:pt x="1671" y="13180"/>
                    <a:pt x="4236" y="13546"/>
                  </a:cubicBezTo>
                  <a:cubicBezTo>
                    <a:pt x="6801" y="13912"/>
                    <a:pt x="10851" y="15742"/>
                    <a:pt x="13281" y="17390"/>
                  </a:cubicBezTo>
                  <a:cubicBezTo>
                    <a:pt x="15711" y="19037"/>
                    <a:pt x="16521" y="20502"/>
                    <a:pt x="17601" y="21051"/>
                  </a:cubicBezTo>
                  <a:cubicBezTo>
                    <a:pt x="18681" y="21600"/>
                    <a:pt x="20031" y="21234"/>
                    <a:pt x="2138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315354" y="5107516"/>
              <a:ext cx="3175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3106"/>
                    <a:pt x="18720" y="6212"/>
                    <a:pt x="16560" y="8859"/>
                  </a:cubicBezTo>
                  <a:cubicBezTo>
                    <a:pt x="14400" y="11506"/>
                    <a:pt x="11520" y="13694"/>
                    <a:pt x="8640" y="15741"/>
                  </a:cubicBezTo>
                  <a:cubicBezTo>
                    <a:pt x="5760" y="17788"/>
                    <a:pt x="2880" y="196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4518554" y="5298016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55"/>
                    <a:pt x="14400" y="5710"/>
                    <a:pt x="12000" y="9000"/>
                  </a:cubicBezTo>
                  <a:cubicBezTo>
                    <a:pt x="9600" y="12290"/>
                    <a:pt x="8400" y="16014"/>
                    <a:pt x="6600" y="18186"/>
                  </a:cubicBezTo>
                  <a:cubicBezTo>
                    <a:pt x="4800" y="20359"/>
                    <a:pt x="240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525437" y="5240866"/>
              <a:ext cx="24711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507" y="21600"/>
                  </a:moveTo>
                  <a:cubicBezTo>
                    <a:pt x="322" y="20215"/>
                    <a:pt x="138" y="18831"/>
                    <a:pt x="45" y="17308"/>
                  </a:cubicBezTo>
                  <a:cubicBezTo>
                    <a:pt x="-47" y="15785"/>
                    <a:pt x="-47" y="14123"/>
                    <a:pt x="507" y="12877"/>
                  </a:cubicBezTo>
                  <a:cubicBezTo>
                    <a:pt x="1061" y="11631"/>
                    <a:pt x="2168" y="10800"/>
                    <a:pt x="5768" y="8723"/>
                  </a:cubicBezTo>
                  <a:cubicBezTo>
                    <a:pt x="9368" y="6646"/>
                    <a:pt x="15461" y="3323"/>
                    <a:pt x="215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4569354" y="5488516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4664604" y="5647266"/>
              <a:ext cx="1079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683654" y="5659966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5262"/>
                    <a:pt x="8894" y="10523"/>
                    <a:pt x="5294" y="14123"/>
                  </a:cubicBezTo>
                  <a:cubicBezTo>
                    <a:pt x="1694" y="17723"/>
                    <a:pt x="847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947499" y="5278427"/>
              <a:ext cx="142556" cy="351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62" fill="norm" stroke="1" extrusionOk="0">
                  <a:moveTo>
                    <a:pt x="21393" y="2733"/>
                  </a:moveTo>
                  <a:cubicBezTo>
                    <a:pt x="19805" y="1961"/>
                    <a:pt x="18217" y="1190"/>
                    <a:pt x="16628" y="675"/>
                  </a:cubicBezTo>
                  <a:cubicBezTo>
                    <a:pt x="15040" y="161"/>
                    <a:pt x="13452" y="-96"/>
                    <a:pt x="12181" y="33"/>
                  </a:cubicBezTo>
                  <a:cubicBezTo>
                    <a:pt x="10911" y="161"/>
                    <a:pt x="9958" y="675"/>
                    <a:pt x="8052" y="2475"/>
                  </a:cubicBezTo>
                  <a:cubicBezTo>
                    <a:pt x="6146" y="4275"/>
                    <a:pt x="3287" y="7361"/>
                    <a:pt x="1699" y="10190"/>
                  </a:cubicBezTo>
                  <a:cubicBezTo>
                    <a:pt x="111" y="13018"/>
                    <a:pt x="-207" y="15590"/>
                    <a:pt x="111" y="17454"/>
                  </a:cubicBezTo>
                  <a:cubicBezTo>
                    <a:pt x="428" y="19318"/>
                    <a:pt x="1381" y="20475"/>
                    <a:pt x="2811" y="20990"/>
                  </a:cubicBezTo>
                  <a:cubicBezTo>
                    <a:pt x="4240" y="21504"/>
                    <a:pt x="6146" y="21375"/>
                    <a:pt x="8052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058282" y="5336116"/>
              <a:ext cx="177823" cy="24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30" fill="norm" stroke="1" extrusionOk="0">
                  <a:moveTo>
                    <a:pt x="20586" y="0"/>
                  </a:moveTo>
                  <a:cubicBezTo>
                    <a:pt x="19315" y="4356"/>
                    <a:pt x="18044" y="8713"/>
                    <a:pt x="16647" y="11889"/>
                  </a:cubicBezTo>
                  <a:cubicBezTo>
                    <a:pt x="15249" y="15066"/>
                    <a:pt x="13724" y="17062"/>
                    <a:pt x="12200" y="18424"/>
                  </a:cubicBezTo>
                  <a:cubicBezTo>
                    <a:pt x="10675" y="19785"/>
                    <a:pt x="9150" y="20511"/>
                    <a:pt x="7753" y="20965"/>
                  </a:cubicBezTo>
                  <a:cubicBezTo>
                    <a:pt x="6355" y="21418"/>
                    <a:pt x="5084" y="21600"/>
                    <a:pt x="3941" y="21237"/>
                  </a:cubicBezTo>
                  <a:cubicBezTo>
                    <a:pt x="2797" y="20874"/>
                    <a:pt x="1781" y="19966"/>
                    <a:pt x="1019" y="18696"/>
                  </a:cubicBezTo>
                  <a:cubicBezTo>
                    <a:pt x="256" y="17425"/>
                    <a:pt x="-252" y="15792"/>
                    <a:pt x="129" y="14793"/>
                  </a:cubicBezTo>
                  <a:cubicBezTo>
                    <a:pt x="510" y="13795"/>
                    <a:pt x="1781" y="13432"/>
                    <a:pt x="3687" y="13795"/>
                  </a:cubicBezTo>
                  <a:cubicBezTo>
                    <a:pt x="5593" y="14158"/>
                    <a:pt x="8134" y="15247"/>
                    <a:pt x="11183" y="16245"/>
                  </a:cubicBezTo>
                  <a:cubicBezTo>
                    <a:pt x="14233" y="17244"/>
                    <a:pt x="17790" y="18151"/>
                    <a:pt x="21348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5356754" y="5240866"/>
              <a:ext cx="89539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5" h="21600" fill="norm" stroke="1" extrusionOk="0">
                  <a:moveTo>
                    <a:pt x="0" y="0"/>
                  </a:moveTo>
                  <a:cubicBezTo>
                    <a:pt x="6240" y="1543"/>
                    <a:pt x="12480" y="3086"/>
                    <a:pt x="16320" y="5349"/>
                  </a:cubicBezTo>
                  <a:cubicBezTo>
                    <a:pt x="20160" y="7611"/>
                    <a:pt x="21600" y="10594"/>
                    <a:pt x="18960" y="13423"/>
                  </a:cubicBezTo>
                  <a:cubicBezTo>
                    <a:pt x="16320" y="16251"/>
                    <a:pt x="9600" y="18926"/>
                    <a:pt x="2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706004" y="5501216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4400"/>
                    <a:pt x="8229" y="7200"/>
                    <a:pt x="11829" y="3600"/>
                  </a:cubicBezTo>
                  <a:cubicBezTo>
                    <a:pt x="15429" y="0"/>
                    <a:pt x="185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6293097" y="5298016"/>
              <a:ext cx="9445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21600" fill="norm" stroke="1" extrusionOk="0">
                  <a:moveTo>
                    <a:pt x="7055" y="0"/>
                  </a:moveTo>
                  <a:cubicBezTo>
                    <a:pt x="11375" y="4232"/>
                    <a:pt x="15695" y="8465"/>
                    <a:pt x="17855" y="11676"/>
                  </a:cubicBezTo>
                  <a:cubicBezTo>
                    <a:pt x="20015" y="14886"/>
                    <a:pt x="20015" y="17076"/>
                    <a:pt x="15695" y="18754"/>
                  </a:cubicBezTo>
                  <a:cubicBezTo>
                    <a:pt x="11375" y="20432"/>
                    <a:pt x="2735" y="21600"/>
                    <a:pt x="575" y="21600"/>
                  </a:cubicBezTo>
                  <a:cubicBezTo>
                    <a:pt x="-1585" y="21600"/>
                    <a:pt x="2735" y="20432"/>
                    <a:pt x="7055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6282632" y="5245051"/>
              <a:ext cx="217123" cy="7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45" fill="norm" stroke="1" extrusionOk="0">
                  <a:moveTo>
                    <a:pt x="120" y="21045"/>
                  </a:moveTo>
                  <a:cubicBezTo>
                    <a:pt x="-87" y="17066"/>
                    <a:pt x="-295" y="13087"/>
                    <a:pt x="1990" y="9392"/>
                  </a:cubicBezTo>
                  <a:cubicBezTo>
                    <a:pt x="4274" y="5698"/>
                    <a:pt x="9051" y="2287"/>
                    <a:pt x="12478" y="866"/>
                  </a:cubicBezTo>
                  <a:cubicBezTo>
                    <a:pt x="15905" y="-555"/>
                    <a:pt x="17982" y="13"/>
                    <a:pt x="19228" y="866"/>
                  </a:cubicBezTo>
                  <a:cubicBezTo>
                    <a:pt x="20474" y="1719"/>
                    <a:pt x="20890" y="2856"/>
                    <a:pt x="21305" y="3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6277504" y="5393266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840"/>
                    <a:pt x="12077" y="10080"/>
                    <a:pt x="15677" y="6480"/>
                  </a:cubicBezTo>
                  <a:cubicBezTo>
                    <a:pt x="19277" y="2880"/>
                    <a:pt x="204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6303846" y="5072503"/>
              <a:ext cx="113359" cy="10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746" fill="norm" stroke="1" extrusionOk="0">
                  <a:moveTo>
                    <a:pt x="5822" y="5735"/>
                  </a:moveTo>
                  <a:cubicBezTo>
                    <a:pt x="4622" y="7853"/>
                    <a:pt x="3422" y="9971"/>
                    <a:pt x="2222" y="12935"/>
                  </a:cubicBezTo>
                  <a:cubicBezTo>
                    <a:pt x="1022" y="15900"/>
                    <a:pt x="-178" y="19712"/>
                    <a:pt x="22" y="20559"/>
                  </a:cubicBezTo>
                  <a:cubicBezTo>
                    <a:pt x="222" y="21406"/>
                    <a:pt x="1822" y="19288"/>
                    <a:pt x="3822" y="15900"/>
                  </a:cubicBezTo>
                  <a:cubicBezTo>
                    <a:pt x="5822" y="12512"/>
                    <a:pt x="8222" y="7853"/>
                    <a:pt x="10022" y="4677"/>
                  </a:cubicBezTo>
                  <a:cubicBezTo>
                    <a:pt x="11822" y="1500"/>
                    <a:pt x="13022" y="-194"/>
                    <a:pt x="14622" y="18"/>
                  </a:cubicBezTo>
                  <a:cubicBezTo>
                    <a:pt x="16222" y="230"/>
                    <a:pt x="18222" y="2347"/>
                    <a:pt x="19422" y="5312"/>
                  </a:cubicBezTo>
                  <a:cubicBezTo>
                    <a:pt x="20622" y="8277"/>
                    <a:pt x="21022" y="12088"/>
                    <a:pt x="21422" y="15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6452310" y="5628216"/>
              <a:ext cx="1569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154"/>
                    <a:pt x="3818" y="8308"/>
                    <a:pt x="1118" y="11908"/>
                  </a:cubicBezTo>
                  <a:cubicBezTo>
                    <a:pt x="-1582" y="15508"/>
                    <a:pt x="1118" y="18554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6455304" y="5566203"/>
              <a:ext cx="105957" cy="21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1049" fill="norm" stroke="1" extrusionOk="0">
                  <a:moveTo>
                    <a:pt x="0" y="4747"/>
                  </a:moveTo>
                  <a:cubicBezTo>
                    <a:pt x="408" y="3524"/>
                    <a:pt x="815" y="2302"/>
                    <a:pt x="1630" y="1283"/>
                  </a:cubicBezTo>
                  <a:cubicBezTo>
                    <a:pt x="2445" y="264"/>
                    <a:pt x="3668" y="-551"/>
                    <a:pt x="7336" y="468"/>
                  </a:cubicBezTo>
                  <a:cubicBezTo>
                    <a:pt x="11004" y="1487"/>
                    <a:pt x="17117" y="4340"/>
                    <a:pt x="19358" y="7804"/>
                  </a:cubicBezTo>
                  <a:cubicBezTo>
                    <a:pt x="21600" y="11268"/>
                    <a:pt x="19970" y="15343"/>
                    <a:pt x="16913" y="17789"/>
                  </a:cubicBezTo>
                  <a:cubicBezTo>
                    <a:pt x="13857" y="20234"/>
                    <a:pt x="9374" y="21049"/>
                    <a:pt x="6317" y="21049"/>
                  </a:cubicBezTo>
                  <a:cubicBezTo>
                    <a:pt x="3260" y="21049"/>
                    <a:pt x="1630" y="20234"/>
                    <a:pt x="0" y="19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707597" y="5230283"/>
              <a:ext cx="96958" cy="32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536" fill="norm" stroke="1" extrusionOk="0">
                  <a:moveTo>
                    <a:pt x="20613" y="1137"/>
                  </a:moveTo>
                  <a:cubicBezTo>
                    <a:pt x="19263" y="568"/>
                    <a:pt x="17913" y="0"/>
                    <a:pt x="16563" y="0"/>
                  </a:cubicBezTo>
                  <a:cubicBezTo>
                    <a:pt x="15213" y="0"/>
                    <a:pt x="13863" y="568"/>
                    <a:pt x="10713" y="3126"/>
                  </a:cubicBezTo>
                  <a:cubicBezTo>
                    <a:pt x="7563" y="5684"/>
                    <a:pt x="2613" y="10232"/>
                    <a:pt x="813" y="13500"/>
                  </a:cubicBezTo>
                  <a:cubicBezTo>
                    <a:pt x="-987" y="16768"/>
                    <a:pt x="363" y="18758"/>
                    <a:pt x="3288" y="19966"/>
                  </a:cubicBezTo>
                  <a:cubicBezTo>
                    <a:pt x="6213" y="21174"/>
                    <a:pt x="10713" y="21600"/>
                    <a:pt x="13863" y="21529"/>
                  </a:cubicBezTo>
                  <a:cubicBezTo>
                    <a:pt x="17013" y="21458"/>
                    <a:pt x="18813" y="20889"/>
                    <a:pt x="20613" y="2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813020" y="5291666"/>
              <a:ext cx="1375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603" y="0"/>
                  </a:moveTo>
                  <a:cubicBezTo>
                    <a:pt x="19606" y="5200"/>
                    <a:pt x="18609" y="10400"/>
                    <a:pt x="16948" y="13900"/>
                  </a:cubicBezTo>
                  <a:cubicBezTo>
                    <a:pt x="15286" y="17400"/>
                    <a:pt x="12960" y="19200"/>
                    <a:pt x="10966" y="20200"/>
                  </a:cubicBezTo>
                  <a:cubicBezTo>
                    <a:pt x="8972" y="21200"/>
                    <a:pt x="7311" y="21400"/>
                    <a:pt x="5649" y="21200"/>
                  </a:cubicBezTo>
                  <a:cubicBezTo>
                    <a:pt x="3988" y="21000"/>
                    <a:pt x="2326" y="20400"/>
                    <a:pt x="1329" y="19600"/>
                  </a:cubicBezTo>
                  <a:cubicBezTo>
                    <a:pt x="332" y="18800"/>
                    <a:pt x="0" y="17800"/>
                    <a:pt x="0" y="16700"/>
                  </a:cubicBezTo>
                  <a:cubicBezTo>
                    <a:pt x="0" y="15600"/>
                    <a:pt x="332" y="14400"/>
                    <a:pt x="1329" y="13700"/>
                  </a:cubicBezTo>
                  <a:cubicBezTo>
                    <a:pt x="2326" y="13000"/>
                    <a:pt x="3988" y="12800"/>
                    <a:pt x="6646" y="13900"/>
                  </a:cubicBezTo>
                  <a:cubicBezTo>
                    <a:pt x="9305" y="15000"/>
                    <a:pt x="12960" y="17400"/>
                    <a:pt x="15618" y="18900"/>
                  </a:cubicBezTo>
                  <a:cubicBezTo>
                    <a:pt x="18277" y="20400"/>
                    <a:pt x="19938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033154" y="5244772"/>
              <a:ext cx="94917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75" fill="norm" stroke="1" extrusionOk="0">
                  <a:moveTo>
                    <a:pt x="5515" y="171"/>
                  </a:moveTo>
                  <a:cubicBezTo>
                    <a:pt x="7813" y="23"/>
                    <a:pt x="10111" y="-125"/>
                    <a:pt x="12179" y="171"/>
                  </a:cubicBezTo>
                  <a:cubicBezTo>
                    <a:pt x="14247" y="467"/>
                    <a:pt x="16085" y="1207"/>
                    <a:pt x="17923" y="3426"/>
                  </a:cubicBezTo>
                  <a:cubicBezTo>
                    <a:pt x="19762" y="5645"/>
                    <a:pt x="21600" y="9343"/>
                    <a:pt x="19991" y="12598"/>
                  </a:cubicBezTo>
                  <a:cubicBezTo>
                    <a:pt x="18383" y="15853"/>
                    <a:pt x="13328" y="18664"/>
                    <a:pt x="9421" y="20070"/>
                  </a:cubicBezTo>
                  <a:cubicBezTo>
                    <a:pt x="5515" y="21475"/>
                    <a:pt x="2757" y="21475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268104" y="5050366"/>
              <a:ext cx="43809" cy="7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15429" y="0"/>
                  </a:moveTo>
                  <a:cubicBezTo>
                    <a:pt x="17486" y="2191"/>
                    <a:pt x="19543" y="4383"/>
                    <a:pt x="20571" y="6793"/>
                  </a:cubicBezTo>
                  <a:cubicBezTo>
                    <a:pt x="21600" y="9203"/>
                    <a:pt x="21600" y="11833"/>
                    <a:pt x="20057" y="14118"/>
                  </a:cubicBezTo>
                  <a:cubicBezTo>
                    <a:pt x="18514" y="16403"/>
                    <a:pt x="15429" y="18344"/>
                    <a:pt x="11829" y="19534"/>
                  </a:cubicBezTo>
                  <a:cubicBezTo>
                    <a:pt x="8229" y="20723"/>
                    <a:pt x="4114" y="211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1734883" y="6415616"/>
              <a:ext cx="123022" cy="22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26" fill="norm" stroke="1" extrusionOk="0">
                  <a:moveTo>
                    <a:pt x="13590" y="0"/>
                  </a:moveTo>
                  <a:cubicBezTo>
                    <a:pt x="9929" y="4756"/>
                    <a:pt x="6268" y="9512"/>
                    <a:pt x="4071" y="12484"/>
                  </a:cubicBezTo>
                  <a:cubicBezTo>
                    <a:pt x="1875" y="15457"/>
                    <a:pt x="1142" y="16646"/>
                    <a:pt x="593" y="17736"/>
                  </a:cubicBezTo>
                  <a:cubicBezTo>
                    <a:pt x="44" y="18826"/>
                    <a:pt x="-322" y="19817"/>
                    <a:pt x="410" y="20510"/>
                  </a:cubicBezTo>
                  <a:cubicBezTo>
                    <a:pt x="1142" y="21204"/>
                    <a:pt x="2973" y="21600"/>
                    <a:pt x="6634" y="21105"/>
                  </a:cubicBezTo>
                  <a:cubicBezTo>
                    <a:pt x="10295" y="20609"/>
                    <a:pt x="15786" y="19222"/>
                    <a:pt x="21278" y="1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1838854" y="6587066"/>
              <a:ext cx="63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1588155" y="6232877"/>
              <a:ext cx="405934" cy="63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3" fill="norm" stroke="1" extrusionOk="0">
                  <a:moveTo>
                    <a:pt x="13383" y="3553"/>
                  </a:moveTo>
                  <a:cubicBezTo>
                    <a:pt x="12501" y="2565"/>
                    <a:pt x="11620" y="1577"/>
                    <a:pt x="10848" y="977"/>
                  </a:cubicBezTo>
                  <a:cubicBezTo>
                    <a:pt x="10077" y="377"/>
                    <a:pt x="9416" y="165"/>
                    <a:pt x="8810" y="59"/>
                  </a:cubicBezTo>
                  <a:cubicBezTo>
                    <a:pt x="8204" y="-47"/>
                    <a:pt x="7652" y="-47"/>
                    <a:pt x="6716" y="377"/>
                  </a:cubicBezTo>
                  <a:cubicBezTo>
                    <a:pt x="5779" y="800"/>
                    <a:pt x="4457" y="1647"/>
                    <a:pt x="3244" y="3200"/>
                  </a:cubicBezTo>
                  <a:cubicBezTo>
                    <a:pt x="2032" y="4753"/>
                    <a:pt x="930" y="7012"/>
                    <a:pt x="379" y="9129"/>
                  </a:cubicBezTo>
                  <a:cubicBezTo>
                    <a:pt x="-172" y="11247"/>
                    <a:pt x="-172" y="13224"/>
                    <a:pt x="710" y="15129"/>
                  </a:cubicBezTo>
                  <a:cubicBezTo>
                    <a:pt x="1591" y="17035"/>
                    <a:pt x="3355" y="18871"/>
                    <a:pt x="5559" y="20000"/>
                  </a:cubicBezTo>
                  <a:cubicBezTo>
                    <a:pt x="7763" y="21129"/>
                    <a:pt x="10408" y="21553"/>
                    <a:pt x="12942" y="21059"/>
                  </a:cubicBezTo>
                  <a:cubicBezTo>
                    <a:pt x="15477" y="20565"/>
                    <a:pt x="17901" y="19153"/>
                    <a:pt x="19389" y="17318"/>
                  </a:cubicBezTo>
                  <a:cubicBezTo>
                    <a:pt x="20877" y="15482"/>
                    <a:pt x="21428" y="13224"/>
                    <a:pt x="20987" y="10929"/>
                  </a:cubicBezTo>
                  <a:cubicBezTo>
                    <a:pt x="20546" y="8635"/>
                    <a:pt x="19114" y="6306"/>
                    <a:pt x="17846" y="4894"/>
                  </a:cubicBezTo>
                  <a:cubicBezTo>
                    <a:pt x="16579" y="3482"/>
                    <a:pt x="15477" y="2988"/>
                    <a:pt x="14210" y="2882"/>
                  </a:cubicBezTo>
                  <a:cubicBezTo>
                    <a:pt x="12942" y="2777"/>
                    <a:pt x="11510" y="3059"/>
                    <a:pt x="10077" y="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454804" y="6335466"/>
              <a:ext cx="190501" cy="41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1440" y="4859"/>
                  </a:moveTo>
                  <a:cubicBezTo>
                    <a:pt x="960" y="8625"/>
                    <a:pt x="480" y="12391"/>
                    <a:pt x="240" y="14828"/>
                  </a:cubicBezTo>
                  <a:cubicBezTo>
                    <a:pt x="0" y="17265"/>
                    <a:pt x="0" y="18372"/>
                    <a:pt x="0" y="19259"/>
                  </a:cubicBezTo>
                  <a:cubicBezTo>
                    <a:pt x="0" y="20145"/>
                    <a:pt x="0" y="20809"/>
                    <a:pt x="0" y="20809"/>
                  </a:cubicBezTo>
                  <a:cubicBezTo>
                    <a:pt x="0" y="20809"/>
                    <a:pt x="0" y="20145"/>
                    <a:pt x="360" y="18096"/>
                  </a:cubicBezTo>
                  <a:cubicBezTo>
                    <a:pt x="720" y="16046"/>
                    <a:pt x="1440" y="12612"/>
                    <a:pt x="2880" y="9622"/>
                  </a:cubicBezTo>
                  <a:cubicBezTo>
                    <a:pt x="4320" y="6631"/>
                    <a:pt x="6480" y="4083"/>
                    <a:pt x="8520" y="2477"/>
                  </a:cubicBezTo>
                  <a:cubicBezTo>
                    <a:pt x="10560" y="871"/>
                    <a:pt x="12480" y="206"/>
                    <a:pt x="14040" y="40"/>
                  </a:cubicBezTo>
                  <a:cubicBezTo>
                    <a:pt x="15600" y="-126"/>
                    <a:pt x="16800" y="206"/>
                    <a:pt x="17520" y="1259"/>
                  </a:cubicBezTo>
                  <a:cubicBezTo>
                    <a:pt x="18240" y="2311"/>
                    <a:pt x="18480" y="4083"/>
                    <a:pt x="17160" y="5856"/>
                  </a:cubicBezTo>
                  <a:cubicBezTo>
                    <a:pt x="15840" y="7628"/>
                    <a:pt x="12960" y="9400"/>
                    <a:pt x="10920" y="10397"/>
                  </a:cubicBezTo>
                  <a:cubicBezTo>
                    <a:pt x="8880" y="11394"/>
                    <a:pt x="7680" y="11616"/>
                    <a:pt x="7200" y="12059"/>
                  </a:cubicBezTo>
                  <a:cubicBezTo>
                    <a:pt x="6720" y="12502"/>
                    <a:pt x="6960" y="13166"/>
                    <a:pt x="8880" y="14717"/>
                  </a:cubicBezTo>
                  <a:cubicBezTo>
                    <a:pt x="10800" y="16268"/>
                    <a:pt x="14400" y="18705"/>
                    <a:pt x="16800" y="19979"/>
                  </a:cubicBezTo>
                  <a:cubicBezTo>
                    <a:pt x="19200" y="21252"/>
                    <a:pt x="20400" y="21363"/>
                    <a:pt x="2160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708279" y="6553881"/>
              <a:ext cx="121176" cy="155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098" fill="norm" stroke="1" extrusionOk="0">
                  <a:moveTo>
                    <a:pt x="2327" y="7971"/>
                  </a:moveTo>
                  <a:cubicBezTo>
                    <a:pt x="3444" y="9123"/>
                    <a:pt x="4561" y="10275"/>
                    <a:pt x="6423" y="10563"/>
                  </a:cubicBezTo>
                  <a:cubicBezTo>
                    <a:pt x="8286" y="10851"/>
                    <a:pt x="10892" y="10275"/>
                    <a:pt x="12568" y="9267"/>
                  </a:cubicBezTo>
                  <a:cubicBezTo>
                    <a:pt x="14244" y="8259"/>
                    <a:pt x="14989" y="6819"/>
                    <a:pt x="15548" y="5235"/>
                  </a:cubicBezTo>
                  <a:cubicBezTo>
                    <a:pt x="16106" y="3651"/>
                    <a:pt x="16479" y="1923"/>
                    <a:pt x="15734" y="915"/>
                  </a:cubicBezTo>
                  <a:cubicBezTo>
                    <a:pt x="14989" y="-93"/>
                    <a:pt x="13127" y="-381"/>
                    <a:pt x="10520" y="627"/>
                  </a:cubicBezTo>
                  <a:cubicBezTo>
                    <a:pt x="7913" y="1635"/>
                    <a:pt x="4561" y="3939"/>
                    <a:pt x="2513" y="7251"/>
                  </a:cubicBezTo>
                  <a:cubicBezTo>
                    <a:pt x="465" y="10563"/>
                    <a:pt x="-280" y="14883"/>
                    <a:pt x="92" y="17475"/>
                  </a:cubicBezTo>
                  <a:cubicBezTo>
                    <a:pt x="465" y="20067"/>
                    <a:pt x="1954" y="20931"/>
                    <a:pt x="5679" y="21075"/>
                  </a:cubicBezTo>
                  <a:cubicBezTo>
                    <a:pt x="9403" y="21219"/>
                    <a:pt x="15361" y="20643"/>
                    <a:pt x="21320" y="20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842154" y="6587066"/>
              <a:ext cx="72480" cy="301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33" fill="norm" stroke="1" extrusionOk="0">
                  <a:moveTo>
                    <a:pt x="20366" y="0"/>
                  </a:moveTo>
                  <a:cubicBezTo>
                    <a:pt x="18514" y="600"/>
                    <a:pt x="16663" y="1200"/>
                    <a:pt x="16971" y="2925"/>
                  </a:cubicBezTo>
                  <a:cubicBezTo>
                    <a:pt x="17280" y="4650"/>
                    <a:pt x="19749" y="7500"/>
                    <a:pt x="20674" y="10275"/>
                  </a:cubicBezTo>
                  <a:cubicBezTo>
                    <a:pt x="21600" y="13050"/>
                    <a:pt x="20983" y="15750"/>
                    <a:pt x="20057" y="17475"/>
                  </a:cubicBezTo>
                  <a:cubicBezTo>
                    <a:pt x="19131" y="19200"/>
                    <a:pt x="17897" y="19950"/>
                    <a:pt x="15737" y="20550"/>
                  </a:cubicBezTo>
                  <a:cubicBezTo>
                    <a:pt x="13577" y="21150"/>
                    <a:pt x="10491" y="21600"/>
                    <a:pt x="7714" y="21150"/>
                  </a:cubicBezTo>
                  <a:cubicBezTo>
                    <a:pt x="4937" y="20700"/>
                    <a:pt x="2469" y="19350"/>
                    <a:pt x="0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2918354" y="647911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952420" y="6494041"/>
              <a:ext cx="82351" cy="20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9" h="21364" fill="norm" stroke="1" extrusionOk="0">
                  <a:moveTo>
                    <a:pt x="980" y="7189"/>
                  </a:moveTo>
                  <a:cubicBezTo>
                    <a:pt x="3552" y="7189"/>
                    <a:pt x="6123" y="7189"/>
                    <a:pt x="9209" y="6514"/>
                  </a:cubicBezTo>
                  <a:cubicBezTo>
                    <a:pt x="12294" y="5839"/>
                    <a:pt x="15894" y="4489"/>
                    <a:pt x="17952" y="3251"/>
                  </a:cubicBezTo>
                  <a:cubicBezTo>
                    <a:pt x="20009" y="2014"/>
                    <a:pt x="20523" y="889"/>
                    <a:pt x="19494" y="326"/>
                  </a:cubicBezTo>
                  <a:cubicBezTo>
                    <a:pt x="18466" y="-236"/>
                    <a:pt x="15894" y="-236"/>
                    <a:pt x="11780" y="1676"/>
                  </a:cubicBezTo>
                  <a:cubicBezTo>
                    <a:pt x="7666" y="3589"/>
                    <a:pt x="2009" y="7414"/>
                    <a:pt x="466" y="11014"/>
                  </a:cubicBezTo>
                  <a:cubicBezTo>
                    <a:pt x="-1077" y="14614"/>
                    <a:pt x="1494" y="17989"/>
                    <a:pt x="4066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046443" y="6520226"/>
              <a:ext cx="62412" cy="18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066" fill="norm" stroke="1" extrusionOk="0">
                  <a:moveTo>
                    <a:pt x="21229" y="3979"/>
                  </a:moveTo>
                  <a:cubicBezTo>
                    <a:pt x="21229" y="2299"/>
                    <a:pt x="21229" y="619"/>
                    <a:pt x="19789" y="139"/>
                  </a:cubicBezTo>
                  <a:cubicBezTo>
                    <a:pt x="18349" y="-341"/>
                    <a:pt x="15469" y="379"/>
                    <a:pt x="11869" y="3019"/>
                  </a:cubicBezTo>
                  <a:cubicBezTo>
                    <a:pt x="8269" y="5659"/>
                    <a:pt x="3949" y="10219"/>
                    <a:pt x="1789" y="13099"/>
                  </a:cubicBezTo>
                  <a:cubicBezTo>
                    <a:pt x="-371" y="15979"/>
                    <a:pt x="-371" y="17179"/>
                    <a:pt x="709" y="18379"/>
                  </a:cubicBezTo>
                  <a:cubicBezTo>
                    <a:pt x="1789" y="19579"/>
                    <a:pt x="3949" y="20779"/>
                    <a:pt x="7549" y="21019"/>
                  </a:cubicBezTo>
                  <a:cubicBezTo>
                    <a:pt x="11149" y="21259"/>
                    <a:pt x="16189" y="20539"/>
                    <a:pt x="21229" y="19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3223517" y="6320366"/>
              <a:ext cx="56788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21463" y="0"/>
                  </a:moveTo>
                  <a:cubicBezTo>
                    <a:pt x="15863" y="2597"/>
                    <a:pt x="10263" y="5193"/>
                    <a:pt x="6663" y="8085"/>
                  </a:cubicBezTo>
                  <a:cubicBezTo>
                    <a:pt x="3063" y="10977"/>
                    <a:pt x="1463" y="14164"/>
                    <a:pt x="663" y="16170"/>
                  </a:cubicBezTo>
                  <a:cubicBezTo>
                    <a:pt x="-137" y="18177"/>
                    <a:pt x="-137" y="19003"/>
                    <a:pt x="263" y="19711"/>
                  </a:cubicBezTo>
                  <a:cubicBezTo>
                    <a:pt x="663" y="20420"/>
                    <a:pt x="1463" y="21010"/>
                    <a:pt x="3863" y="21305"/>
                  </a:cubicBezTo>
                  <a:cubicBezTo>
                    <a:pt x="6263" y="21600"/>
                    <a:pt x="10263" y="21600"/>
                    <a:pt x="142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3191404" y="6498166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3771584" y="6407069"/>
              <a:ext cx="185251" cy="31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95" fill="norm" stroke="1" extrusionOk="0">
                  <a:moveTo>
                    <a:pt x="2645" y="1436"/>
                  </a:moveTo>
                  <a:cubicBezTo>
                    <a:pt x="2645" y="7300"/>
                    <a:pt x="2645" y="13165"/>
                    <a:pt x="2767" y="16598"/>
                  </a:cubicBezTo>
                  <a:cubicBezTo>
                    <a:pt x="2888" y="20032"/>
                    <a:pt x="3131" y="21033"/>
                    <a:pt x="2888" y="21176"/>
                  </a:cubicBezTo>
                  <a:cubicBezTo>
                    <a:pt x="2645" y="21319"/>
                    <a:pt x="1917" y="20604"/>
                    <a:pt x="1189" y="19674"/>
                  </a:cubicBezTo>
                  <a:cubicBezTo>
                    <a:pt x="461" y="18744"/>
                    <a:pt x="-267" y="17600"/>
                    <a:pt x="97" y="16956"/>
                  </a:cubicBezTo>
                  <a:cubicBezTo>
                    <a:pt x="461" y="16312"/>
                    <a:pt x="1917" y="16169"/>
                    <a:pt x="4830" y="15168"/>
                  </a:cubicBezTo>
                  <a:cubicBezTo>
                    <a:pt x="7742" y="14167"/>
                    <a:pt x="12111" y="12307"/>
                    <a:pt x="15023" y="10233"/>
                  </a:cubicBezTo>
                  <a:cubicBezTo>
                    <a:pt x="17935" y="8159"/>
                    <a:pt x="19391" y="5870"/>
                    <a:pt x="20241" y="3939"/>
                  </a:cubicBezTo>
                  <a:cubicBezTo>
                    <a:pt x="21090" y="2008"/>
                    <a:pt x="21333" y="434"/>
                    <a:pt x="21212" y="77"/>
                  </a:cubicBezTo>
                  <a:cubicBezTo>
                    <a:pt x="21090" y="-281"/>
                    <a:pt x="20605" y="577"/>
                    <a:pt x="20241" y="3295"/>
                  </a:cubicBezTo>
                  <a:cubicBezTo>
                    <a:pt x="19877" y="6013"/>
                    <a:pt x="19634" y="10591"/>
                    <a:pt x="19755" y="13380"/>
                  </a:cubicBezTo>
                  <a:cubicBezTo>
                    <a:pt x="19877" y="16169"/>
                    <a:pt x="20362" y="17171"/>
                    <a:pt x="20848" y="18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3988069" y="6625166"/>
              <a:ext cx="60636" cy="10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422" fill="norm" stroke="1" extrusionOk="0">
                  <a:moveTo>
                    <a:pt x="14128" y="0"/>
                  </a:moveTo>
                  <a:cubicBezTo>
                    <a:pt x="10528" y="0"/>
                    <a:pt x="6928" y="0"/>
                    <a:pt x="4408" y="1038"/>
                  </a:cubicBezTo>
                  <a:cubicBezTo>
                    <a:pt x="1888" y="2077"/>
                    <a:pt x="448" y="4154"/>
                    <a:pt x="88" y="7269"/>
                  </a:cubicBezTo>
                  <a:cubicBezTo>
                    <a:pt x="-272" y="10385"/>
                    <a:pt x="448" y="14538"/>
                    <a:pt x="2608" y="17238"/>
                  </a:cubicBezTo>
                  <a:cubicBezTo>
                    <a:pt x="4768" y="19938"/>
                    <a:pt x="8368" y="21185"/>
                    <a:pt x="11968" y="21392"/>
                  </a:cubicBezTo>
                  <a:cubicBezTo>
                    <a:pt x="15568" y="21600"/>
                    <a:pt x="19168" y="20769"/>
                    <a:pt x="20248" y="17238"/>
                  </a:cubicBezTo>
                  <a:cubicBezTo>
                    <a:pt x="21328" y="13708"/>
                    <a:pt x="19888" y="7477"/>
                    <a:pt x="18448" y="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4709054" y="6561666"/>
              <a:ext cx="1" cy="177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4690004" y="646641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4804739" y="6297067"/>
              <a:ext cx="74676" cy="46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502" fill="norm" stroke="1" extrusionOk="0">
                  <a:moveTo>
                    <a:pt x="15642" y="4636"/>
                  </a:moveTo>
                  <a:cubicBezTo>
                    <a:pt x="17393" y="3650"/>
                    <a:pt x="19145" y="2664"/>
                    <a:pt x="20020" y="1875"/>
                  </a:cubicBezTo>
                  <a:cubicBezTo>
                    <a:pt x="20896" y="1086"/>
                    <a:pt x="20896" y="494"/>
                    <a:pt x="19145" y="198"/>
                  </a:cubicBezTo>
                  <a:cubicBezTo>
                    <a:pt x="17393" y="-98"/>
                    <a:pt x="13891" y="-98"/>
                    <a:pt x="10680" y="444"/>
                  </a:cubicBezTo>
                  <a:cubicBezTo>
                    <a:pt x="7469" y="987"/>
                    <a:pt x="4550" y="2072"/>
                    <a:pt x="2507" y="4044"/>
                  </a:cubicBezTo>
                  <a:cubicBezTo>
                    <a:pt x="464" y="6017"/>
                    <a:pt x="-704" y="8877"/>
                    <a:pt x="464" y="11935"/>
                  </a:cubicBezTo>
                  <a:cubicBezTo>
                    <a:pt x="1631" y="14992"/>
                    <a:pt x="5134" y="18247"/>
                    <a:pt x="8637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4791604" y="658071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5441803" y="6313951"/>
              <a:ext cx="199643" cy="44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41" fill="norm" stroke="1" extrusionOk="0">
                  <a:moveTo>
                    <a:pt x="19309" y="13629"/>
                  </a:moveTo>
                  <a:cubicBezTo>
                    <a:pt x="17959" y="13124"/>
                    <a:pt x="16609" y="12620"/>
                    <a:pt x="14022" y="12872"/>
                  </a:cubicBezTo>
                  <a:cubicBezTo>
                    <a:pt x="11434" y="13124"/>
                    <a:pt x="7609" y="14134"/>
                    <a:pt x="5022" y="15294"/>
                  </a:cubicBezTo>
                  <a:cubicBezTo>
                    <a:pt x="2434" y="16455"/>
                    <a:pt x="1084" y="17767"/>
                    <a:pt x="409" y="18878"/>
                  </a:cubicBezTo>
                  <a:cubicBezTo>
                    <a:pt x="-266" y="19988"/>
                    <a:pt x="-266" y="20896"/>
                    <a:pt x="1647" y="21098"/>
                  </a:cubicBezTo>
                  <a:cubicBezTo>
                    <a:pt x="3559" y="21300"/>
                    <a:pt x="7384" y="20795"/>
                    <a:pt x="10534" y="19180"/>
                  </a:cubicBezTo>
                  <a:cubicBezTo>
                    <a:pt x="13684" y="17565"/>
                    <a:pt x="16159" y="14840"/>
                    <a:pt x="17847" y="11762"/>
                  </a:cubicBezTo>
                  <a:cubicBezTo>
                    <a:pt x="19534" y="8683"/>
                    <a:pt x="20434" y="5251"/>
                    <a:pt x="20884" y="3283"/>
                  </a:cubicBezTo>
                  <a:cubicBezTo>
                    <a:pt x="21334" y="1315"/>
                    <a:pt x="21334" y="810"/>
                    <a:pt x="20884" y="407"/>
                  </a:cubicBezTo>
                  <a:cubicBezTo>
                    <a:pt x="20434" y="3"/>
                    <a:pt x="19534" y="-300"/>
                    <a:pt x="18634" y="507"/>
                  </a:cubicBezTo>
                  <a:cubicBezTo>
                    <a:pt x="17734" y="1315"/>
                    <a:pt x="16834" y="3233"/>
                    <a:pt x="16609" y="6059"/>
                  </a:cubicBezTo>
                  <a:cubicBezTo>
                    <a:pt x="16384" y="8885"/>
                    <a:pt x="16834" y="12620"/>
                    <a:pt x="17621" y="15042"/>
                  </a:cubicBezTo>
                  <a:cubicBezTo>
                    <a:pt x="18409" y="17464"/>
                    <a:pt x="19534" y="18575"/>
                    <a:pt x="20659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6026106" y="6428266"/>
              <a:ext cx="210211" cy="2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30" fill="norm" stroke="1" extrusionOk="0">
                  <a:moveTo>
                    <a:pt x="3587" y="527"/>
                  </a:moveTo>
                  <a:cubicBezTo>
                    <a:pt x="2303" y="178"/>
                    <a:pt x="1020" y="-170"/>
                    <a:pt x="379" y="91"/>
                  </a:cubicBezTo>
                  <a:cubicBezTo>
                    <a:pt x="-263" y="353"/>
                    <a:pt x="-263" y="1224"/>
                    <a:pt x="1769" y="2791"/>
                  </a:cubicBezTo>
                  <a:cubicBezTo>
                    <a:pt x="3800" y="4359"/>
                    <a:pt x="7864" y="6624"/>
                    <a:pt x="11072" y="8191"/>
                  </a:cubicBezTo>
                  <a:cubicBezTo>
                    <a:pt x="14280" y="9759"/>
                    <a:pt x="16632" y="10630"/>
                    <a:pt x="18343" y="11327"/>
                  </a:cubicBezTo>
                  <a:cubicBezTo>
                    <a:pt x="20054" y="12024"/>
                    <a:pt x="21123" y="12546"/>
                    <a:pt x="21230" y="13069"/>
                  </a:cubicBezTo>
                  <a:cubicBezTo>
                    <a:pt x="21337" y="13591"/>
                    <a:pt x="20482" y="14114"/>
                    <a:pt x="18343" y="15246"/>
                  </a:cubicBezTo>
                  <a:cubicBezTo>
                    <a:pt x="16204" y="16378"/>
                    <a:pt x="12783" y="18120"/>
                    <a:pt x="10109" y="19253"/>
                  </a:cubicBezTo>
                  <a:cubicBezTo>
                    <a:pt x="7436" y="20385"/>
                    <a:pt x="5511" y="20907"/>
                    <a:pt x="358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6717770" y="6483590"/>
              <a:ext cx="207435" cy="20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16310" y="2841"/>
                  </a:moveTo>
                  <a:cubicBezTo>
                    <a:pt x="16531" y="1739"/>
                    <a:pt x="16751" y="637"/>
                    <a:pt x="16200" y="196"/>
                  </a:cubicBezTo>
                  <a:cubicBezTo>
                    <a:pt x="15649" y="-245"/>
                    <a:pt x="14327" y="-25"/>
                    <a:pt x="11792" y="1739"/>
                  </a:cubicBezTo>
                  <a:cubicBezTo>
                    <a:pt x="9257" y="3502"/>
                    <a:pt x="5510" y="6808"/>
                    <a:pt x="3196" y="9894"/>
                  </a:cubicBezTo>
                  <a:cubicBezTo>
                    <a:pt x="882" y="12979"/>
                    <a:pt x="0" y="15845"/>
                    <a:pt x="0" y="17608"/>
                  </a:cubicBezTo>
                  <a:cubicBezTo>
                    <a:pt x="0" y="19371"/>
                    <a:pt x="882" y="20033"/>
                    <a:pt x="4629" y="20473"/>
                  </a:cubicBezTo>
                  <a:cubicBezTo>
                    <a:pt x="8376" y="20914"/>
                    <a:pt x="14988" y="21135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6696604" y="6809316"/>
              <a:ext cx="222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6677554" y="6872816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616562" y="7150513"/>
              <a:ext cx="118143" cy="24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377" fill="norm" stroke="1" extrusionOk="0">
                  <a:moveTo>
                    <a:pt x="21151" y="2384"/>
                  </a:moveTo>
                  <a:cubicBezTo>
                    <a:pt x="20014" y="1453"/>
                    <a:pt x="18877" y="522"/>
                    <a:pt x="17172" y="149"/>
                  </a:cubicBezTo>
                  <a:cubicBezTo>
                    <a:pt x="15467" y="-223"/>
                    <a:pt x="13193" y="-37"/>
                    <a:pt x="10162" y="2291"/>
                  </a:cubicBezTo>
                  <a:cubicBezTo>
                    <a:pt x="7130" y="4618"/>
                    <a:pt x="3340" y="9087"/>
                    <a:pt x="1446" y="12160"/>
                  </a:cubicBezTo>
                  <a:cubicBezTo>
                    <a:pt x="-449" y="15232"/>
                    <a:pt x="-449" y="16908"/>
                    <a:pt x="1256" y="18211"/>
                  </a:cubicBezTo>
                  <a:cubicBezTo>
                    <a:pt x="2962" y="19515"/>
                    <a:pt x="6372" y="20446"/>
                    <a:pt x="9783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790113" y="7179633"/>
              <a:ext cx="135092" cy="21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078" fill="norm" stroke="1" extrusionOk="0">
                  <a:moveTo>
                    <a:pt x="2267" y="3575"/>
                  </a:moveTo>
                  <a:cubicBezTo>
                    <a:pt x="938" y="2317"/>
                    <a:pt x="-391" y="1058"/>
                    <a:pt x="107" y="429"/>
                  </a:cubicBezTo>
                  <a:cubicBezTo>
                    <a:pt x="606" y="-200"/>
                    <a:pt x="2932" y="-200"/>
                    <a:pt x="6089" y="849"/>
                  </a:cubicBezTo>
                  <a:cubicBezTo>
                    <a:pt x="9246" y="1897"/>
                    <a:pt x="13234" y="3994"/>
                    <a:pt x="15061" y="6930"/>
                  </a:cubicBezTo>
                  <a:cubicBezTo>
                    <a:pt x="16889" y="9866"/>
                    <a:pt x="16557" y="13641"/>
                    <a:pt x="15892" y="16052"/>
                  </a:cubicBezTo>
                  <a:cubicBezTo>
                    <a:pt x="15227" y="18464"/>
                    <a:pt x="14231" y="19513"/>
                    <a:pt x="12735" y="20247"/>
                  </a:cubicBezTo>
                  <a:cubicBezTo>
                    <a:pt x="11240" y="20981"/>
                    <a:pt x="9246" y="21400"/>
                    <a:pt x="8249" y="20771"/>
                  </a:cubicBezTo>
                  <a:cubicBezTo>
                    <a:pt x="7252" y="20142"/>
                    <a:pt x="7252" y="18464"/>
                    <a:pt x="7418" y="16577"/>
                  </a:cubicBezTo>
                  <a:cubicBezTo>
                    <a:pt x="7584" y="14689"/>
                    <a:pt x="7917" y="12592"/>
                    <a:pt x="10243" y="10810"/>
                  </a:cubicBezTo>
                  <a:cubicBezTo>
                    <a:pt x="12569" y="9027"/>
                    <a:pt x="16889" y="7559"/>
                    <a:pt x="21209" y="6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969654" y="7215716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236"/>
                    <a:pt x="16200" y="10473"/>
                    <a:pt x="18900" y="14073"/>
                  </a:cubicBezTo>
                  <a:cubicBezTo>
                    <a:pt x="21600" y="17673"/>
                    <a:pt x="18900" y="19636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999022" y="7120466"/>
              <a:ext cx="34133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600" fill="norm" stroke="1" extrusionOk="0">
                  <a:moveTo>
                    <a:pt x="1429" y="21600"/>
                  </a:moveTo>
                  <a:cubicBezTo>
                    <a:pt x="1429" y="18000"/>
                    <a:pt x="1429" y="14400"/>
                    <a:pt x="794" y="11314"/>
                  </a:cubicBezTo>
                  <a:cubicBezTo>
                    <a:pt x="159" y="8229"/>
                    <a:pt x="-1112" y="5657"/>
                    <a:pt x="2064" y="3857"/>
                  </a:cubicBezTo>
                  <a:cubicBezTo>
                    <a:pt x="5241" y="2057"/>
                    <a:pt x="12864" y="1029"/>
                    <a:pt x="204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7045583" y="6999816"/>
              <a:ext cx="209822" cy="42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6" fill="norm" stroke="1" extrusionOk="0">
                  <a:moveTo>
                    <a:pt x="14284" y="0"/>
                  </a:moveTo>
                  <a:cubicBezTo>
                    <a:pt x="13204" y="2447"/>
                    <a:pt x="12124" y="4895"/>
                    <a:pt x="10720" y="7874"/>
                  </a:cubicBezTo>
                  <a:cubicBezTo>
                    <a:pt x="9316" y="10853"/>
                    <a:pt x="7588" y="14365"/>
                    <a:pt x="6724" y="16386"/>
                  </a:cubicBezTo>
                  <a:cubicBezTo>
                    <a:pt x="5860" y="18408"/>
                    <a:pt x="5860" y="18940"/>
                    <a:pt x="5860" y="19525"/>
                  </a:cubicBezTo>
                  <a:cubicBezTo>
                    <a:pt x="5860" y="20110"/>
                    <a:pt x="5860" y="20749"/>
                    <a:pt x="6400" y="21121"/>
                  </a:cubicBezTo>
                  <a:cubicBezTo>
                    <a:pt x="6940" y="21494"/>
                    <a:pt x="8020" y="21600"/>
                    <a:pt x="8776" y="21387"/>
                  </a:cubicBezTo>
                  <a:cubicBezTo>
                    <a:pt x="9532" y="21174"/>
                    <a:pt x="9964" y="20642"/>
                    <a:pt x="9532" y="19312"/>
                  </a:cubicBezTo>
                  <a:cubicBezTo>
                    <a:pt x="9100" y="17982"/>
                    <a:pt x="7804" y="15854"/>
                    <a:pt x="6400" y="14524"/>
                  </a:cubicBezTo>
                  <a:cubicBezTo>
                    <a:pt x="4996" y="13194"/>
                    <a:pt x="3484" y="12662"/>
                    <a:pt x="2188" y="12290"/>
                  </a:cubicBezTo>
                  <a:cubicBezTo>
                    <a:pt x="892" y="11917"/>
                    <a:pt x="-188" y="11704"/>
                    <a:pt x="28" y="11598"/>
                  </a:cubicBezTo>
                  <a:cubicBezTo>
                    <a:pt x="244" y="11492"/>
                    <a:pt x="1756" y="11492"/>
                    <a:pt x="3592" y="11385"/>
                  </a:cubicBezTo>
                  <a:cubicBezTo>
                    <a:pt x="5428" y="11279"/>
                    <a:pt x="7588" y="11066"/>
                    <a:pt x="9208" y="10960"/>
                  </a:cubicBezTo>
                  <a:cubicBezTo>
                    <a:pt x="10828" y="10853"/>
                    <a:pt x="11908" y="10853"/>
                    <a:pt x="12880" y="11332"/>
                  </a:cubicBezTo>
                  <a:cubicBezTo>
                    <a:pt x="13852" y="11811"/>
                    <a:pt x="14716" y="12768"/>
                    <a:pt x="15148" y="13833"/>
                  </a:cubicBezTo>
                  <a:cubicBezTo>
                    <a:pt x="15580" y="14897"/>
                    <a:pt x="15580" y="16067"/>
                    <a:pt x="15580" y="16918"/>
                  </a:cubicBezTo>
                  <a:cubicBezTo>
                    <a:pt x="15580" y="17769"/>
                    <a:pt x="15580" y="18301"/>
                    <a:pt x="15796" y="18089"/>
                  </a:cubicBezTo>
                  <a:cubicBezTo>
                    <a:pt x="16012" y="17876"/>
                    <a:pt x="16444" y="16918"/>
                    <a:pt x="16768" y="15216"/>
                  </a:cubicBezTo>
                  <a:cubicBezTo>
                    <a:pt x="17092" y="13513"/>
                    <a:pt x="17308" y="11066"/>
                    <a:pt x="17524" y="9523"/>
                  </a:cubicBezTo>
                  <a:cubicBezTo>
                    <a:pt x="17740" y="7980"/>
                    <a:pt x="17956" y="7342"/>
                    <a:pt x="18604" y="6916"/>
                  </a:cubicBezTo>
                  <a:cubicBezTo>
                    <a:pt x="19252" y="6491"/>
                    <a:pt x="20332" y="6278"/>
                    <a:pt x="21412" y="6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244996" y="6982004"/>
              <a:ext cx="368638" cy="38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084" fill="norm" stroke="1" extrusionOk="0">
                  <a:moveTo>
                    <a:pt x="5390" y="14833"/>
                  </a:moveTo>
                  <a:cubicBezTo>
                    <a:pt x="5022" y="14371"/>
                    <a:pt x="4653" y="13909"/>
                    <a:pt x="4162" y="13793"/>
                  </a:cubicBezTo>
                  <a:cubicBezTo>
                    <a:pt x="3672" y="13678"/>
                    <a:pt x="3058" y="13909"/>
                    <a:pt x="2322" y="14718"/>
                  </a:cubicBezTo>
                  <a:cubicBezTo>
                    <a:pt x="1585" y="15526"/>
                    <a:pt x="726" y="16912"/>
                    <a:pt x="297" y="18010"/>
                  </a:cubicBezTo>
                  <a:cubicBezTo>
                    <a:pt x="-133" y="19107"/>
                    <a:pt x="-133" y="19915"/>
                    <a:pt x="542" y="20493"/>
                  </a:cubicBezTo>
                  <a:cubicBezTo>
                    <a:pt x="1217" y="21070"/>
                    <a:pt x="2567" y="21417"/>
                    <a:pt x="4347" y="20608"/>
                  </a:cubicBezTo>
                  <a:cubicBezTo>
                    <a:pt x="6126" y="19800"/>
                    <a:pt x="8335" y="17836"/>
                    <a:pt x="9440" y="16566"/>
                  </a:cubicBezTo>
                  <a:cubicBezTo>
                    <a:pt x="10544" y="15295"/>
                    <a:pt x="10544" y="14718"/>
                    <a:pt x="10299" y="14256"/>
                  </a:cubicBezTo>
                  <a:cubicBezTo>
                    <a:pt x="10053" y="13793"/>
                    <a:pt x="9562" y="13447"/>
                    <a:pt x="9133" y="13505"/>
                  </a:cubicBezTo>
                  <a:cubicBezTo>
                    <a:pt x="8703" y="13562"/>
                    <a:pt x="8335" y="14024"/>
                    <a:pt x="8028" y="14602"/>
                  </a:cubicBezTo>
                  <a:cubicBezTo>
                    <a:pt x="7722" y="15180"/>
                    <a:pt x="7476" y="15873"/>
                    <a:pt x="7353" y="16508"/>
                  </a:cubicBezTo>
                  <a:cubicBezTo>
                    <a:pt x="7231" y="17143"/>
                    <a:pt x="7231" y="17721"/>
                    <a:pt x="7476" y="18183"/>
                  </a:cubicBezTo>
                  <a:cubicBezTo>
                    <a:pt x="7722" y="18645"/>
                    <a:pt x="8212" y="18991"/>
                    <a:pt x="8519" y="18876"/>
                  </a:cubicBezTo>
                  <a:cubicBezTo>
                    <a:pt x="8826" y="18760"/>
                    <a:pt x="8949" y="18183"/>
                    <a:pt x="9133" y="18298"/>
                  </a:cubicBezTo>
                  <a:cubicBezTo>
                    <a:pt x="9317" y="18414"/>
                    <a:pt x="9562" y="19222"/>
                    <a:pt x="9992" y="19627"/>
                  </a:cubicBezTo>
                  <a:cubicBezTo>
                    <a:pt x="10422" y="20031"/>
                    <a:pt x="11035" y="20031"/>
                    <a:pt x="12017" y="19280"/>
                  </a:cubicBezTo>
                  <a:cubicBezTo>
                    <a:pt x="12999" y="18529"/>
                    <a:pt x="14349" y="17028"/>
                    <a:pt x="15822" y="14429"/>
                  </a:cubicBezTo>
                  <a:cubicBezTo>
                    <a:pt x="17294" y="11830"/>
                    <a:pt x="18890" y="8134"/>
                    <a:pt x="19810" y="5939"/>
                  </a:cubicBezTo>
                  <a:cubicBezTo>
                    <a:pt x="20731" y="3744"/>
                    <a:pt x="20976" y="3051"/>
                    <a:pt x="21160" y="2185"/>
                  </a:cubicBezTo>
                  <a:cubicBezTo>
                    <a:pt x="21344" y="1319"/>
                    <a:pt x="21467" y="279"/>
                    <a:pt x="21283" y="48"/>
                  </a:cubicBezTo>
                  <a:cubicBezTo>
                    <a:pt x="21099" y="-183"/>
                    <a:pt x="20608" y="395"/>
                    <a:pt x="19810" y="2358"/>
                  </a:cubicBezTo>
                  <a:cubicBezTo>
                    <a:pt x="19012" y="4322"/>
                    <a:pt x="17908" y="7672"/>
                    <a:pt x="17294" y="10906"/>
                  </a:cubicBezTo>
                  <a:cubicBezTo>
                    <a:pt x="16681" y="14140"/>
                    <a:pt x="16558" y="17259"/>
                    <a:pt x="16435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915804" y="7016448"/>
              <a:ext cx="641372" cy="370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95" fill="norm" stroke="1" extrusionOk="0">
                  <a:moveTo>
                    <a:pt x="0" y="9345"/>
                  </a:moveTo>
                  <a:cubicBezTo>
                    <a:pt x="497" y="10327"/>
                    <a:pt x="995" y="11309"/>
                    <a:pt x="1386" y="12965"/>
                  </a:cubicBezTo>
                  <a:cubicBezTo>
                    <a:pt x="1776" y="14622"/>
                    <a:pt x="2061" y="16954"/>
                    <a:pt x="2238" y="18427"/>
                  </a:cubicBezTo>
                  <a:cubicBezTo>
                    <a:pt x="2416" y="19900"/>
                    <a:pt x="2487" y="20513"/>
                    <a:pt x="2700" y="20759"/>
                  </a:cubicBezTo>
                  <a:cubicBezTo>
                    <a:pt x="2913" y="21004"/>
                    <a:pt x="3268" y="20881"/>
                    <a:pt x="3517" y="19900"/>
                  </a:cubicBezTo>
                  <a:cubicBezTo>
                    <a:pt x="3766" y="18918"/>
                    <a:pt x="3908" y="17077"/>
                    <a:pt x="4050" y="15850"/>
                  </a:cubicBezTo>
                  <a:cubicBezTo>
                    <a:pt x="4192" y="14622"/>
                    <a:pt x="4334" y="14009"/>
                    <a:pt x="4476" y="13272"/>
                  </a:cubicBezTo>
                  <a:cubicBezTo>
                    <a:pt x="4618" y="12536"/>
                    <a:pt x="4761" y="11677"/>
                    <a:pt x="5009" y="11186"/>
                  </a:cubicBezTo>
                  <a:cubicBezTo>
                    <a:pt x="5258" y="10695"/>
                    <a:pt x="5613" y="10572"/>
                    <a:pt x="5933" y="10695"/>
                  </a:cubicBezTo>
                  <a:cubicBezTo>
                    <a:pt x="6253" y="10818"/>
                    <a:pt x="6537" y="11186"/>
                    <a:pt x="6857" y="11554"/>
                  </a:cubicBezTo>
                  <a:cubicBezTo>
                    <a:pt x="7176" y="11922"/>
                    <a:pt x="7532" y="12290"/>
                    <a:pt x="7922" y="12536"/>
                  </a:cubicBezTo>
                  <a:cubicBezTo>
                    <a:pt x="8313" y="12781"/>
                    <a:pt x="8739" y="12904"/>
                    <a:pt x="8775" y="12904"/>
                  </a:cubicBezTo>
                  <a:cubicBezTo>
                    <a:pt x="8811" y="12904"/>
                    <a:pt x="8455" y="12781"/>
                    <a:pt x="8029" y="13150"/>
                  </a:cubicBezTo>
                  <a:cubicBezTo>
                    <a:pt x="7603" y="13518"/>
                    <a:pt x="7105" y="14377"/>
                    <a:pt x="6786" y="15113"/>
                  </a:cubicBezTo>
                  <a:cubicBezTo>
                    <a:pt x="6466" y="15850"/>
                    <a:pt x="6324" y="16463"/>
                    <a:pt x="6253" y="17138"/>
                  </a:cubicBezTo>
                  <a:cubicBezTo>
                    <a:pt x="6182" y="17813"/>
                    <a:pt x="6182" y="18550"/>
                    <a:pt x="6359" y="18979"/>
                  </a:cubicBezTo>
                  <a:cubicBezTo>
                    <a:pt x="6537" y="19409"/>
                    <a:pt x="6892" y="19531"/>
                    <a:pt x="7176" y="19347"/>
                  </a:cubicBezTo>
                  <a:cubicBezTo>
                    <a:pt x="7461" y="19163"/>
                    <a:pt x="7674" y="18672"/>
                    <a:pt x="7887" y="18120"/>
                  </a:cubicBezTo>
                  <a:cubicBezTo>
                    <a:pt x="8100" y="17568"/>
                    <a:pt x="8313" y="16954"/>
                    <a:pt x="8491" y="16279"/>
                  </a:cubicBezTo>
                  <a:cubicBezTo>
                    <a:pt x="8668" y="15604"/>
                    <a:pt x="8811" y="14868"/>
                    <a:pt x="8882" y="14868"/>
                  </a:cubicBezTo>
                  <a:cubicBezTo>
                    <a:pt x="8953" y="14868"/>
                    <a:pt x="8953" y="15604"/>
                    <a:pt x="8953" y="16279"/>
                  </a:cubicBezTo>
                  <a:cubicBezTo>
                    <a:pt x="8953" y="16954"/>
                    <a:pt x="8953" y="17568"/>
                    <a:pt x="9130" y="17813"/>
                  </a:cubicBezTo>
                  <a:cubicBezTo>
                    <a:pt x="9308" y="18059"/>
                    <a:pt x="9663" y="17936"/>
                    <a:pt x="10232" y="16647"/>
                  </a:cubicBezTo>
                  <a:cubicBezTo>
                    <a:pt x="10800" y="15359"/>
                    <a:pt x="11582" y="12904"/>
                    <a:pt x="12186" y="10204"/>
                  </a:cubicBezTo>
                  <a:cubicBezTo>
                    <a:pt x="12789" y="7504"/>
                    <a:pt x="13216" y="4559"/>
                    <a:pt x="13500" y="2718"/>
                  </a:cubicBezTo>
                  <a:cubicBezTo>
                    <a:pt x="13784" y="877"/>
                    <a:pt x="13926" y="140"/>
                    <a:pt x="13891" y="18"/>
                  </a:cubicBezTo>
                  <a:cubicBezTo>
                    <a:pt x="13855" y="-105"/>
                    <a:pt x="13642" y="386"/>
                    <a:pt x="13322" y="2534"/>
                  </a:cubicBezTo>
                  <a:cubicBezTo>
                    <a:pt x="13003" y="4681"/>
                    <a:pt x="12576" y="8486"/>
                    <a:pt x="12257" y="11554"/>
                  </a:cubicBezTo>
                  <a:cubicBezTo>
                    <a:pt x="11937" y="14622"/>
                    <a:pt x="11724" y="16954"/>
                    <a:pt x="11617" y="18427"/>
                  </a:cubicBezTo>
                  <a:cubicBezTo>
                    <a:pt x="11511" y="19900"/>
                    <a:pt x="11511" y="20513"/>
                    <a:pt x="11688" y="20636"/>
                  </a:cubicBezTo>
                  <a:cubicBezTo>
                    <a:pt x="11866" y="20759"/>
                    <a:pt x="12221" y="20390"/>
                    <a:pt x="12576" y="19531"/>
                  </a:cubicBezTo>
                  <a:cubicBezTo>
                    <a:pt x="12932" y="18672"/>
                    <a:pt x="13287" y="17322"/>
                    <a:pt x="13607" y="16156"/>
                  </a:cubicBezTo>
                  <a:cubicBezTo>
                    <a:pt x="13926" y="14990"/>
                    <a:pt x="14211" y="14009"/>
                    <a:pt x="14353" y="13886"/>
                  </a:cubicBezTo>
                  <a:cubicBezTo>
                    <a:pt x="14495" y="13763"/>
                    <a:pt x="14495" y="14500"/>
                    <a:pt x="14424" y="15359"/>
                  </a:cubicBezTo>
                  <a:cubicBezTo>
                    <a:pt x="14353" y="16218"/>
                    <a:pt x="14211" y="17200"/>
                    <a:pt x="14139" y="17997"/>
                  </a:cubicBezTo>
                  <a:cubicBezTo>
                    <a:pt x="14068" y="18795"/>
                    <a:pt x="14068" y="19409"/>
                    <a:pt x="14246" y="19777"/>
                  </a:cubicBezTo>
                  <a:cubicBezTo>
                    <a:pt x="14424" y="20145"/>
                    <a:pt x="14779" y="20268"/>
                    <a:pt x="15063" y="20084"/>
                  </a:cubicBezTo>
                  <a:cubicBezTo>
                    <a:pt x="15347" y="19900"/>
                    <a:pt x="15561" y="19409"/>
                    <a:pt x="15809" y="18672"/>
                  </a:cubicBezTo>
                  <a:cubicBezTo>
                    <a:pt x="16058" y="17936"/>
                    <a:pt x="16342" y="16954"/>
                    <a:pt x="16520" y="16095"/>
                  </a:cubicBezTo>
                  <a:cubicBezTo>
                    <a:pt x="16697" y="15236"/>
                    <a:pt x="16768" y="14500"/>
                    <a:pt x="16768" y="14438"/>
                  </a:cubicBezTo>
                  <a:cubicBezTo>
                    <a:pt x="16768" y="14377"/>
                    <a:pt x="16697" y="14990"/>
                    <a:pt x="16662" y="15911"/>
                  </a:cubicBezTo>
                  <a:cubicBezTo>
                    <a:pt x="16626" y="16831"/>
                    <a:pt x="16626" y="18059"/>
                    <a:pt x="16662" y="18979"/>
                  </a:cubicBezTo>
                  <a:cubicBezTo>
                    <a:pt x="16697" y="19900"/>
                    <a:pt x="16768" y="20513"/>
                    <a:pt x="17053" y="20881"/>
                  </a:cubicBezTo>
                  <a:cubicBezTo>
                    <a:pt x="17337" y="21250"/>
                    <a:pt x="17834" y="21372"/>
                    <a:pt x="18438" y="20820"/>
                  </a:cubicBezTo>
                  <a:cubicBezTo>
                    <a:pt x="19042" y="20268"/>
                    <a:pt x="19753" y="19040"/>
                    <a:pt x="20250" y="17997"/>
                  </a:cubicBezTo>
                  <a:cubicBezTo>
                    <a:pt x="20747" y="16954"/>
                    <a:pt x="21032" y="16095"/>
                    <a:pt x="21245" y="15359"/>
                  </a:cubicBezTo>
                  <a:cubicBezTo>
                    <a:pt x="21458" y="14622"/>
                    <a:pt x="21600" y="14009"/>
                    <a:pt x="21493" y="13640"/>
                  </a:cubicBezTo>
                  <a:cubicBezTo>
                    <a:pt x="21387" y="13272"/>
                    <a:pt x="21032" y="13150"/>
                    <a:pt x="20676" y="13579"/>
                  </a:cubicBezTo>
                  <a:cubicBezTo>
                    <a:pt x="20321" y="14009"/>
                    <a:pt x="19966" y="14990"/>
                    <a:pt x="19753" y="16095"/>
                  </a:cubicBezTo>
                  <a:cubicBezTo>
                    <a:pt x="19539" y="17200"/>
                    <a:pt x="19468" y="18427"/>
                    <a:pt x="19468" y="19347"/>
                  </a:cubicBezTo>
                  <a:cubicBezTo>
                    <a:pt x="19468" y="20268"/>
                    <a:pt x="19539" y="20881"/>
                    <a:pt x="19824" y="21188"/>
                  </a:cubicBezTo>
                  <a:cubicBezTo>
                    <a:pt x="20108" y="21495"/>
                    <a:pt x="20605" y="21495"/>
                    <a:pt x="2110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8595254" y="7393516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8817504" y="7195469"/>
              <a:ext cx="114351" cy="44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380" fill="norm" stroke="1" extrusionOk="0">
                  <a:moveTo>
                    <a:pt x="20029" y="1593"/>
                  </a:moveTo>
                  <a:cubicBezTo>
                    <a:pt x="20815" y="1081"/>
                    <a:pt x="21600" y="570"/>
                    <a:pt x="21011" y="262"/>
                  </a:cubicBezTo>
                  <a:cubicBezTo>
                    <a:pt x="20422" y="-45"/>
                    <a:pt x="18458" y="-147"/>
                    <a:pt x="15709" y="314"/>
                  </a:cubicBezTo>
                  <a:cubicBezTo>
                    <a:pt x="12960" y="774"/>
                    <a:pt x="9425" y="1798"/>
                    <a:pt x="7069" y="2924"/>
                  </a:cubicBezTo>
                  <a:cubicBezTo>
                    <a:pt x="4713" y="4050"/>
                    <a:pt x="3535" y="5279"/>
                    <a:pt x="3535" y="6098"/>
                  </a:cubicBezTo>
                  <a:cubicBezTo>
                    <a:pt x="3535" y="6917"/>
                    <a:pt x="4713" y="7326"/>
                    <a:pt x="6284" y="7428"/>
                  </a:cubicBezTo>
                  <a:cubicBezTo>
                    <a:pt x="7855" y="7531"/>
                    <a:pt x="9818" y="7326"/>
                    <a:pt x="11978" y="6712"/>
                  </a:cubicBezTo>
                  <a:cubicBezTo>
                    <a:pt x="14138" y="6098"/>
                    <a:pt x="16495" y="5074"/>
                    <a:pt x="17673" y="4306"/>
                  </a:cubicBezTo>
                  <a:cubicBezTo>
                    <a:pt x="18851" y="3538"/>
                    <a:pt x="18851" y="3026"/>
                    <a:pt x="19047" y="4460"/>
                  </a:cubicBezTo>
                  <a:cubicBezTo>
                    <a:pt x="19244" y="5893"/>
                    <a:pt x="19636" y="9271"/>
                    <a:pt x="19244" y="12035"/>
                  </a:cubicBezTo>
                  <a:cubicBezTo>
                    <a:pt x="18851" y="14799"/>
                    <a:pt x="17673" y="16949"/>
                    <a:pt x="16495" y="18280"/>
                  </a:cubicBezTo>
                  <a:cubicBezTo>
                    <a:pt x="15316" y="19610"/>
                    <a:pt x="14138" y="20122"/>
                    <a:pt x="12764" y="20532"/>
                  </a:cubicBezTo>
                  <a:cubicBezTo>
                    <a:pt x="11389" y="20941"/>
                    <a:pt x="9818" y="21248"/>
                    <a:pt x="8051" y="21351"/>
                  </a:cubicBezTo>
                  <a:cubicBezTo>
                    <a:pt x="6284" y="21453"/>
                    <a:pt x="4320" y="21351"/>
                    <a:pt x="2749" y="19969"/>
                  </a:cubicBezTo>
                  <a:cubicBezTo>
                    <a:pt x="1178" y="18587"/>
                    <a:pt x="0" y="15925"/>
                    <a:pt x="0" y="14287"/>
                  </a:cubicBezTo>
                  <a:cubicBezTo>
                    <a:pt x="0" y="12649"/>
                    <a:pt x="1178" y="12035"/>
                    <a:pt x="2356" y="1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988954" y="7215716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005010" y="7118725"/>
              <a:ext cx="15695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4" fill="norm" stroke="1" extrusionOk="0">
                  <a:moveTo>
                    <a:pt x="3818" y="20104"/>
                  </a:moveTo>
                  <a:cubicBezTo>
                    <a:pt x="1118" y="11210"/>
                    <a:pt x="-1582" y="2316"/>
                    <a:pt x="1118" y="410"/>
                  </a:cubicBezTo>
                  <a:cubicBezTo>
                    <a:pt x="3818" y="-1496"/>
                    <a:pt x="11918" y="3586"/>
                    <a:pt x="20018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065154" y="7139516"/>
              <a:ext cx="1016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6133"/>
                    <a:pt x="2700" y="12267"/>
                    <a:pt x="4050" y="16133"/>
                  </a:cubicBezTo>
                  <a:cubicBezTo>
                    <a:pt x="5400" y="20000"/>
                    <a:pt x="6750" y="21600"/>
                    <a:pt x="7650" y="21600"/>
                  </a:cubicBezTo>
                  <a:cubicBezTo>
                    <a:pt x="8550" y="21600"/>
                    <a:pt x="9000" y="20000"/>
                    <a:pt x="9675" y="17600"/>
                  </a:cubicBezTo>
                  <a:cubicBezTo>
                    <a:pt x="10350" y="15200"/>
                    <a:pt x="11250" y="12000"/>
                    <a:pt x="13275" y="9467"/>
                  </a:cubicBezTo>
                  <a:cubicBezTo>
                    <a:pt x="15300" y="6933"/>
                    <a:pt x="18450" y="5067"/>
                    <a:pt x="21600" y="3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9168127" y="7139254"/>
              <a:ext cx="208178" cy="21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842" fill="norm" stroke="1" extrusionOk="0">
                  <a:moveTo>
                    <a:pt x="1167" y="10092"/>
                  </a:moveTo>
                  <a:cubicBezTo>
                    <a:pt x="2258" y="10092"/>
                    <a:pt x="3349" y="10092"/>
                    <a:pt x="4331" y="9567"/>
                  </a:cubicBezTo>
                  <a:cubicBezTo>
                    <a:pt x="5313" y="9043"/>
                    <a:pt x="6185" y="7995"/>
                    <a:pt x="6731" y="6736"/>
                  </a:cubicBezTo>
                  <a:cubicBezTo>
                    <a:pt x="7276" y="5478"/>
                    <a:pt x="7494" y="4010"/>
                    <a:pt x="7058" y="3486"/>
                  </a:cubicBezTo>
                  <a:cubicBezTo>
                    <a:pt x="6622" y="2962"/>
                    <a:pt x="5531" y="3381"/>
                    <a:pt x="4222" y="4744"/>
                  </a:cubicBezTo>
                  <a:cubicBezTo>
                    <a:pt x="2913" y="6107"/>
                    <a:pt x="1385" y="8414"/>
                    <a:pt x="622" y="11140"/>
                  </a:cubicBezTo>
                  <a:cubicBezTo>
                    <a:pt x="-142" y="13866"/>
                    <a:pt x="-142" y="17012"/>
                    <a:pt x="294" y="18899"/>
                  </a:cubicBezTo>
                  <a:cubicBezTo>
                    <a:pt x="731" y="20787"/>
                    <a:pt x="1603" y="21416"/>
                    <a:pt x="3785" y="20263"/>
                  </a:cubicBezTo>
                  <a:cubicBezTo>
                    <a:pt x="5967" y="19109"/>
                    <a:pt x="9458" y="16173"/>
                    <a:pt x="11422" y="14076"/>
                  </a:cubicBezTo>
                  <a:cubicBezTo>
                    <a:pt x="13385" y="11979"/>
                    <a:pt x="13822" y="10721"/>
                    <a:pt x="14149" y="9567"/>
                  </a:cubicBezTo>
                  <a:cubicBezTo>
                    <a:pt x="14476" y="8414"/>
                    <a:pt x="14694" y="7366"/>
                    <a:pt x="14585" y="7470"/>
                  </a:cubicBezTo>
                  <a:cubicBezTo>
                    <a:pt x="14476" y="7575"/>
                    <a:pt x="14040" y="8833"/>
                    <a:pt x="13603" y="10092"/>
                  </a:cubicBezTo>
                  <a:cubicBezTo>
                    <a:pt x="13167" y="11350"/>
                    <a:pt x="12731" y="12608"/>
                    <a:pt x="12076" y="14181"/>
                  </a:cubicBezTo>
                  <a:cubicBezTo>
                    <a:pt x="11422" y="15754"/>
                    <a:pt x="10549" y="17641"/>
                    <a:pt x="10222" y="18061"/>
                  </a:cubicBezTo>
                  <a:cubicBezTo>
                    <a:pt x="9894" y="18480"/>
                    <a:pt x="10113" y="17432"/>
                    <a:pt x="11094" y="14705"/>
                  </a:cubicBezTo>
                  <a:cubicBezTo>
                    <a:pt x="12076" y="11979"/>
                    <a:pt x="13822" y="7575"/>
                    <a:pt x="15349" y="4639"/>
                  </a:cubicBezTo>
                  <a:cubicBezTo>
                    <a:pt x="16876" y="1703"/>
                    <a:pt x="18185" y="235"/>
                    <a:pt x="19167" y="26"/>
                  </a:cubicBezTo>
                  <a:cubicBezTo>
                    <a:pt x="20149" y="-184"/>
                    <a:pt x="20803" y="865"/>
                    <a:pt x="21131" y="3591"/>
                  </a:cubicBezTo>
                  <a:cubicBezTo>
                    <a:pt x="21458" y="6317"/>
                    <a:pt x="21458" y="10721"/>
                    <a:pt x="21458" y="15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9446154" y="7323666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9750954" y="7040275"/>
              <a:ext cx="149279" cy="34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52" fill="norm" stroke="1" extrusionOk="0">
                  <a:moveTo>
                    <a:pt x="9127" y="5815"/>
                  </a:moveTo>
                  <a:cubicBezTo>
                    <a:pt x="7910" y="10586"/>
                    <a:pt x="6693" y="15356"/>
                    <a:pt x="6085" y="18073"/>
                  </a:cubicBezTo>
                  <a:cubicBezTo>
                    <a:pt x="5476" y="20789"/>
                    <a:pt x="5476" y="21452"/>
                    <a:pt x="5324" y="21452"/>
                  </a:cubicBezTo>
                  <a:cubicBezTo>
                    <a:pt x="5172" y="21452"/>
                    <a:pt x="4868" y="20789"/>
                    <a:pt x="5020" y="18139"/>
                  </a:cubicBezTo>
                  <a:cubicBezTo>
                    <a:pt x="5172" y="15489"/>
                    <a:pt x="5780" y="10851"/>
                    <a:pt x="6085" y="8002"/>
                  </a:cubicBezTo>
                  <a:cubicBezTo>
                    <a:pt x="6389" y="5153"/>
                    <a:pt x="6389" y="4092"/>
                    <a:pt x="6541" y="3032"/>
                  </a:cubicBezTo>
                  <a:cubicBezTo>
                    <a:pt x="6693" y="1972"/>
                    <a:pt x="6997" y="912"/>
                    <a:pt x="7910" y="382"/>
                  </a:cubicBezTo>
                  <a:cubicBezTo>
                    <a:pt x="8823" y="-148"/>
                    <a:pt x="10344" y="-148"/>
                    <a:pt x="11865" y="515"/>
                  </a:cubicBezTo>
                  <a:cubicBezTo>
                    <a:pt x="13386" y="1177"/>
                    <a:pt x="14907" y="2502"/>
                    <a:pt x="16885" y="4954"/>
                  </a:cubicBezTo>
                  <a:cubicBezTo>
                    <a:pt x="18862" y="7405"/>
                    <a:pt x="21296" y="10983"/>
                    <a:pt x="21448" y="13634"/>
                  </a:cubicBezTo>
                  <a:cubicBezTo>
                    <a:pt x="21600" y="16284"/>
                    <a:pt x="19470" y="18007"/>
                    <a:pt x="15515" y="19000"/>
                  </a:cubicBezTo>
                  <a:cubicBezTo>
                    <a:pt x="11561" y="19994"/>
                    <a:pt x="5780" y="20259"/>
                    <a:pt x="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9907963" y="7214070"/>
              <a:ext cx="60971" cy="1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1257" fill="norm" stroke="1" extrusionOk="0">
                  <a:moveTo>
                    <a:pt x="2663" y="14525"/>
                  </a:moveTo>
                  <a:cubicBezTo>
                    <a:pt x="8237" y="11158"/>
                    <a:pt x="13811" y="7792"/>
                    <a:pt x="16947" y="5267"/>
                  </a:cubicBezTo>
                  <a:cubicBezTo>
                    <a:pt x="20082" y="2743"/>
                    <a:pt x="20779" y="1060"/>
                    <a:pt x="19385" y="358"/>
                  </a:cubicBezTo>
                  <a:cubicBezTo>
                    <a:pt x="17992" y="-343"/>
                    <a:pt x="14508" y="-62"/>
                    <a:pt x="10327" y="1621"/>
                  </a:cubicBezTo>
                  <a:cubicBezTo>
                    <a:pt x="6147" y="3304"/>
                    <a:pt x="1269" y="6389"/>
                    <a:pt x="224" y="9896"/>
                  </a:cubicBezTo>
                  <a:cubicBezTo>
                    <a:pt x="-821" y="13402"/>
                    <a:pt x="1966" y="17330"/>
                    <a:pt x="4753" y="21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0098981" y="7019810"/>
              <a:ext cx="71074" cy="31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36" fill="norm" stroke="1" extrusionOk="0">
                  <a:moveTo>
                    <a:pt x="21332" y="4256"/>
                  </a:moveTo>
                  <a:cubicBezTo>
                    <a:pt x="20061" y="3104"/>
                    <a:pt x="18791" y="1952"/>
                    <a:pt x="16885" y="1160"/>
                  </a:cubicBezTo>
                  <a:cubicBezTo>
                    <a:pt x="14979" y="368"/>
                    <a:pt x="12438" y="-64"/>
                    <a:pt x="10214" y="8"/>
                  </a:cubicBezTo>
                  <a:cubicBezTo>
                    <a:pt x="7991" y="80"/>
                    <a:pt x="6085" y="656"/>
                    <a:pt x="4179" y="3392"/>
                  </a:cubicBezTo>
                  <a:cubicBezTo>
                    <a:pt x="2273" y="6128"/>
                    <a:pt x="367" y="11024"/>
                    <a:pt x="50" y="14408"/>
                  </a:cubicBezTo>
                  <a:cubicBezTo>
                    <a:pt x="-268" y="17792"/>
                    <a:pt x="1003" y="19664"/>
                    <a:pt x="2273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0068454" y="7238566"/>
              <a:ext cx="171451" cy="11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1495"/>
                  </a:moveTo>
                  <a:cubicBezTo>
                    <a:pt x="800" y="9865"/>
                    <a:pt x="1600" y="8234"/>
                    <a:pt x="4267" y="7419"/>
                  </a:cubicBezTo>
                  <a:cubicBezTo>
                    <a:pt x="6933" y="6604"/>
                    <a:pt x="11467" y="6604"/>
                    <a:pt x="14400" y="6197"/>
                  </a:cubicBezTo>
                  <a:cubicBezTo>
                    <a:pt x="17333" y="5789"/>
                    <a:pt x="18667" y="4974"/>
                    <a:pt x="18933" y="3751"/>
                  </a:cubicBezTo>
                  <a:cubicBezTo>
                    <a:pt x="19200" y="2529"/>
                    <a:pt x="18400" y="899"/>
                    <a:pt x="17333" y="287"/>
                  </a:cubicBezTo>
                  <a:cubicBezTo>
                    <a:pt x="16267" y="-324"/>
                    <a:pt x="14933" y="84"/>
                    <a:pt x="13867" y="1102"/>
                  </a:cubicBezTo>
                  <a:cubicBezTo>
                    <a:pt x="12800" y="2121"/>
                    <a:pt x="12000" y="3751"/>
                    <a:pt x="11333" y="5585"/>
                  </a:cubicBezTo>
                  <a:cubicBezTo>
                    <a:pt x="10667" y="7419"/>
                    <a:pt x="10133" y="9457"/>
                    <a:pt x="10267" y="11291"/>
                  </a:cubicBezTo>
                  <a:cubicBezTo>
                    <a:pt x="10400" y="13125"/>
                    <a:pt x="11200" y="14755"/>
                    <a:pt x="12667" y="14551"/>
                  </a:cubicBezTo>
                  <a:cubicBezTo>
                    <a:pt x="14133" y="14348"/>
                    <a:pt x="16267" y="12310"/>
                    <a:pt x="17467" y="12310"/>
                  </a:cubicBezTo>
                  <a:cubicBezTo>
                    <a:pt x="18667" y="12310"/>
                    <a:pt x="18933" y="14348"/>
                    <a:pt x="19467" y="16182"/>
                  </a:cubicBezTo>
                  <a:cubicBezTo>
                    <a:pt x="20000" y="18016"/>
                    <a:pt x="20800" y="19646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0297848" y="7237851"/>
              <a:ext cx="132557" cy="125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44" fill="norm" stroke="1" extrusionOk="0">
                  <a:moveTo>
                    <a:pt x="7071" y="2671"/>
                  </a:moveTo>
                  <a:cubicBezTo>
                    <a:pt x="6042" y="1254"/>
                    <a:pt x="5014" y="-162"/>
                    <a:pt x="4157" y="15"/>
                  </a:cubicBezTo>
                  <a:cubicBezTo>
                    <a:pt x="3300" y="192"/>
                    <a:pt x="2614" y="1963"/>
                    <a:pt x="1928" y="4972"/>
                  </a:cubicBezTo>
                  <a:cubicBezTo>
                    <a:pt x="1242" y="7982"/>
                    <a:pt x="557" y="12231"/>
                    <a:pt x="214" y="15241"/>
                  </a:cubicBezTo>
                  <a:cubicBezTo>
                    <a:pt x="-129" y="18251"/>
                    <a:pt x="-129" y="20022"/>
                    <a:pt x="728" y="20730"/>
                  </a:cubicBezTo>
                  <a:cubicBezTo>
                    <a:pt x="1585" y="21438"/>
                    <a:pt x="3300" y="21084"/>
                    <a:pt x="5528" y="18251"/>
                  </a:cubicBezTo>
                  <a:cubicBezTo>
                    <a:pt x="7757" y="15418"/>
                    <a:pt x="10500" y="10107"/>
                    <a:pt x="12214" y="6566"/>
                  </a:cubicBezTo>
                  <a:cubicBezTo>
                    <a:pt x="13928" y="3025"/>
                    <a:pt x="14614" y="1254"/>
                    <a:pt x="14957" y="1254"/>
                  </a:cubicBezTo>
                  <a:cubicBezTo>
                    <a:pt x="15300" y="1254"/>
                    <a:pt x="15300" y="3025"/>
                    <a:pt x="14957" y="4972"/>
                  </a:cubicBezTo>
                  <a:cubicBezTo>
                    <a:pt x="14614" y="6920"/>
                    <a:pt x="13928" y="9045"/>
                    <a:pt x="13585" y="11346"/>
                  </a:cubicBezTo>
                  <a:cubicBezTo>
                    <a:pt x="13242" y="13648"/>
                    <a:pt x="13242" y="16127"/>
                    <a:pt x="14614" y="16835"/>
                  </a:cubicBezTo>
                  <a:cubicBezTo>
                    <a:pt x="15985" y="17543"/>
                    <a:pt x="18728" y="16481"/>
                    <a:pt x="21471" y="15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10487554" y="6988285"/>
              <a:ext cx="75643" cy="36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08" fill="norm" stroke="1" extrusionOk="0">
                  <a:moveTo>
                    <a:pt x="19800" y="3634"/>
                  </a:moveTo>
                  <a:cubicBezTo>
                    <a:pt x="19800" y="2770"/>
                    <a:pt x="19800" y="1906"/>
                    <a:pt x="20100" y="1166"/>
                  </a:cubicBezTo>
                  <a:cubicBezTo>
                    <a:pt x="20400" y="425"/>
                    <a:pt x="21000" y="-192"/>
                    <a:pt x="21300" y="55"/>
                  </a:cubicBezTo>
                  <a:cubicBezTo>
                    <a:pt x="21600" y="302"/>
                    <a:pt x="21600" y="1413"/>
                    <a:pt x="19500" y="3881"/>
                  </a:cubicBezTo>
                  <a:cubicBezTo>
                    <a:pt x="17400" y="6350"/>
                    <a:pt x="13200" y="10176"/>
                    <a:pt x="9600" y="13323"/>
                  </a:cubicBezTo>
                  <a:cubicBezTo>
                    <a:pt x="6000" y="16471"/>
                    <a:pt x="3000" y="18939"/>
                    <a:pt x="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10608204" y="7023100"/>
              <a:ext cx="56173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16800" y="1459"/>
                  </a:moveTo>
                  <a:cubicBezTo>
                    <a:pt x="18400" y="730"/>
                    <a:pt x="20000" y="0"/>
                    <a:pt x="20800" y="0"/>
                  </a:cubicBezTo>
                  <a:cubicBezTo>
                    <a:pt x="21600" y="0"/>
                    <a:pt x="21600" y="730"/>
                    <a:pt x="18000" y="3211"/>
                  </a:cubicBezTo>
                  <a:cubicBezTo>
                    <a:pt x="14400" y="5692"/>
                    <a:pt x="7200" y="9924"/>
                    <a:pt x="3600" y="13281"/>
                  </a:cubicBezTo>
                  <a:cubicBezTo>
                    <a:pt x="0" y="16638"/>
                    <a:pt x="0" y="191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10569840" y="7152216"/>
              <a:ext cx="133615" cy="4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36" fill="norm" stroke="1" extrusionOk="0">
                  <a:moveTo>
                    <a:pt x="5105" y="12343"/>
                  </a:moveTo>
                  <a:cubicBezTo>
                    <a:pt x="2743" y="15429"/>
                    <a:pt x="380" y="18514"/>
                    <a:pt x="43" y="20057"/>
                  </a:cubicBezTo>
                  <a:cubicBezTo>
                    <a:pt x="-295" y="21600"/>
                    <a:pt x="1393" y="21600"/>
                    <a:pt x="5274" y="18000"/>
                  </a:cubicBezTo>
                  <a:cubicBezTo>
                    <a:pt x="9155" y="14400"/>
                    <a:pt x="15230" y="7200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10070138" y="7596182"/>
              <a:ext cx="121546" cy="24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3" h="21200" fill="norm" stroke="1" extrusionOk="0">
                  <a:moveTo>
                    <a:pt x="16715" y="4477"/>
                  </a:moveTo>
                  <a:cubicBezTo>
                    <a:pt x="16715" y="3185"/>
                    <a:pt x="16715" y="1893"/>
                    <a:pt x="15830" y="1062"/>
                  </a:cubicBezTo>
                  <a:cubicBezTo>
                    <a:pt x="14944" y="231"/>
                    <a:pt x="13174" y="-138"/>
                    <a:pt x="11757" y="47"/>
                  </a:cubicBezTo>
                  <a:cubicBezTo>
                    <a:pt x="10341" y="231"/>
                    <a:pt x="9279" y="970"/>
                    <a:pt x="7154" y="4108"/>
                  </a:cubicBezTo>
                  <a:cubicBezTo>
                    <a:pt x="5030" y="7247"/>
                    <a:pt x="1843" y="12785"/>
                    <a:pt x="603" y="16108"/>
                  </a:cubicBezTo>
                  <a:cubicBezTo>
                    <a:pt x="-636" y="19431"/>
                    <a:pt x="72" y="20539"/>
                    <a:pt x="2374" y="21000"/>
                  </a:cubicBezTo>
                  <a:cubicBezTo>
                    <a:pt x="4675" y="21462"/>
                    <a:pt x="8571" y="21277"/>
                    <a:pt x="12112" y="18785"/>
                  </a:cubicBezTo>
                  <a:cubicBezTo>
                    <a:pt x="15653" y="16293"/>
                    <a:pt x="18839" y="11493"/>
                    <a:pt x="19902" y="8077"/>
                  </a:cubicBezTo>
                  <a:cubicBezTo>
                    <a:pt x="20964" y="4662"/>
                    <a:pt x="19902" y="2631"/>
                    <a:pt x="18485" y="1708"/>
                  </a:cubicBezTo>
                  <a:cubicBezTo>
                    <a:pt x="17069" y="785"/>
                    <a:pt x="15298" y="970"/>
                    <a:pt x="13528" y="1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10290704" y="771736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10375882" y="7583200"/>
              <a:ext cx="120627" cy="240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0767" fill="norm" stroke="1" extrusionOk="0">
                  <a:moveTo>
                    <a:pt x="14432" y="2816"/>
                  </a:moveTo>
                  <a:cubicBezTo>
                    <a:pt x="14786" y="1901"/>
                    <a:pt x="15140" y="985"/>
                    <a:pt x="14432" y="436"/>
                  </a:cubicBezTo>
                  <a:cubicBezTo>
                    <a:pt x="13724" y="-113"/>
                    <a:pt x="11954" y="-296"/>
                    <a:pt x="9475" y="802"/>
                  </a:cubicBezTo>
                  <a:cubicBezTo>
                    <a:pt x="6996" y="1901"/>
                    <a:pt x="3809" y="4280"/>
                    <a:pt x="1862" y="7667"/>
                  </a:cubicBezTo>
                  <a:cubicBezTo>
                    <a:pt x="-86" y="11053"/>
                    <a:pt x="-794" y="15446"/>
                    <a:pt x="1154" y="18009"/>
                  </a:cubicBezTo>
                  <a:cubicBezTo>
                    <a:pt x="3101" y="20572"/>
                    <a:pt x="7704" y="21304"/>
                    <a:pt x="11599" y="20389"/>
                  </a:cubicBezTo>
                  <a:cubicBezTo>
                    <a:pt x="15495" y="19473"/>
                    <a:pt x="18681" y="16911"/>
                    <a:pt x="19744" y="13616"/>
                  </a:cubicBezTo>
                  <a:cubicBezTo>
                    <a:pt x="20806" y="10321"/>
                    <a:pt x="19744" y="6294"/>
                    <a:pt x="18504" y="3914"/>
                  </a:cubicBezTo>
                  <a:cubicBezTo>
                    <a:pt x="17265" y="1535"/>
                    <a:pt x="15849" y="802"/>
                    <a:pt x="14432" y="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0564968" y="7588114"/>
              <a:ext cx="68637" cy="26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367" fill="norm" stroke="1" extrusionOk="0">
                  <a:moveTo>
                    <a:pt x="20600" y="2205"/>
                  </a:moveTo>
                  <a:cubicBezTo>
                    <a:pt x="18694" y="1529"/>
                    <a:pt x="16788" y="854"/>
                    <a:pt x="13612" y="433"/>
                  </a:cubicBezTo>
                  <a:cubicBezTo>
                    <a:pt x="10435" y="11"/>
                    <a:pt x="5988" y="-158"/>
                    <a:pt x="3129" y="179"/>
                  </a:cubicBezTo>
                  <a:cubicBezTo>
                    <a:pt x="271" y="517"/>
                    <a:pt x="-1000" y="1361"/>
                    <a:pt x="906" y="3048"/>
                  </a:cubicBezTo>
                  <a:cubicBezTo>
                    <a:pt x="2812" y="4736"/>
                    <a:pt x="7894" y="7267"/>
                    <a:pt x="11706" y="9883"/>
                  </a:cubicBezTo>
                  <a:cubicBezTo>
                    <a:pt x="15518" y="12498"/>
                    <a:pt x="18059" y="15198"/>
                    <a:pt x="19329" y="16970"/>
                  </a:cubicBezTo>
                  <a:cubicBezTo>
                    <a:pt x="20600" y="18742"/>
                    <a:pt x="20600" y="19586"/>
                    <a:pt x="19329" y="20261"/>
                  </a:cubicBezTo>
                  <a:cubicBezTo>
                    <a:pt x="18059" y="20936"/>
                    <a:pt x="15518" y="21442"/>
                    <a:pt x="13294" y="21358"/>
                  </a:cubicBezTo>
                  <a:cubicBezTo>
                    <a:pt x="11071" y="21273"/>
                    <a:pt x="9165" y="20598"/>
                    <a:pt x="7259" y="19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538354" y="7571316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314369" y="2523066"/>
              <a:ext cx="4354286" cy="310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88" fill="norm" stroke="1" extrusionOk="0">
                  <a:moveTo>
                    <a:pt x="148" y="0"/>
                  </a:moveTo>
                  <a:cubicBezTo>
                    <a:pt x="96" y="29"/>
                    <a:pt x="43" y="59"/>
                    <a:pt x="17" y="118"/>
                  </a:cubicBezTo>
                  <a:cubicBezTo>
                    <a:pt x="-9" y="176"/>
                    <a:pt x="-9" y="265"/>
                    <a:pt x="43" y="544"/>
                  </a:cubicBezTo>
                  <a:cubicBezTo>
                    <a:pt x="96" y="823"/>
                    <a:pt x="201" y="1294"/>
                    <a:pt x="295" y="1787"/>
                  </a:cubicBezTo>
                  <a:cubicBezTo>
                    <a:pt x="390" y="2279"/>
                    <a:pt x="474" y="2794"/>
                    <a:pt x="558" y="3301"/>
                  </a:cubicBezTo>
                  <a:cubicBezTo>
                    <a:pt x="642" y="3808"/>
                    <a:pt x="726" y="4308"/>
                    <a:pt x="820" y="4830"/>
                  </a:cubicBezTo>
                  <a:cubicBezTo>
                    <a:pt x="915" y="5352"/>
                    <a:pt x="1020" y="5896"/>
                    <a:pt x="1109" y="6418"/>
                  </a:cubicBezTo>
                  <a:cubicBezTo>
                    <a:pt x="1198" y="6940"/>
                    <a:pt x="1271" y="7440"/>
                    <a:pt x="1340" y="7947"/>
                  </a:cubicBezTo>
                  <a:cubicBezTo>
                    <a:pt x="1408" y="8455"/>
                    <a:pt x="1471" y="8969"/>
                    <a:pt x="1529" y="9521"/>
                  </a:cubicBezTo>
                  <a:cubicBezTo>
                    <a:pt x="1586" y="10072"/>
                    <a:pt x="1639" y="10660"/>
                    <a:pt x="1676" y="11241"/>
                  </a:cubicBezTo>
                  <a:cubicBezTo>
                    <a:pt x="1712" y="11822"/>
                    <a:pt x="1733" y="12395"/>
                    <a:pt x="1754" y="12954"/>
                  </a:cubicBezTo>
                  <a:cubicBezTo>
                    <a:pt x="1775" y="13513"/>
                    <a:pt x="1796" y="14057"/>
                    <a:pt x="1822" y="14586"/>
                  </a:cubicBezTo>
                  <a:cubicBezTo>
                    <a:pt x="1849" y="15116"/>
                    <a:pt x="1880" y="15630"/>
                    <a:pt x="1896" y="16196"/>
                  </a:cubicBezTo>
                  <a:cubicBezTo>
                    <a:pt x="1912" y="16762"/>
                    <a:pt x="1912" y="17380"/>
                    <a:pt x="1891" y="17917"/>
                  </a:cubicBezTo>
                  <a:cubicBezTo>
                    <a:pt x="1870" y="18453"/>
                    <a:pt x="1828" y="18909"/>
                    <a:pt x="1754" y="19350"/>
                  </a:cubicBezTo>
                  <a:cubicBezTo>
                    <a:pt x="1681" y="19791"/>
                    <a:pt x="1576" y="20218"/>
                    <a:pt x="1450" y="20563"/>
                  </a:cubicBezTo>
                  <a:cubicBezTo>
                    <a:pt x="1324" y="20909"/>
                    <a:pt x="1177" y="21174"/>
                    <a:pt x="1088" y="21335"/>
                  </a:cubicBezTo>
                  <a:cubicBezTo>
                    <a:pt x="999" y="21497"/>
                    <a:pt x="967" y="21556"/>
                    <a:pt x="983" y="21578"/>
                  </a:cubicBezTo>
                  <a:cubicBezTo>
                    <a:pt x="999" y="21600"/>
                    <a:pt x="1062" y="21585"/>
                    <a:pt x="1266" y="21534"/>
                  </a:cubicBezTo>
                  <a:cubicBezTo>
                    <a:pt x="1471" y="21482"/>
                    <a:pt x="1817" y="21394"/>
                    <a:pt x="2195" y="21321"/>
                  </a:cubicBezTo>
                  <a:cubicBezTo>
                    <a:pt x="2573" y="21247"/>
                    <a:pt x="2982" y="21188"/>
                    <a:pt x="3397" y="21129"/>
                  </a:cubicBezTo>
                  <a:cubicBezTo>
                    <a:pt x="3811" y="21071"/>
                    <a:pt x="4231" y="21012"/>
                    <a:pt x="4641" y="20953"/>
                  </a:cubicBezTo>
                  <a:cubicBezTo>
                    <a:pt x="5050" y="20894"/>
                    <a:pt x="5449" y="20835"/>
                    <a:pt x="5806" y="20784"/>
                  </a:cubicBezTo>
                  <a:cubicBezTo>
                    <a:pt x="6162" y="20732"/>
                    <a:pt x="6477" y="20688"/>
                    <a:pt x="6808" y="20644"/>
                  </a:cubicBezTo>
                  <a:cubicBezTo>
                    <a:pt x="7139" y="20600"/>
                    <a:pt x="7485" y="20556"/>
                    <a:pt x="7857" y="20505"/>
                  </a:cubicBezTo>
                  <a:cubicBezTo>
                    <a:pt x="8230" y="20453"/>
                    <a:pt x="8629" y="20394"/>
                    <a:pt x="9022" y="20350"/>
                  </a:cubicBezTo>
                  <a:cubicBezTo>
                    <a:pt x="9416" y="20306"/>
                    <a:pt x="9804" y="20277"/>
                    <a:pt x="10219" y="20240"/>
                  </a:cubicBezTo>
                  <a:cubicBezTo>
                    <a:pt x="10634" y="20203"/>
                    <a:pt x="11074" y="20159"/>
                    <a:pt x="11510" y="20122"/>
                  </a:cubicBezTo>
                  <a:cubicBezTo>
                    <a:pt x="11946" y="20086"/>
                    <a:pt x="12376" y="20056"/>
                    <a:pt x="12817" y="20027"/>
                  </a:cubicBezTo>
                  <a:cubicBezTo>
                    <a:pt x="13257" y="19997"/>
                    <a:pt x="13709" y="19968"/>
                    <a:pt x="14150" y="19938"/>
                  </a:cubicBezTo>
                  <a:cubicBezTo>
                    <a:pt x="14590" y="19909"/>
                    <a:pt x="15021" y="19880"/>
                    <a:pt x="15467" y="19858"/>
                  </a:cubicBezTo>
                  <a:cubicBezTo>
                    <a:pt x="15913" y="19836"/>
                    <a:pt x="16375" y="19821"/>
                    <a:pt x="16821" y="19799"/>
                  </a:cubicBezTo>
                  <a:cubicBezTo>
                    <a:pt x="17267" y="19777"/>
                    <a:pt x="17697" y="19747"/>
                    <a:pt x="18133" y="19718"/>
                  </a:cubicBezTo>
                  <a:cubicBezTo>
                    <a:pt x="18568" y="19688"/>
                    <a:pt x="19009" y="19659"/>
                    <a:pt x="19539" y="19637"/>
                  </a:cubicBezTo>
                  <a:cubicBezTo>
                    <a:pt x="20069" y="19615"/>
                    <a:pt x="20688" y="19600"/>
                    <a:pt x="21045" y="19615"/>
                  </a:cubicBezTo>
                  <a:cubicBezTo>
                    <a:pt x="21402" y="19630"/>
                    <a:pt x="21497" y="19674"/>
                    <a:pt x="21591" y="1971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318904" y="2453687"/>
              <a:ext cx="4343401" cy="56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1422"/>
                  </a:moveTo>
                  <a:cubicBezTo>
                    <a:pt x="32" y="17422"/>
                    <a:pt x="63" y="13422"/>
                    <a:pt x="147" y="11022"/>
                  </a:cubicBezTo>
                  <a:cubicBezTo>
                    <a:pt x="232" y="8622"/>
                    <a:pt x="368" y="7822"/>
                    <a:pt x="600" y="7422"/>
                  </a:cubicBezTo>
                  <a:cubicBezTo>
                    <a:pt x="832" y="7022"/>
                    <a:pt x="1158" y="7022"/>
                    <a:pt x="1500" y="7822"/>
                  </a:cubicBezTo>
                  <a:cubicBezTo>
                    <a:pt x="1842" y="8622"/>
                    <a:pt x="2200" y="10222"/>
                    <a:pt x="2579" y="11022"/>
                  </a:cubicBezTo>
                  <a:cubicBezTo>
                    <a:pt x="2958" y="11822"/>
                    <a:pt x="3358" y="11822"/>
                    <a:pt x="3758" y="11822"/>
                  </a:cubicBezTo>
                  <a:cubicBezTo>
                    <a:pt x="4158" y="11822"/>
                    <a:pt x="4558" y="11822"/>
                    <a:pt x="4979" y="11422"/>
                  </a:cubicBezTo>
                  <a:cubicBezTo>
                    <a:pt x="5400" y="11022"/>
                    <a:pt x="5842" y="10222"/>
                    <a:pt x="6237" y="9422"/>
                  </a:cubicBezTo>
                  <a:cubicBezTo>
                    <a:pt x="6632" y="8622"/>
                    <a:pt x="6979" y="7822"/>
                    <a:pt x="7332" y="7422"/>
                  </a:cubicBezTo>
                  <a:cubicBezTo>
                    <a:pt x="7684" y="7022"/>
                    <a:pt x="8042" y="7022"/>
                    <a:pt x="8400" y="7022"/>
                  </a:cubicBezTo>
                  <a:cubicBezTo>
                    <a:pt x="8758" y="7022"/>
                    <a:pt x="9116" y="7022"/>
                    <a:pt x="9505" y="7022"/>
                  </a:cubicBezTo>
                  <a:cubicBezTo>
                    <a:pt x="9895" y="7022"/>
                    <a:pt x="10316" y="7022"/>
                    <a:pt x="10726" y="7022"/>
                  </a:cubicBezTo>
                  <a:cubicBezTo>
                    <a:pt x="11137" y="7022"/>
                    <a:pt x="11537" y="7022"/>
                    <a:pt x="11942" y="6622"/>
                  </a:cubicBezTo>
                  <a:cubicBezTo>
                    <a:pt x="12347" y="6222"/>
                    <a:pt x="12758" y="5422"/>
                    <a:pt x="13158" y="5022"/>
                  </a:cubicBezTo>
                  <a:cubicBezTo>
                    <a:pt x="13558" y="4622"/>
                    <a:pt x="13947" y="4622"/>
                    <a:pt x="14347" y="4622"/>
                  </a:cubicBezTo>
                  <a:cubicBezTo>
                    <a:pt x="14747" y="4622"/>
                    <a:pt x="15158" y="4622"/>
                    <a:pt x="15553" y="4222"/>
                  </a:cubicBezTo>
                  <a:cubicBezTo>
                    <a:pt x="15947" y="3822"/>
                    <a:pt x="16326" y="3022"/>
                    <a:pt x="16805" y="2222"/>
                  </a:cubicBezTo>
                  <a:cubicBezTo>
                    <a:pt x="17284" y="1422"/>
                    <a:pt x="17863" y="622"/>
                    <a:pt x="18384" y="222"/>
                  </a:cubicBezTo>
                  <a:cubicBezTo>
                    <a:pt x="18905" y="-178"/>
                    <a:pt x="19368" y="-178"/>
                    <a:pt x="19868" y="1422"/>
                  </a:cubicBezTo>
                  <a:cubicBezTo>
                    <a:pt x="20368" y="3022"/>
                    <a:pt x="20905" y="6222"/>
                    <a:pt x="21200" y="8622"/>
                  </a:cubicBezTo>
                  <a:cubicBezTo>
                    <a:pt x="21495" y="11022"/>
                    <a:pt x="21547" y="12622"/>
                    <a:pt x="21600" y="1422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795154" y="2770716"/>
              <a:ext cx="44451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648"/>
                    <a:pt x="4114" y="3296"/>
                    <a:pt x="6686" y="5508"/>
                  </a:cubicBezTo>
                  <a:cubicBezTo>
                    <a:pt x="9257" y="7720"/>
                    <a:pt x="12343" y="10496"/>
                    <a:pt x="14914" y="13272"/>
                  </a:cubicBezTo>
                  <a:cubicBezTo>
                    <a:pt x="17486" y="16048"/>
                    <a:pt x="19543" y="188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998354" y="2891366"/>
              <a:ext cx="2159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59" y="141"/>
                    <a:pt x="2118" y="282"/>
                    <a:pt x="3494" y="1412"/>
                  </a:cubicBezTo>
                  <a:cubicBezTo>
                    <a:pt x="4871" y="2541"/>
                    <a:pt x="6565" y="4659"/>
                    <a:pt x="8894" y="7553"/>
                  </a:cubicBezTo>
                  <a:cubicBezTo>
                    <a:pt x="11224" y="10447"/>
                    <a:pt x="14188" y="14118"/>
                    <a:pt x="16412" y="16588"/>
                  </a:cubicBezTo>
                  <a:cubicBezTo>
                    <a:pt x="18635" y="19059"/>
                    <a:pt x="20118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068204" y="2878666"/>
              <a:ext cx="171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2653"/>
                    <a:pt x="16267" y="5305"/>
                    <a:pt x="13067" y="8211"/>
                  </a:cubicBezTo>
                  <a:cubicBezTo>
                    <a:pt x="9867" y="11116"/>
                    <a:pt x="6133" y="14274"/>
                    <a:pt x="3867" y="16547"/>
                  </a:cubicBezTo>
                  <a:cubicBezTo>
                    <a:pt x="1600" y="18821"/>
                    <a:pt x="800" y="20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8455554" y="3050116"/>
              <a:ext cx="234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8887354" y="2807270"/>
              <a:ext cx="209551" cy="21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51"/>
                  </a:moveTo>
                  <a:cubicBezTo>
                    <a:pt x="1091" y="-56"/>
                    <a:pt x="2182" y="-264"/>
                    <a:pt x="4473" y="1086"/>
                  </a:cubicBezTo>
                  <a:cubicBezTo>
                    <a:pt x="6764" y="2436"/>
                    <a:pt x="10255" y="5344"/>
                    <a:pt x="13309" y="8978"/>
                  </a:cubicBezTo>
                  <a:cubicBezTo>
                    <a:pt x="16364" y="12613"/>
                    <a:pt x="18982" y="16974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9040933" y="2834216"/>
              <a:ext cx="125822" cy="384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46" fill="norm" stroke="1" extrusionOk="0">
                  <a:moveTo>
                    <a:pt x="21399" y="0"/>
                  </a:moveTo>
                  <a:cubicBezTo>
                    <a:pt x="18879" y="2848"/>
                    <a:pt x="16359" y="5697"/>
                    <a:pt x="13479" y="8248"/>
                  </a:cubicBezTo>
                  <a:cubicBezTo>
                    <a:pt x="10599" y="10800"/>
                    <a:pt x="7359" y="13055"/>
                    <a:pt x="5019" y="15013"/>
                  </a:cubicBezTo>
                  <a:cubicBezTo>
                    <a:pt x="2679" y="16971"/>
                    <a:pt x="1239" y="18633"/>
                    <a:pt x="519" y="19760"/>
                  </a:cubicBezTo>
                  <a:cubicBezTo>
                    <a:pt x="-201" y="20888"/>
                    <a:pt x="-201" y="21481"/>
                    <a:pt x="699" y="21541"/>
                  </a:cubicBezTo>
                  <a:cubicBezTo>
                    <a:pt x="1599" y="21600"/>
                    <a:pt x="3399" y="21125"/>
                    <a:pt x="5199" y="2065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7840599" y="3434031"/>
              <a:ext cx="100606" cy="24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64" fill="norm" stroke="1" extrusionOk="0">
                  <a:moveTo>
                    <a:pt x="20952" y="853"/>
                  </a:moveTo>
                  <a:cubicBezTo>
                    <a:pt x="18748" y="484"/>
                    <a:pt x="16544" y="115"/>
                    <a:pt x="13679" y="22"/>
                  </a:cubicBezTo>
                  <a:cubicBezTo>
                    <a:pt x="10813" y="-70"/>
                    <a:pt x="7287" y="115"/>
                    <a:pt x="5523" y="668"/>
                  </a:cubicBezTo>
                  <a:cubicBezTo>
                    <a:pt x="3760" y="1222"/>
                    <a:pt x="3760" y="2145"/>
                    <a:pt x="3319" y="5007"/>
                  </a:cubicBezTo>
                  <a:cubicBezTo>
                    <a:pt x="2879" y="7868"/>
                    <a:pt x="1997" y="12668"/>
                    <a:pt x="1115" y="15807"/>
                  </a:cubicBezTo>
                  <a:cubicBezTo>
                    <a:pt x="234" y="18945"/>
                    <a:pt x="-648" y="20422"/>
                    <a:pt x="674" y="20976"/>
                  </a:cubicBezTo>
                  <a:cubicBezTo>
                    <a:pt x="1997" y="21530"/>
                    <a:pt x="5523" y="21161"/>
                    <a:pt x="8389" y="20884"/>
                  </a:cubicBezTo>
                  <a:cubicBezTo>
                    <a:pt x="11254" y="20607"/>
                    <a:pt x="13458" y="20422"/>
                    <a:pt x="15662" y="2023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7938833" y="3558116"/>
              <a:ext cx="59522" cy="103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071" fill="norm" stroke="1" extrusionOk="0">
                  <a:moveTo>
                    <a:pt x="20945" y="0"/>
                  </a:moveTo>
                  <a:cubicBezTo>
                    <a:pt x="17221" y="0"/>
                    <a:pt x="13497" y="0"/>
                    <a:pt x="10890" y="1080"/>
                  </a:cubicBezTo>
                  <a:cubicBezTo>
                    <a:pt x="8283" y="2160"/>
                    <a:pt x="6793" y="4320"/>
                    <a:pt x="5304" y="6480"/>
                  </a:cubicBezTo>
                  <a:cubicBezTo>
                    <a:pt x="3814" y="8640"/>
                    <a:pt x="2324" y="10800"/>
                    <a:pt x="1207" y="13392"/>
                  </a:cubicBezTo>
                  <a:cubicBezTo>
                    <a:pt x="90" y="15984"/>
                    <a:pt x="-655" y="19008"/>
                    <a:pt x="835" y="20304"/>
                  </a:cubicBezTo>
                  <a:cubicBezTo>
                    <a:pt x="2324" y="21600"/>
                    <a:pt x="6048" y="21168"/>
                    <a:pt x="9773" y="19656"/>
                  </a:cubicBezTo>
                  <a:cubicBezTo>
                    <a:pt x="13497" y="18144"/>
                    <a:pt x="17221" y="15552"/>
                    <a:pt x="18711" y="12528"/>
                  </a:cubicBezTo>
                  <a:cubicBezTo>
                    <a:pt x="20200" y="9504"/>
                    <a:pt x="19455" y="6048"/>
                    <a:pt x="18711" y="259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023754" y="3647016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144404" y="3526366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169804" y="3482279"/>
              <a:ext cx="114906" cy="20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04" fill="norm" stroke="1" extrusionOk="0">
                  <a:moveTo>
                    <a:pt x="0" y="1907"/>
                  </a:moveTo>
                  <a:cubicBezTo>
                    <a:pt x="1929" y="1475"/>
                    <a:pt x="3857" y="1043"/>
                    <a:pt x="6943" y="611"/>
                  </a:cubicBezTo>
                  <a:cubicBezTo>
                    <a:pt x="10029" y="179"/>
                    <a:pt x="14271" y="-253"/>
                    <a:pt x="16200" y="179"/>
                  </a:cubicBezTo>
                  <a:cubicBezTo>
                    <a:pt x="18129" y="611"/>
                    <a:pt x="17743" y="1907"/>
                    <a:pt x="17357" y="4715"/>
                  </a:cubicBezTo>
                  <a:cubicBezTo>
                    <a:pt x="16971" y="7523"/>
                    <a:pt x="16586" y="11843"/>
                    <a:pt x="16779" y="14543"/>
                  </a:cubicBezTo>
                  <a:cubicBezTo>
                    <a:pt x="16971" y="17243"/>
                    <a:pt x="17743" y="18323"/>
                    <a:pt x="18900" y="19187"/>
                  </a:cubicBezTo>
                  <a:cubicBezTo>
                    <a:pt x="20057" y="20051"/>
                    <a:pt x="21600" y="20699"/>
                    <a:pt x="20636" y="21023"/>
                  </a:cubicBezTo>
                  <a:cubicBezTo>
                    <a:pt x="19671" y="21347"/>
                    <a:pt x="16200" y="21347"/>
                    <a:pt x="13307" y="21239"/>
                  </a:cubicBezTo>
                  <a:cubicBezTo>
                    <a:pt x="10414" y="21131"/>
                    <a:pt x="8100" y="20915"/>
                    <a:pt x="5786" y="2069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831903" y="3405153"/>
              <a:ext cx="138002" cy="22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26" fill="norm" stroke="1" extrusionOk="0">
                  <a:moveTo>
                    <a:pt x="21337" y="641"/>
                  </a:moveTo>
                  <a:cubicBezTo>
                    <a:pt x="18064" y="249"/>
                    <a:pt x="14792" y="-144"/>
                    <a:pt x="12010" y="52"/>
                  </a:cubicBezTo>
                  <a:cubicBezTo>
                    <a:pt x="9228" y="249"/>
                    <a:pt x="6937" y="1034"/>
                    <a:pt x="5628" y="2605"/>
                  </a:cubicBezTo>
                  <a:cubicBezTo>
                    <a:pt x="4319" y="4176"/>
                    <a:pt x="3992" y="6532"/>
                    <a:pt x="3501" y="9281"/>
                  </a:cubicBezTo>
                  <a:cubicBezTo>
                    <a:pt x="3010" y="12031"/>
                    <a:pt x="2355" y="15172"/>
                    <a:pt x="1537" y="17332"/>
                  </a:cubicBezTo>
                  <a:cubicBezTo>
                    <a:pt x="719" y="19492"/>
                    <a:pt x="-263" y="20671"/>
                    <a:pt x="64" y="21063"/>
                  </a:cubicBezTo>
                  <a:cubicBezTo>
                    <a:pt x="392" y="21456"/>
                    <a:pt x="2028" y="21063"/>
                    <a:pt x="4646" y="20671"/>
                  </a:cubicBezTo>
                  <a:cubicBezTo>
                    <a:pt x="7264" y="20278"/>
                    <a:pt x="10864" y="19885"/>
                    <a:pt x="14464" y="1949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947419" y="3500916"/>
              <a:ext cx="76213" cy="122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895" fill="norm" stroke="1" extrusionOk="0">
                  <a:moveTo>
                    <a:pt x="18461" y="1089"/>
                  </a:moveTo>
                  <a:cubicBezTo>
                    <a:pt x="15542" y="369"/>
                    <a:pt x="12623" y="-351"/>
                    <a:pt x="9704" y="189"/>
                  </a:cubicBezTo>
                  <a:cubicBezTo>
                    <a:pt x="6785" y="729"/>
                    <a:pt x="3866" y="2529"/>
                    <a:pt x="2115" y="5409"/>
                  </a:cubicBezTo>
                  <a:cubicBezTo>
                    <a:pt x="364" y="8289"/>
                    <a:pt x="-220" y="12249"/>
                    <a:pt x="72" y="15129"/>
                  </a:cubicBezTo>
                  <a:cubicBezTo>
                    <a:pt x="364" y="18009"/>
                    <a:pt x="1531" y="19809"/>
                    <a:pt x="3866" y="20529"/>
                  </a:cubicBezTo>
                  <a:cubicBezTo>
                    <a:pt x="6202" y="21249"/>
                    <a:pt x="9704" y="20889"/>
                    <a:pt x="12623" y="19629"/>
                  </a:cubicBezTo>
                  <a:cubicBezTo>
                    <a:pt x="15542" y="18369"/>
                    <a:pt x="17877" y="16209"/>
                    <a:pt x="19337" y="13509"/>
                  </a:cubicBezTo>
                  <a:cubicBezTo>
                    <a:pt x="20796" y="10809"/>
                    <a:pt x="21380" y="7569"/>
                    <a:pt x="20796" y="5229"/>
                  </a:cubicBezTo>
                  <a:cubicBezTo>
                    <a:pt x="20212" y="2889"/>
                    <a:pt x="18461" y="1449"/>
                    <a:pt x="17002" y="1989"/>
                  </a:cubicBezTo>
                  <a:cubicBezTo>
                    <a:pt x="15542" y="2529"/>
                    <a:pt x="14375" y="5049"/>
                    <a:pt x="13207" y="756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039754" y="3615266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198504" y="3450166"/>
              <a:ext cx="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249304" y="3416035"/>
              <a:ext cx="99910" cy="23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31" fill="norm" stroke="1" extrusionOk="0">
                  <a:moveTo>
                    <a:pt x="0" y="2531"/>
                  </a:moveTo>
                  <a:cubicBezTo>
                    <a:pt x="2250" y="1760"/>
                    <a:pt x="4500" y="988"/>
                    <a:pt x="6750" y="602"/>
                  </a:cubicBezTo>
                  <a:cubicBezTo>
                    <a:pt x="9000" y="217"/>
                    <a:pt x="11250" y="217"/>
                    <a:pt x="13725" y="120"/>
                  </a:cubicBezTo>
                  <a:cubicBezTo>
                    <a:pt x="16200" y="24"/>
                    <a:pt x="18900" y="-169"/>
                    <a:pt x="20025" y="313"/>
                  </a:cubicBezTo>
                  <a:cubicBezTo>
                    <a:pt x="21150" y="795"/>
                    <a:pt x="20700" y="1952"/>
                    <a:pt x="20475" y="4556"/>
                  </a:cubicBezTo>
                  <a:cubicBezTo>
                    <a:pt x="20250" y="7160"/>
                    <a:pt x="20250" y="11210"/>
                    <a:pt x="20025" y="13717"/>
                  </a:cubicBezTo>
                  <a:cubicBezTo>
                    <a:pt x="19800" y="16224"/>
                    <a:pt x="19350" y="17188"/>
                    <a:pt x="19800" y="18056"/>
                  </a:cubicBezTo>
                  <a:cubicBezTo>
                    <a:pt x="20250" y="18924"/>
                    <a:pt x="21600" y="19695"/>
                    <a:pt x="21150" y="20177"/>
                  </a:cubicBezTo>
                  <a:cubicBezTo>
                    <a:pt x="20700" y="20660"/>
                    <a:pt x="18450" y="20852"/>
                    <a:pt x="15975" y="21045"/>
                  </a:cubicBezTo>
                  <a:cubicBezTo>
                    <a:pt x="13500" y="21238"/>
                    <a:pt x="10800" y="21431"/>
                    <a:pt x="8325" y="21431"/>
                  </a:cubicBezTo>
                  <a:cubicBezTo>
                    <a:pt x="5850" y="21431"/>
                    <a:pt x="3600" y="21238"/>
                    <a:pt x="2250" y="20949"/>
                  </a:cubicBezTo>
                  <a:cubicBezTo>
                    <a:pt x="900" y="20660"/>
                    <a:pt x="450" y="20274"/>
                    <a:pt x="0" y="1988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516004" y="2700866"/>
              <a:ext cx="69851" cy="54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3273" y="1507"/>
                    <a:pt x="6545" y="3014"/>
                    <a:pt x="8836" y="5191"/>
                  </a:cubicBezTo>
                  <a:cubicBezTo>
                    <a:pt x="11127" y="7367"/>
                    <a:pt x="12436" y="10214"/>
                    <a:pt x="13091" y="12851"/>
                  </a:cubicBezTo>
                  <a:cubicBezTo>
                    <a:pt x="13745" y="15488"/>
                    <a:pt x="13745" y="17916"/>
                    <a:pt x="14073" y="19381"/>
                  </a:cubicBezTo>
                  <a:cubicBezTo>
                    <a:pt x="14400" y="20847"/>
                    <a:pt x="15055" y="21349"/>
                    <a:pt x="16364" y="21474"/>
                  </a:cubicBezTo>
                  <a:cubicBezTo>
                    <a:pt x="17673" y="21600"/>
                    <a:pt x="19636" y="21349"/>
                    <a:pt x="21600" y="2109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853348" y="2942166"/>
              <a:ext cx="324279" cy="132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726" fill="norm" stroke="1" extrusionOk="0">
                  <a:moveTo>
                    <a:pt x="2051" y="17945"/>
                  </a:moveTo>
                  <a:cubicBezTo>
                    <a:pt x="1350" y="17945"/>
                    <a:pt x="648" y="17945"/>
                    <a:pt x="298" y="16615"/>
                  </a:cubicBezTo>
                  <a:cubicBezTo>
                    <a:pt x="-53" y="15286"/>
                    <a:pt x="-53" y="12628"/>
                    <a:pt x="87" y="10468"/>
                  </a:cubicBezTo>
                  <a:cubicBezTo>
                    <a:pt x="228" y="8308"/>
                    <a:pt x="508" y="6646"/>
                    <a:pt x="999" y="5483"/>
                  </a:cubicBezTo>
                  <a:cubicBezTo>
                    <a:pt x="1490" y="4320"/>
                    <a:pt x="2191" y="3655"/>
                    <a:pt x="2822" y="3822"/>
                  </a:cubicBezTo>
                  <a:cubicBezTo>
                    <a:pt x="3453" y="3988"/>
                    <a:pt x="4015" y="4985"/>
                    <a:pt x="5137" y="7643"/>
                  </a:cubicBezTo>
                  <a:cubicBezTo>
                    <a:pt x="6259" y="10302"/>
                    <a:pt x="7942" y="14622"/>
                    <a:pt x="9695" y="17446"/>
                  </a:cubicBezTo>
                  <a:cubicBezTo>
                    <a:pt x="11448" y="20271"/>
                    <a:pt x="13272" y="21600"/>
                    <a:pt x="15025" y="20105"/>
                  </a:cubicBezTo>
                  <a:cubicBezTo>
                    <a:pt x="16778" y="18609"/>
                    <a:pt x="18461" y="14289"/>
                    <a:pt x="19443" y="11132"/>
                  </a:cubicBezTo>
                  <a:cubicBezTo>
                    <a:pt x="20425" y="7975"/>
                    <a:pt x="20705" y="5982"/>
                    <a:pt x="20986" y="3988"/>
                  </a:cubicBezTo>
                  <a:cubicBezTo>
                    <a:pt x="21266" y="1994"/>
                    <a:pt x="21547" y="0"/>
                    <a:pt x="21477" y="0"/>
                  </a:cubicBezTo>
                  <a:cubicBezTo>
                    <a:pt x="21407" y="0"/>
                    <a:pt x="20986" y="1994"/>
                    <a:pt x="20565" y="398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731904" y="2618316"/>
              <a:ext cx="139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447"/>
                    <a:pt x="9164" y="8894"/>
                    <a:pt x="12109" y="11859"/>
                  </a:cubicBezTo>
                  <a:cubicBezTo>
                    <a:pt x="15055" y="14824"/>
                    <a:pt x="16364" y="16306"/>
                    <a:pt x="17345" y="17682"/>
                  </a:cubicBezTo>
                  <a:cubicBezTo>
                    <a:pt x="18327" y="19059"/>
                    <a:pt x="18982" y="20329"/>
                    <a:pt x="19636" y="20965"/>
                  </a:cubicBezTo>
                  <a:cubicBezTo>
                    <a:pt x="20291" y="21600"/>
                    <a:pt x="2094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738666" y="2624666"/>
              <a:ext cx="120239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23" fill="norm" stroke="1" extrusionOk="0">
                  <a:moveTo>
                    <a:pt x="21155" y="0"/>
                  </a:moveTo>
                  <a:cubicBezTo>
                    <a:pt x="15941" y="5231"/>
                    <a:pt x="10727" y="10462"/>
                    <a:pt x="7376" y="13753"/>
                  </a:cubicBezTo>
                  <a:cubicBezTo>
                    <a:pt x="4024" y="17044"/>
                    <a:pt x="2534" y="18394"/>
                    <a:pt x="1417" y="19491"/>
                  </a:cubicBezTo>
                  <a:cubicBezTo>
                    <a:pt x="300" y="20588"/>
                    <a:pt x="-445" y="21431"/>
                    <a:pt x="300" y="21516"/>
                  </a:cubicBezTo>
                  <a:cubicBezTo>
                    <a:pt x="1045" y="21600"/>
                    <a:pt x="3279" y="20925"/>
                    <a:pt x="5514" y="2025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897004" y="2660089"/>
              <a:ext cx="152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700" y="12302"/>
                    <a:pt x="11400" y="4448"/>
                    <a:pt x="15000" y="1502"/>
                  </a:cubicBezTo>
                  <a:cubicBezTo>
                    <a:pt x="18600" y="-1443"/>
                    <a:pt x="201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9916054" y="274531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897004" y="2770716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8720"/>
                    <a:pt x="10800" y="15840"/>
                    <a:pt x="14400" y="12240"/>
                  </a:cubicBezTo>
                  <a:cubicBezTo>
                    <a:pt x="18000" y="8640"/>
                    <a:pt x="198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0093854" y="2592916"/>
              <a:ext cx="1016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0120249" y="2586566"/>
              <a:ext cx="12600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21079" y="0"/>
                  </a:moveTo>
                  <a:cubicBezTo>
                    <a:pt x="16476" y="4745"/>
                    <a:pt x="11872" y="9491"/>
                    <a:pt x="8154" y="12764"/>
                  </a:cubicBezTo>
                  <a:cubicBezTo>
                    <a:pt x="4436" y="16036"/>
                    <a:pt x="1604" y="17836"/>
                    <a:pt x="541" y="19064"/>
                  </a:cubicBezTo>
                  <a:cubicBezTo>
                    <a:pt x="-521" y="20291"/>
                    <a:pt x="187" y="20945"/>
                    <a:pt x="895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0373254" y="2846916"/>
              <a:ext cx="317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0385687" y="2897716"/>
              <a:ext cx="1145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0079" y="0"/>
                  </a:moveTo>
                  <a:cubicBezTo>
                    <a:pt x="14581" y="3291"/>
                    <a:pt x="9082" y="6583"/>
                    <a:pt x="5352" y="8640"/>
                  </a:cubicBezTo>
                  <a:cubicBezTo>
                    <a:pt x="1621" y="10697"/>
                    <a:pt x="-343" y="11520"/>
                    <a:pt x="50" y="12960"/>
                  </a:cubicBezTo>
                  <a:cubicBezTo>
                    <a:pt x="442" y="14400"/>
                    <a:pt x="3192" y="16457"/>
                    <a:pt x="7119" y="18000"/>
                  </a:cubicBezTo>
                  <a:cubicBezTo>
                    <a:pt x="11046" y="19543"/>
                    <a:pt x="16152" y="20571"/>
                    <a:pt x="21257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0532645" y="3011966"/>
              <a:ext cx="80355" cy="93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131" fill="norm" stroke="1" extrusionOk="0">
                  <a:moveTo>
                    <a:pt x="13124" y="1451"/>
                  </a:moveTo>
                  <a:cubicBezTo>
                    <a:pt x="10355" y="491"/>
                    <a:pt x="7586" y="-469"/>
                    <a:pt x="5370" y="251"/>
                  </a:cubicBezTo>
                  <a:cubicBezTo>
                    <a:pt x="3155" y="971"/>
                    <a:pt x="1494" y="3371"/>
                    <a:pt x="663" y="5771"/>
                  </a:cubicBezTo>
                  <a:cubicBezTo>
                    <a:pt x="-168" y="8171"/>
                    <a:pt x="-168" y="10571"/>
                    <a:pt x="386" y="12971"/>
                  </a:cubicBezTo>
                  <a:cubicBezTo>
                    <a:pt x="940" y="15371"/>
                    <a:pt x="2047" y="17771"/>
                    <a:pt x="4263" y="19211"/>
                  </a:cubicBezTo>
                  <a:cubicBezTo>
                    <a:pt x="6478" y="20651"/>
                    <a:pt x="9801" y="21131"/>
                    <a:pt x="12847" y="21131"/>
                  </a:cubicBezTo>
                  <a:cubicBezTo>
                    <a:pt x="15894" y="21131"/>
                    <a:pt x="18663" y="20651"/>
                    <a:pt x="20047" y="18971"/>
                  </a:cubicBezTo>
                  <a:cubicBezTo>
                    <a:pt x="21432" y="17291"/>
                    <a:pt x="21432" y="14411"/>
                    <a:pt x="19494" y="12251"/>
                  </a:cubicBezTo>
                  <a:cubicBezTo>
                    <a:pt x="17555" y="10091"/>
                    <a:pt x="13678" y="8651"/>
                    <a:pt x="9801" y="721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684404" y="2867850"/>
              <a:ext cx="9807" cy="25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44" fill="norm" stroke="1" extrusionOk="0">
                  <a:moveTo>
                    <a:pt x="0" y="1951"/>
                  </a:moveTo>
                  <a:cubicBezTo>
                    <a:pt x="4320" y="898"/>
                    <a:pt x="8640" y="-156"/>
                    <a:pt x="12960" y="20"/>
                  </a:cubicBezTo>
                  <a:cubicBezTo>
                    <a:pt x="17280" y="195"/>
                    <a:pt x="21600" y="1600"/>
                    <a:pt x="19440" y="4937"/>
                  </a:cubicBezTo>
                  <a:cubicBezTo>
                    <a:pt x="17280" y="8273"/>
                    <a:pt x="8640" y="13542"/>
                    <a:pt x="4320" y="16615"/>
                  </a:cubicBezTo>
                  <a:cubicBezTo>
                    <a:pt x="0" y="19688"/>
                    <a:pt x="0" y="20566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747904" y="3003549"/>
              <a:ext cx="14893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34" fill="norm" stroke="1" extrusionOk="0">
                  <a:moveTo>
                    <a:pt x="0" y="1465"/>
                  </a:moveTo>
                  <a:cubicBezTo>
                    <a:pt x="913" y="2929"/>
                    <a:pt x="1825" y="4393"/>
                    <a:pt x="2282" y="6224"/>
                  </a:cubicBezTo>
                  <a:cubicBezTo>
                    <a:pt x="2738" y="8054"/>
                    <a:pt x="2738" y="10251"/>
                    <a:pt x="2738" y="12631"/>
                  </a:cubicBezTo>
                  <a:cubicBezTo>
                    <a:pt x="2738" y="15010"/>
                    <a:pt x="2738" y="17573"/>
                    <a:pt x="2890" y="17939"/>
                  </a:cubicBezTo>
                  <a:cubicBezTo>
                    <a:pt x="3042" y="18305"/>
                    <a:pt x="3346" y="16475"/>
                    <a:pt x="3803" y="14644"/>
                  </a:cubicBezTo>
                  <a:cubicBezTo>
                    <a:pt x="4259" y="12814"/>
                    <a:pt x="4868" y="10983"/>
                    <a:pt x="5324" y="8970"/>
                  </a:cubicBezTo>
                  <a:cubicBezTo>
                    <a:pt x="5780" y="6956"/>
                    <a:pt x="6085" y="4759"/>
                    <a:pt x="6389" y="4576"/>
                  </a:cubicBezTo>
                  <a:cubicBezTo>
                    <a:pt x="6693" y="4393"/>
                    <a:pt x="6997" y="6224"/>
                    <a:pt x="7149" y="8054"/>
                  </a:cubicBezTo>
                  <a:cubicBezTo>
                    <a:pt x="7301" y="9885"/>
                    <a:pt x="7301" y="11715"/>
                    <a:pt x="7910" y="11715"/>
                  </a:cubicBezTo>
                  <a:cubicBezTo>
                    <a:pt x="8518" y="11715"/>
                    <a:pt x="9735" y="9885"/>
                    <a:pt x="10952" y="7688"/>
                  </a:cubicBezTo>
                  <a:cubicBezTo>
                    <a:pt x="12169" y="5492"/>
                    <a:pt x="13386" y="2929"/>
                    <a:pt x="15059" y="1465"/>
                  </a:cubicBezTo>
                  <a:cubicBezTo>
                    <a:pt x="16732" y="0"/>
                    <a:pt x="18862" y="-366"/>
                    <a:pt x="20079" y="366"/>
                  </a:cubicBezTo>
                  <a:cubicBezTo>
                    <a:pt x="21296" y="1098"/>
                    <a:pt x="21600" y="2929"/>
                    <a:pt x="21296" y="6590"/>
                  </a:cubicBezTo>
                  <a:cubicBezTo>
                    <a:pt x="20992" y="10251"/>
                    <a:pt x="20079" y="15742"/>
                    <a:pt x="19166" y="2123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938404" y="3031016"/>
              <a:ext cx="60615" cy="8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8" h="20858" fill="norm" stroke="1" extrusionOk="0">
                  <a:moveTo>
                    <a:pt x="10800" y="1519"/>
                  </a:moveTo>
                  <a:cubicBezTo>
                    <a:pt x="7200" y="515"/>
                    <a:pt x="3600" y="-490"/>
                    <a:pt x="1800" y="263"/>
                  </a:cubicBezTo>
                  <a:cubicBezTo>
                    <a:pt x="0" y="1017"/>
                    <a:pt x="0" y="3529"/>
                    <a:pt x="0" y="6291"/>
                  </a:cubicBezTo>
                  <a:cubicBezTo>
                    <a:pt x="0" y="9054"/>
                    <a:pt x="0" y="12068"/>
                    <a:pt x="1080" y="14580"/>
                  </a:cubicBezTo>
                  <a:cubicBezTo>
                    <a:pt x="2160" y="17091"/>
                    <a:pt x="4320" y="19101"/>
                    <a:pt x="7200" y="20105"/>
                  </a:cubicBezTo>
                  <a:cubicBezTo>
                    <a:pt x="10080" y="21110"/>
                    <a:pt x="13680" y="21110"/>
                    <a:pt x="16560" y="20105"/>
                  </a:cubicBezTo>
                  <a:cubicBezTo>
                    <a:pt x="19440" y="19101"/>
                    <a:pt x="21600" y="17091"/>
                    <a:pt x="20160" y="14077"/>
                  </a:cubicBezTo>
                  <a:cubicBezTo>
                    <a:pt x="18720" y="11063"/>
                    <a:pt x="13680" y="7045"/>
                    <a:pt x="8640" y="302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1024787" y="3032512"/>
              <a:ext cx="66018" cy="282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91" fill="norm" stroke="1" extrusionOk="0">
                  <a:moveTo>
                    <a:pt x="21053" y="2291"/>
                  </a:moveTo>
                  <a:cubicBezTo>
                    <a:pt x="19703" y="1491"/>
                    <a:pt x="18353" y="691"/>
                    <a:pt x="15991" y="291"/>
                  </a:cubicBezTo>
                  <a:cubicBezTo>
                    <a:pt x="13628" y="-109"/>
                    <a:pt x="10253" y="-109"/>
                    <a:pt x="7891" y="371"/>
                  </a:cubicBezTo>
                  <a:cubicBezTo>
                    <a:pt x="5528" y="851"/>
                    <a:pt x="4178" y="1811"/>
                    <a:pt x="3840" y="2771"/>
                  </a:cubicBezTo>
                  <a:cubicBezTo>
                    <a:pt x="3503" y="3731"/>
                    <a:pt x="4178" y="4691"/>
                    <a:pt x="6203" y="5251"/>
                  </a:cubicBezTo>
                  <a:cubicBezTo>
                    <a:pt x="8228" y="5811"/>
                    <a:pt x="11603" y="5971"/>
                    <a:pt x="14303" y="5651"/>
                  </a:cubicBezTo>
                  <a:cubicBezTo>
                    <a:pt x="17003" y="5331"/>
                    <a:pt x="19028" y="4531"/>
                    <a:pt x="20041" y="4691"/>
                  </a:cubicBezTo>
                  <a:cubicBezTo>
                    <a:pt x="21053" y="4851"/>
                    <a:pt x="21053" y="5971"/>
                    <a:pt x="20715" y="8531"/>
                  </a:cubicBezTo>
                  <a:cubicBezTo>
                    <a:pt x="20378" y="11091"/>
                    <a:pt x="19703" y="15091"/>
                    <a:pt x="18016" y="17491"/>
                  </a:cubicBezTo>
                  <a:cubicBezTo>
                    <a:pt x="16328" y="19891"/>
                    <a:pt x="13628" y="20691"/>
                    <a:pt x="10590" y="21091"/>
                  </a:cubicBezTo>
                  <a:cubicBezTo>
                    <a:pt x="7553" y="21491"/>
                    <a:pt x="4178" y="21491"/>
                    <a:pt x="2153" y="21091"/>
                  </a:cubicBezTo>
                  <a:cubicBezTo>
                    <a:pt x="128" y="20691"/>
                    <a:pt x="-547" y="19891"/>
                    <a:pt x="465" y="18531"/>
                  </a:cubicBezTo>
                  <a:cubicBezTo>
                    <a:pt x="1478" y="17171"/>
                    <a:pt x="4178" y="15251"/>
                    <a:pt x="6878" y="1333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1148342" y="3046851"/>
              <a:ext cx="50413" cy="7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873" fill="norm" stroke="1" extrusionOk="0">
                  <a:moveTo>
                    <a:pt x="17985" y="4287"/>
                  </a:moveTo>
                  <a:cubicBezTo>
                    <a:pt x="15393" y="2014"/>
                    <a:pt x="12801" y="-260"/>
                    <a:pt x="10209" y="24"/>
                  </a:cubicBezTo>
                  <a:cubicBezTo>
                    <a:pt x="7617" y="308"/>
                    <a:pt x="5025" y="3151"/>
                    <a:pt x="2865" y="7129"/>
                  </a:cubicBezTo>
                  <a:cubicBezTo>
                    <a:pt x="705" y="11108"/>
                    <a:pt x="-1023" y="16224"/>
                    <a:pt x="705" y="18782"/>
                  </a:cubicBezTo>
                  <a:cubicBezTo>
                    <a:pt x="2433" y="21340"/>
                    <a:pt x="7617" y="21340"/>
                    <a:pt x="11505" y="19919"/>
                  </a:cubicBezTo>
                  <a:cubicBezTo>
                    <a:pt x="15393" y="18498"/>
                    <a:pt x="17985" y="15656"/>
                    <a:pt x="19281" y="12245"/>
                  </a:cubicBezTo>
                  <a:cubicBezTo>
                    <a:pt x="20577" y="8835"/>
                    <a:pt x="20577" y="4856"/>
                    <a:pt x="20577" y="8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244650" y="3037416"/>
              <a:ext cx="68405" cy="1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30" fill="norm" stroke="1" extrusionOk="0">
                  <a:moveTo>
                    <a:pt x="1517" y="0"/>
                  </a:moveTo>
                  <a:cubicBezTo>
                    <a:pt x="4135" y="1157"/>
                    <a:pt x="6753" y="2314"/>
                    <a:pt x="8717" y="4821"/>
                  </a:cubicBezTo>
                  <a:cubicBezTo>
                    <a:pt x="10680" y="7329"/>
                    <a:pt x="11989" y="11186"/>
                    <a:pt x="11989" y="14079"/>
                  </a:cubicBezTo>
                  <a:cubicBezTo>
                    <a:pt x="11989" y="16971"/>
                    <a:pt x="10680" y="18900"/>
                    <a:pt x="8389" y="20057"/>
                  </a:cubicBezTo>
                  <a:cubicBezTo>
                    <a:pt x="6098" y="21214"/>
                    <a:pt x="2826" y="21600"/>
                    <a:pt x="1189" y="20829"/>
                  </a:cubicBezTo>
                  <a:cubicBezTo>
                    <a:pt x="-447" y="20057"/>
                    <a:pt x="-447" y="18129"/>
                    <a:pt x="1517" y="14850"/>
                  </a:cubicBezTo>
                  <a:cubicBezTo>
                    <a:pt x="3480" y="11571"/>
                    <a:pt x="7408" y="6943"/>
                    <a:pt x="11008" y="4243"/>
                  </a:cubicBezTo>
                  <a:cubicBezTo>
                    <a:pt x="14608" y="1543"/>
                    <a:pt x="17880" y="771"/>
                    <a:pt x="21153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311254" y="3055243"/>
              <a:ext cx="70856" cy="8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0772" fill="norm" stroke="1" extrusionOk="0">
                  <a:moveTo>
                    <a:pt x="17187" y="1840"/>
                  </a:moveTo>
                  <a:cubicBezTo>
                    <a:pt x="14101" y="812"/>
                    <a:pt x="11016" y="-217"/>
                    <a:pt x="8239" y="40"/>
                  </a:cubicBezTo>
                  <a:cubicBezTo>
                    <a:pt x="5461" y="297"/>
                    <a:pt x="2993" y="1840"/>
                    <a:pt x="1450" y="3897"/>
                  </a:cubicBezTo>
                  <a:cubicBezTo>
                    <a:pt x="-93" y="5954"/>
                    <a:pt x="-710" y="8526"/>
                    <a:pt x="1141" y="11612"/>
                  </a:cubicBezTo>
                  <a:cubicBezTo>
                    <a:pt x="2993" y="14697"/>
                    <a:pt x="7313" y="18297"/>
                    <a:pt x="11016" y="19840"/>
                  </a:cubicBezTo>
                  <a:cubicBezTo>
                    <a:pt x="14719" y="21383"/>
                    <a:pt x="17804" y="20869"/>
                    <a:pt x="19347" y="19326"/>
                  </a:cubicBezTo>
                  <a:cubicBezTo>
                    <a:pt x="20890" y="17783"/>
                    <a:pt x="20890" y="15212"/>
                    <a:pt x="20273" y="12640"/>
                  </a:cubicBezTo>
                  <a:cubicBezTo>
                    <a:pt x="19656" y="10069"/>
                    <a:pt x="18421" y="7497"/>
                    <a:pt x="17187" y="492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1427354" y="3012016"/>
              <a:ext cx="88901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836"/>
                  </a:moveTo>
                  <a:cubicBezTo>
                    <a:pt x="0" y="9349"/>
                    <a:pt x="0" y="13863"/>
                    <a:pt x="514" y="16925"/>
                  </a:cubicBezTo>
                  <a:cubicBezTo>
                    <a:pt x="1029" y="19988"/>
                    <a:pt x="2057" y="21600"/>
                    <a:pt x="3343" y="21600"/>
                  </a:cubicBezTo>
                  <a:cubicBezTo>
                    <a:pt x="4629" y="21600"/>
                    <a:pt x="6171" y="19988"/>
                    <a:pt x="9257" y="16119"/>
                  </a:cubicBezTo>
                  <a:cubicBezTo>
                    <a:pt x="12343" y="12251"/>
                    <a:pt x="16971" y="61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0464397" y="3324417"/>
              <a:ext cx="188258" cy="31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901" fill="norm" stroke="1" extrusionOk="0">
                  <a:moveTo>
                    <a:pt x="11986" y="13713"/>
                  </a:moveTo>
                  <a:cubicBezTo>
                    <a:pt x="11026" y="12877"/>
                    <a:pt x="10066" y="12041"/>
                    <a:pt x="8986" y="11553"/>
                  </a:cubicBezTo>
                  <a:cubicBezTo>
                    <a:pt x="7906" y="11066"/>
                    <a:pt x="6706" y="10926"/>
                    <a:pt x="5146" y="11972"/>
                  </a:cubicBezTo>
                  <a:cubicBezTo>
                    <a:pt x="3586" y="13017"/>
                    <a:pt x="1666" y="15246"/>
                    <a:pt x="706" y="16779"/>
                  </a:cubicBezTo>
                  <a:cubicBezTo>
                    <a:pt x="-254" y="18312"/>
                    <a:pt x="-254" y="19148"/>
                    <a:pt x="826" y="19915"/>
                  </a:cubicBezTo>
                  <a:cubicBezTo>
                    <a:pt x="1906" y="20681"/>
                    <a:pt x="4066" y="21378"/>
                    <a:pt x="6226" y="20472"/>
                  </a:cubicBezTo>
                  <a:cubicBezTo>
                    <a:pt x="8386" y="19566"/>
                    <a:pt x="10546" y="17058"/>
                    <a:pt x="12106" y="13853"/>
                  </a:cubicBezTo>
                  <a:cubicBezTo>
                    <a:pt x="13666" y="10648"/>
                    <a:pt x="14626" y="6746"/>
                    <a:pt x="15226" y="4168"/>
                  </a:cubicBezTo>
                  <a:cubicBezTo>
                    <a:pt x="15826" y="1590"/>
                    <a:pt x="16066" y="335"/>
                    <a:pt x="15826" y="57"/>
                  </a:cubicBezTo>
                  <a:cubicBezTo>
                    <a:pt x="15586" y="-222"/>
                    <a:pt x="14866" y="475"/>
                    <a:pt x="14386" y="3192"/>
                  </a:cubicBezTo>
                  <a:cubicBezTo>
                    <a:pt x="13906" y="5910"/>
                    <a:pt x="13666" y="10648"/>
                    <a:pt x="13546" y="13365"/>
                  </a:cubicBezTo>
                  <a:cubicBezTo>
                    <a:pt x="13426" y="16083"/>
                    <a:pt x="13426" y="16779"/>
                    <a:pt x="13786" y="17406"/>
                  </a:cubicBezTo>
                  <a:cubicBezTo>
                    <a:pt x="14146" y="18033"/>
                    <a:pt x="14866" y="18591"/>
                    <a:pt x="15586" y="18521"/>
                  </a:cubicBezTo>
                  <a:cubicBezTo>
                    <a:pt x="16306" y="18452"/>
                    <a:pt x="17026" y="17755"/>
                    <a:pt x="17626" y="17058"/>
                  </a:cubicBezTo>
                  <a:cubicBezTo>
                    <a:pt x="18226" y="16361"/>
                    <a:pt x="18706" y="15664"/>
                    <a:pt x="19066" y="15664"/>
                  </a:cubicBezTo>
                  <a:cubicBezTo>
                    <a:pt x="19426" y="15664"/>
                    <a:pt x="19666" y="16361"/>
                    <a:pt x="19786" y="17058"/>
                  </a:cubicBezTo>
                  <a:cubicBezTo>
                    <a:pt x="19906" y="17755"/>
                    <a:pt x="19906" y="18452"/>
                    <a:pt x="20026" y="18382"/>
                  </a:cubicBezTo>
                  <a:cubicBezTo>
                    <a:pt x="20146" y="18312"/>
                    <a:pt x="20386" y="17476"/>
                    <a:pt x="20506" y="15873"/>
                  </a:cubicBezTo>
                  <a:cubicBezTo>
                    <a:pt x="20626" y="14271"/>
                    <a:pt x="20626" y="11902"/>
                    <a:pt x="20626" y="10369"/>
                  </a:cubicBezTo>
                  <a:cubicBezTo>
                    <a:pt x="20626" y="8836"/>
                    <a:pt x="20626" y="8139"/>
                    <a:pt x="20746" y="8139"/>
                  </a:cubicBezTo>
                  <a:cubicBezTo>
                    <a:pt x="20866" y="8139"/>
                    <a:pt x="21106" y="8836"/>
                    <a:pt x="21346" y="953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0689597" y="3480117"/>
              <a:ext cx="73315" cy="16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044" fill="norm" stroke="1" extrusionOk="0">
                  <a:moveTo>
                    <a:pt x="19583" y="3385"/>
                  </a:moveTo>
                  <a:cubicBezTo>
                    <a:pt x="17248" y="2331"/>
                    <a:pt x="14913" y="1277"/>
                    <a:pt x="11702" y="619"/>
                  </a:cubicBezTo>
                  <a:cubicBezTo>
                    <a:pt x="8492" y="-40"/>
                    <a:pt x="4405" y="-303"/>
                    <a:pt x="2070" y="487"/>
                  </a:cubicBezTo>
                  <a:cubicBezTo>
                    <a:pt x="-265" y="1277"/>
                    <a:pt x="-849" y="3121"/>
                    <a:pt x="1486" y="5492"/>
                  </a:cubicBezTo>
                  <a:cubicBezTo>
                    <a:pt x="3821" y="7863"/>
                    <a:pt x="9075" y="10760"/>
                    <a:pt x="12578" y="12736"/>
                  </a:cubicBezTo>
                  <a:cubicBezTo>
                    <a:pt x="16081" y="14712"/>
                    <a:pt x="17832" y="15765"/>
                    <a:pt x="19000" y="16951"/>
                  </a:cubicBezTo>
                  <a:cubicBezTo>
                    <a:pt x="20167" y="18136"/>
                    <a:pt x="20751" y="19453"/>
                    <a:pt x="19583" y="20243"/>
                  </a:cubicBezTo>
                  <a:cubicBezTo>
                    <a:pt x="18416" y="21034"/>
                    <a:pt x="15497" y="21297"/>
                    <a:pt x="13454" y="20770"/>
                  </a:cubicBezTo>
                  <a:cubicBezTo>
                    <a:pt x="11410" y="20243"/>
                    <a:pt x="10243" y="18926"/>
                    <a:pt x="9659" y="17346"/>
                  </a:cubicBezTo>
                  <a:cubicBezTo>
                    <a:pt x="9075" y="15765"/>
                    <a:pt x="9075" y="13921"/>
                    <a:pt x="9075" y="120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0805847" y="3342216"/>
              <a:ext cx="62708" cy="311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92" fill="norm" stroke="1" extrusionOk="0">
                  <a:moveTo>
                    <a:pt x="10530" y="0"/>
                  </a:moveTo>
                  <a:cubicBezTo>
                    <a:pt x="9090" y="2335"/>
                    <a:pt x="7650" y="4670"/>
                    <a:pt x="5850" y="7589"/>
                  </a:cubicBezTo>
                  <a:cubicBezTo>
                    <a:pt x="4050" y="10508"/>
                    <a:pt x="1890" y="14011"/>
                    <a:pt x="810" y="16200"/>
                  </a:cubicBezTo>
                  <a:cubicBezTo>
                    <a:pt x="-270" y="18389"/>
                    <a:pt x="-270" y="19265"/>
                    <a:pt x="810" y="19995"/>
                  </a:cubicBezTo>
                  <a:cubicBezTo>
                    <a:pt x="1890" y="20724"/>
                    <a:pt x="4050" y="21308"/>
                    <a:pt x="6930" y="21454"/>
                  </a:cubicBezTo>
                  <a:cubicBezTo>
                    <a:pt x="9810" y="21600"/>
                    <a:pt x="13410" y="21308"/>
                    <a:pt x="15930" y="20797"/>
                  </a:cubicBezTo>
                  <a:cubicBezTo>
                    <a:pt x="18450" y="20286"/>
                    <a:pt x="19890" y="19557"/>
                    <a:pt x="21330" y="1882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790036" y="3488266"/>
              <a:ext cx="10391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8249" y="21600"/>
                  </a:moveTo>
                  <a:cubicBezTo>
                    <a:pt x="4361" y="16800"/>
                    <a:pt x="473" y="12000"/>
                    <a:pt x="41" y="8400"/>
                  </a:cubicBezTo>
                  <a:cubicBezTo>
                    <a:pt x="-391" y="4800"/>
                    <a:pt x="2633" y="2400"/>
                    <a:pt x="6737" y="1200"/>
                  </a:cubicBezTo>
                  <a:cubicBezTo>
                    <a:pt x="10841" y="0"/>
                    <a:pt x="16025" y="0"/>
                    <a:pt x="2120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0944754" y="353906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350154" y="4907779"/>
              <a:ext cx="154480" cy="99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4" fill="norm" stroke="1" extrusionOk="0">
                  <a:moveTo>
                    <a:pt x="14011" y="1717"/>
                  </a:moveTo>
                  <a:cubicBezTo>
                    <a:pt x="14011" y="1488"/>
                    <a:pt x="14011" y="1258"/>
                    <a:pt x="15178" y="913"/>
                  </a:cubicBezTo>
                  <a:cubicBezTo>
                    <a:pt x="16346" y="568"/>
                    <a:pt x="18681" y="109"/>
                    <a:pt x="19995" y="17"/>
                  </a:cubicBezTo>
                  <a:cubicBezTo>
                    <a:pt x="21308" y="-75"/>
                    <a:pt x="21600" y="201"/>
                    <a:pt x="21016" y="1120"/>
                  </a:cubicBezTo>
                  <a:cubicBezTo>
                    <a:pt x="20432" y="2039"/>
                    <a:pt x="18973" y="3602"/>
                    <a:pt x="16930" y="5233"/>
                  </a:cubicBezTo>
                  <a:cubicBezTo>
                    <a:pt x="14886" y="6865"/>
                    <a:pt x="12259" y="8565"/>
                    <a:pt x="9924" y="10265"/>
                  </a:cubicBezTo>
                  <a:cubicBezTo>
                    <a:pt x="7589" y="11966"/>
                    <a:pt x="5546" y="13666"/>
                    <a:pt x="3941" y="15344"/>
                  </a:cubicBezTo>
                  <a:cubicBezTo>
                    <a:pt x="2335" y="17021"/>
                    <a:pt x="1168" y="18676"/>
                    <a:pt x="584" y="19618"/>
                  </a:cubicBezTo>
                  <a:cubicBezTo>
                    <a:pt x="0" y="20560"/>
                    <a:pt x="0" y="20790"/>
                    <a:pt x="0" y="21019"/>
                  </a:cubicBezTo>
                  <a:cubicBezTo>
                    <a:pt x="0" y="21249"/>
                    <a:pt x="0" y="21479"/>
                    <a:pt x="438" y="21502"/>
                  </a:cubicBezTo>
                  <a:cubicBezTo>
                    <a:pt x="876" y="21525"/>
                    <a:pt x="1751" y="21341"/>
                    <a:pt x="2627" y="2115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026304" y="4914023"/>
              <a:ext cx="4615078" cy="125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71" fill="norm" stroke="1" extrusionOk="0">
                  <a:moveTo>
                    <a:pt x="2020" y="486"/>
                  </a:moveTo>
                  <a:cubicBezTo>
                    <a:pt x="2317" y="414"/>
                    <a:pt x="2615" y="341"/>
                    <a:pt x="2931" y="251"/>
                  </a:cubicBezTo>
                  <a:cubicBezTo>
                    <a:pt x="3248" y="160"/>
                    <a:pt x="3585" y="51"/>
                    <a:pt x="3947" y="15"/>
                  </a:cubicBezTo>
                  <a:cubicBezTo>
                    <a:pt x="4308" y="-21"/>
                    <a:pt x="4694" y="15"/>
                    <a:pt x="5081" y="51"/>
                  </a:cubicBezTo>
                  <a:cubicBezTo>
                    <a:pt x="5467" y="88"/>
                    <a:pt x="5853" y="124"/>
                    <a:pt x="6269" y="142"/>
                  </a:cubicBezTo>
                  <a:cubicBezTo>
                    <a:pt x="6685" y="160"/>
                    <a:pt x="7131" y="160"/>
                    <a:pt x="7566" y="178"/>
                  </a:cubicBezTo>
                  <a:cubicBezTo>
                    <a:pt x="8002" y="196"/>
                    <a:pt x="8428" y="233"/>
                    <a:pt x="8814" y="269"/>
                  </a:cubicBezTo>
                  <a:cubicBezTo>
                    <a:pt x="9201" y="305"/>
                    <a:pt x="9547" y="341"/>
                    <a:pt x="9889" y="414"/>
                  </a:cubicBezTo>
                  <a:cubicBezTo>
                    <a:pt x="10231" y="486"/>
                    <a:pt x="10567" y="595"/>
                    <a:pt x="10919" y="686"/>
                  </a:cubicBezTo>
                  <a:cubicBezTo>
                    <a:pt x="11270" y="776"/>
                    <a:pt x="11637" y="849"/>
                    <a:pt x="12008" y="921"/>
                  </a:cubicBezTo>
                  <a:cubicBezTo>
                    <a:pt x="12380" y="994"/>
                    <a:pt x="12756" y="1066"/>
                    <a:pt x="13122" y="1121"/>
                  </a:cubicBezTo>
                  <a:cubicBezTo>
                    <a:pt x="13489" y="1175"/>
                    <a:pt x="13845" y="1211"/>
                    <a:pt x="14232" y="1247"/>
                  </a:cubicBezTo>
                  <a:cubicBezTo>
                    <a:pt x="14618" y="1284"/>
                    <a:pt x="15034" y="1320"/>
                    <a:pt x="15430" y="1338"/>
                  </a:cubicBezTo>
                  <a:cubicBezTo>
                    <a:pt x="15826" y="1356"/>
                    <a:pt x="16202" y="1356"/>
                    <a:pt x="16559" y="1392"/>
                  </a:cubicBezTo>
                  <a:cubicBezTo>
                    <a:pt x="16916" y="1429"/>
                    <a:pt x="17252" y="1501"/>
                    <a:pt x="17579" y="1574"/>
                  </a:cubicBezTo>
                  <a:cubicBezTo>
                    <a:pt x="17906" y="1646"/>
                    <a:pt x="18223" y="1719"/>
                    <a:pt x="18535" y="1791"/>
                  </a:cubicBezTo>
                  <a:cubicBezTo>
                    <a:pt x="18847" y="1864"/>
                    <a:pt x="19154" y="1936"/>
                    <a:pt x="19446" y="1990"/>
                  </a:cubicBezTo>
                  <a:cubicBezTo>
                    <a:pt x="19738" y="2045"/>
                    <a:pt x="20015" y="2081"/>
                    <a:pt x="20253" y="2135"/>
                  </a:cubicBezTo>
                  <a:cubicBezTo>
                    <a:pt x="20491" y="2190"/>
                    <a:pt x="20689" y="2262"/>
                    <a:pt x="20842" y="2335"/>
                  </a:cubicBezTo>
                  <a:cubicBezTo>
                    <a:pt x="20996" y="2407"/>
                    <a:pt x="21105" y="2480"/>
                    <a:pt x="21189" y="2806"/>
                  </a:cubicBezTo>
                  <a:cubicBezTo>
                    <a:pt x="21273" y="3132"/>
                    <a:pt x="21333" y="3712"/>
                    <a:pt x="21397" y="4582"/>
                  </a:cubicBezTo>
                  <a:cubicBezTo>
                    <a:pt x="21461" y="5451"/>
                    <a:pt x="21531" y="6611"/>
                    <a:pt x="21565" y="7916"/>
                  </a:cubicBezTo>
                  <a:cubicBezTo>
                    <a:pt x="21600" y="9221"/>
                    <a:pt x="21600" y="10670"/>
                    <a:pt x="21580" y="11975"/>
                  </a:cubicBezTo>
                  <a:cubicBezTo>
                    <a:pt x="21560" y="13280"/>
                    <a:pt x="21521" y="14439"/>
                    <a:pt x="21481" y="15418"/>
                  </a:cubicBezTo>
                  <a:cubicBezTo>
                    <a:pt x="21442" y="16396"/>
                    <a:pt x="21402" y="17194"/>
                    <a:pt x="21357" y="17792"/>
                  </a:cubicBezTo>
                  <a:cubicBezTo>
                    <a:pt x="21313" y="18390"/>
                    <a:pt x="21263" y="18788"/>
                    <a:pt x="21184" y="19006"/>
                  </a:cubicBezTo>
                  <a:cubicBezTo>
                    <a:pt x="21105" y="19223"/>
                    <a:pt x="20996" y="19260"/>
                    <a:pt x="20788" y="19386"/>
                  </a:cubicBezTo>
                  <a:cubicBezTo>
                    <a:pt x="20580" y="19513"/>
                    <a:pt x="20273" y="19731"/>
                    <a:pt x="19981" y="19930"/>
                  </a:cubicBezTo>
                  <a:cubicBezTo>
                    <a:pt x="19689" y="20129"/>
                    <a:pt x="19411" y="20311"/>
                    <a:pt x="19099" y="20492"/>
                  </a:cubicBezTo>
                  <a:cubicBezTo>
                    <a:pt x="18787" y="20673"/>
                    <a:pt x="18441" y="20854"/>
                    <a:pt x="18094" y="21017"/>
                  </a:cubicBezTo>
                  <a:cubicBezTo>
                    <a:pt x="17747" y="21180"/>
                    <a:pt x="17401" y="21325"/>
                    <a:pt x="17024" y="21416"/>
                  </a:cubicBezTo>
                  <a:cubicBezTo>
                    <a:pt x="16648" y="21507"/>
                    <a:pt x="16242" y="21543"/>
                    <a:pt x="15841" y="21561"/>
                  </a:cubicBezTo>
                  <a:cubicBezTo>
                    <a:pt x="15440" y="21579"/>
                    <a:pt x="15044" y="21579"/>
                    <a:pt x="14643" y="21525"/>
                  </a:cubicBezTo>
                  <a:cubicBezTo>
                    <a:pt x="14242" y="21470"/>
                    <a:pt x="13835" y="21362"/>
                    <a:pt x="13420" y="21235"/>
                  </a:cubicBezTo>
                  <a:cubicBezTo>
                    <a:pt x="13004" y="21108"/>
                    <a:pt x="12578" y="20963"/>
                    <a:pt x="12157" y="20800"/>
                  </a:cubicBezTo>
                  <a:cubicBezTo>
                    <a:pt x="11736" y="20637"/>
                    <a:pt x="11320" y="20456"/>
                    <a:pt x="10914" y="20292"/>
                  </a:cubicBezTo>
                  <a:cubicBezTo>
                    <a:pt x="10508" y="20129"/>
                    <a:pt x="10112" y="19984"/>
                    <a:pt x="9720" y="19839"/>
                  </a:cubicBezTo>
                  <a:cubicBezTo>
                    <a:pt x="9329" y="19694"/>
                    <a:pt x="8943" y="19549"/>
                    <a:pt x="8552" y="19405"/>
                  </a:cubicBezTo>
                  <a:cubicBezTo>
                    <a:pt x="8161" y="19260"/>
                    <a:pt x="7765" y="19115"/>
                    <a:pt x="7363" y="18951"/>
                  </a:cubicBezTo>
                  <a:cubicBezTo>
                    <a:pt x="6962" y="18788"/>
                    <a:pt x="6556" y="18607"/>
                    <a:pt x="6155" y="18462"/>
                  </a:cubicBezTo>
                  <a:cubicBezTo>
                    <a:pt x="5754" y="18317"/>
                    <a:pt x="5358" y="18209"/>
                    <a:pt x="4972" y="18064"/>
                  </a:cubicBezTo>
                  <a:cubicBezTo>
                    <a:pt x="4585" y="17919"/>
                    <a:pt x="4209" y="17737"/>
                    <a:pt x="3857" y="17592"/>
                  </a:cubicBezTo>
                  <a:cubicBezTo>
                    <a:pt x="3506" y="17447"/>
                    <a:pt x="3179" y="17339"/>
                    <a:pt x="2813" y="17266"/>
                  </a:cubicBezTo>
                  <a:cubicBezTo>
                    <a:pt x="2446" y="17194"/>
                    <a:pt x="2040" y="17158"/>
                    <a:pt x="1649" y="17139"/>
                  </a:cubicBezTo>
                  <a:cubicBezTo>
                    <a:pt x="1258" y="17121"/>
                    <a:pt x="881" y="17121"/>
                    <a:pt x="609" y="17158"/>
                  </a:cubicBezTo>
                  <a:cubicBezTo>
                    <a:pt x="337" y="17194"/>
                    <a:pt x="168" y="17266"/>
                    <a:pt x="0" y="173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09" name="Drawing"/>
          <p:cNvGrpSpPr/>
          <p:nvPr/>
        </p:nvGrpSpPr>
        <p:grpSpPr>
          <a:xfrm>
            <a:off x="7310009" y="1729316"/>
            <a:ext cx="5212192" cy="1889025"/>
            <a:chOff x="0" y="0"/>
            <a:chExt cx="5212190" cy="1889023"/>
          </a:xfrm>
        </p:grpSpPr>
        <p:sp>
          <p:nvSpPr>
            <p:cNvPr id="1853" name="Line"/>
            <p:cNvSpPr/>
            <p:nvPr/>
          </p:nvSpPr>
          <p:spPr>
            <a:xfrm>
              <a:off x="595740" y="0"/>
              <a:ext cx="260351" cy="48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6" y="19126"/>
                    <a:pt x="3512" y="16652"/>
                    <a:pt x="5005" y="14083"/>
                  </a:cubicBezTo>
                  <a:cubicBezTo>
                    <a:pt x="6498" y="11514"/>
                    <a:pt x="7727" y="8849"/>
                    <a:pt x="8868" y="6613"/>
                  </a:cubicBezTo>
                  <a:cubicBezTo>
                    <a:pt x="10010" y="4377"/>
                    <a:pt x="11063" y="2569"/>
                    <a:pt x="11941" y="1475"/>
                  </a:cubicBezTo>
                  <a:cubicBezTo>
                    <a:pt x="12820" y="381"/>
                    <a:pt x="13522" y="0"/>
                    <a:pt x="14137" y="0"/>
                  </a:cubicBezTo>
                  <a:cubicBezTo>
                    <a:pt x="14751" y="0"/>
                    <a:pt x="15278" y="381"/>
                    <a:pt x="15980" y="2046"/>
                  </a:cubicBezTo>
                  <a:cubicBezTo>
                    <a:pt x="16683" y="3711"/>
                    <a:pt x="17561" y="6661"/>
                    <a:pt x="18527" y="9563"/>
                  </a:cubicBezTo>
                  <a:cubicBezTo>
                    <a:pt x="19493" y="12465"/>
                    <a:pt x="20546" y="15320"/>
                    <a:pt x="21600" y="18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690990" y="277283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15491" y="208443"/>
              <a:ext cx="98438" cy="20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355" fill="norm" stroke="1" extrusionOk="0">
                  <a:moveTo>
                    <a:pt x="14371" y="1217"/>
                  </a:moveTo>
                  <a:cubicBezTo>
                    <a:pt x="12121" y="777"/>
                    <a:pt x="9871" y="336"/>
                    <a:pt x="7396" y="115"/>
                  </a:cubicBezTo>
                  <a:cubicBezTo>
                    <a:pt x="4921" y="-105"/>
                    <a:pt x="2221" y="-105"/>
                    <a:pt x="871" y="997"/>
                  </a:cubicBezTo>
                  <a:cubicBezTo>
                    <a:pt x="-479" y="2099"/>
                    <a:pt x="-479" y="4303"/>
                    <a:pt x="2446" y="6507"/>
                  </a:cubicBezTo>
                  <a:cubicBezTo>
                    <a:pt x="5371" y="8711"/>
                    <a:pt x="11221" y="10915"/>
                    <a:pt x="14821" y="12568"/>
                  </a:cubicBezTo>
                  <a:cubicBezTo>
                    <a:pt x="18421" y="14222"/>
                    <a:pt x="19771" y="15324"/>
                    <a:pt x="20446" y="16426"/>
                  </a:cubicBezTo>
                  <a:cubicBezTo>
                    <a:pt x="21121" y="17528"/>
                    <a:pt x="21121" y="18630"/>
                    <a:pt x="20221" y="19511"/>
                  </a:cubicBezTo>
                  <a:cubicBezTo>
                    <a:pt x="19321" y="20393"/>
                    <a:pt x="17521" y="21054"/>
                    <a:pt x="15496" y="21275"/>
                  </a:cubicBezTo>
                  <a:cubicBezTo>
                    <a:pt x="13471" y="21495"/>
                    <a:pt x="11221" y="21275"/>
                    <a:pt x="10321" y="20503"/>
                  </a:cubicBezTo>
                  <a:cubicBezTo>
                    <a:pt x="9421" y="19732"/>
                    <a:pt x="9871" y="18409"/>
                    <a:pt x="10321" y="17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73741" y="198566"/>
              <a:ext cx="83132" cy="23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356" fill="norm" stroke="1" extrusionOk="0">
                  <a:moveTo>
                    <a:pt x="18530" y="3179"/>
                  </a:moveTo>
                  <a:cubicBezTo>
                    <a:pt x="18530" y="2197"/>
                    <a:pt x="18530" y="1216"/>
                    <a:pt x="16423" y="626"/>
                  </a:cubicBezTo>
                  <a:cubicBezTo>
                    <a:pt x="14315" y="37"/>
                    <a:pt x="10101" y="-159"/>
                    <a:pt x="6940" y="136"/>
                  </a:cubicBezTo>
                  <a:cubicBezTo>
                    <a:pt x="3779" y="430"/>
                    <a:pt x="1671" y="1216"/>
                    <a:pt x="618" y="2786"/>
                  </a:cubicBezTo>
                  <a:cubicBezTo>
                    <a:pt x="-436" y="4357"/>
                    <a:pt x="-436" y="6714"/>
                    <a:pt x="2988" y="9168"/>
                  </a:cubicBezTo>
                  <a:cubicBezTo>
                    <a:pt x="6413" y="11623"/>
                    <a:pt x="13262" y="14176"/>
                    <a:pt x="16949" y="15943"/>
                  </a:cubicBezTo>
                  <a:cubicBezTo>
                    <a:pt x="20637" y="17710"/>
                    <a:pt x="21164" y="18692"/>
                    <a:pt x="20374" y="19477"/>
                  </a:cubicBezTo>
                  <a:cubicBezTo>
                    <a:pt x="19584" y="20263"/>
                    <a:pt x="17476" y="20852"/>
                    <a:pt x="15105" y="21146"/>
                  </a:cubicBezTo>
                  <a:cubicBezTo>
                    <a:pt x="12735" y="21441"/>
                    <a:pt x="10101" y="21441"/>
                    <a:pt x="7993" y="21048"/>
                  </a:cubicBezTo>
                  <a:cubicBezTo>
                    <a:pt x="5886" y="20656"/>
                    <a:pt x="4305" y="19870"/>
                    <a:pt x="2725" y="19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215145" y="251883"/>
              <a:ext cx="117196" cy="1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262" fill="norm" stroke="1" extrusionOk="0">
                  <a:moveTo>
                    <a:pt x="2842" y="0"/>
                  </a:moveTo>
                  <a:cubicBezTo>
                    <a:pt x="1685" y="5718"/>
                    <a:pt x="527" y="11435"/>
                    <a:pt x="142" y="15088"/>
                  </a:cubicBezTo>
                  <a:cubicBezTo>
                    <a:pt x="-244" y="18741"/>
                    <a:pt x="142" y="20329"/>
                    <a:pt x="1492" y="20965"/>
                  </a:cubicBezTo>
                  <a:cubicBezTo>
                    <a:pt x="2842" y="21600"/>
                    <a:pt x="5156" y="21282"/>
                    <a:pt x="7277" y="19376"/>
                  </a:cubicBezTo>
                  <a:cubicBezTo>
                    <a:pt x="9399" y="17471"/>
                    <a:pt x="11327" y="13976"/>
                    <a:pt x="12870" y="10800"/>
                  </a:cubicBezTo>
                  <a:cubicBezTo>
                    <a:pt x="14413" y="7624"/>
                    <a:pt x="15570" y="4765"/>
                    <a:pt x="16149" y="4129"/>
                  </a:cubicBezTo>
                  <a:cubicBezTo>
                    <a:pt x="16727" y="3494"/>
                    <a:pt x="16727" y="5082"/>
                    <a:pt x="17499" y="8100"/>
                  </a:cubicBezTo>
                  <a:cubicBezTo>
                    <a:pt x="18270" y="11118"/>
                    <a:pt x="19813" y="15565"/>
                    <a:pt x="21356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402190" y="253601"/>
              <a:ext cx="158751" cy="11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875"/>
                  </a:moveTo>
                  <a:cubicBezTo>
                    <a:pt x="576" y="9675"/>
                    <a:pt x="1152" y="18475"/>
                    <a:pt x="1872" y="19875"/>
                  </a:cubicBezTo>
                  <a:cubicBezTo>
                    <a:pt x="2592" y="21275"/>
                    <a:pt x="3456" y="15275"/>
                    <a:pt x="4320" y="11275"/>
                  </a:cubicBezTo>
                  <a:cubicBezTo>
                    <a:pt x="5184" y="7275"/>
                    <a:pt x="6048" y="5275"/>
                    <a:pt x="6912" y="5075"/>
                  </a:cubicBezTo>
                  <a:cubicBezTo>
                    <a:pt x="7776" y="4875"/>
                    <a:pt x="8640" y="6475"/>
                    <a:pt x="9072" y="8275"/>
                  </a:cubicBezTo>
                  <a:cubicBezTo>
                    <a:pt x="9504" y="10075"/>
                    <a:pt x="9504" y="12075"/>
                    <a:pt x="9360" y="14475"/>
                  </a:cubicBezTo>
                  <a:cubicBezTo>
                    <a:pt x="9216" y="16875"/>
                    <a:pt x="8928" y="19675"/>
                    <a:pt x="9216" y="19675"/>
                  </a:cubicBezTo>
                  <a:cubicBezTo>
                    <a:pt x="9504" y="19675"/>
                    <a:pt x="10368" y="16875"/>
                    <a:pt x="11520" y="13475"/>
                  </a:cubicBezTo>
                  <a:cubicBezTo>
                    <a:pt x="12672" y="10075"/>
                    <a:pt x="14112" y="6075"/>
                    <a:pt x="15552" y="3475"/>
                  </a:cubicBezTo>
                  <a:cubicBezTo>
                    <a:pt x="16992" y="875"/>
                    <a:pt x="18432" y="-325"/>
                    <a:pt x="19296" y="75"/>
                  </a:cubicBezTo>
                  <a:cubicBezTo>
                    <a:pt x="20160" y="475"/>
                    <a:pt x="20448" y="2475"/>
                    <a:pt x="20736" y="6275"/>
                  </a:cubicBezTo>
                  <a:cubicBezTo>
                    <a:pt x="21024" y="10075"/>
                    <a:pt x="21312" y="15675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593115" y="205181"/>
              <a:ext cx="123652" cy="36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3" fill="norm" stroke="1" extrusionOk="0">
                  <a:moveTo>
                    <a:pt x="7614" y="3878"/>
                  </a:moveTo>
                  <a:cubicBezTo>
                    <a:pt x="5784" y="7249"/>
                    <a:pt x="3953" y="10621"/>
                    <a:pt x="2855" y="13305"/>
                  </a:cubicBezTo>
                  <a:cubicBezTo>
                    <a:pt x="1757" y="15989"/>
                    <a:pt x="1390" y="17987"/>
                    <a:pt x="1024" y="19360"/>
                  </a:cubicBezTo>
                  <a:cubicBezTo>
                    <a:pt x="658" y="20734"/>
                    <a:pt x="292" y="21483"/>
                    <a:pt x="109" y="21483"/>
                  </a:cubicBezTo>
                  <a:cubicBezTo>
                    <a:pt x="-74" y="21483"/>
                    <a:pt x="-74" y="20734"/>
                    <a:pt x="475" y="18674"/>
                  </a:cubicBezTo>
                  <a:cubicBezTo>
                    <a:pt x="1024" y="16614"/>
                    <a:pt x="2123" y="13243"/>
                    <a:pt x="3953" y="10184"/>
                  </a:cubicBezTo>
                  <a:cubicBezTo>
                    <a:pt x="5784" y="7125"/>
                    <a:pt x="8346" y="4378"/>
                    <a:pt x="10177" y="2755"/>
                  </a:cubicBezTo>
                  <a:cubicBezTo>
                    <a:pt x="12007" y="1132"/>
                    <a:pt x="13106" y="632"/>
                    <a:pt x="14570" y="320"/>
                  </a:cubicBezTo>
                  <a:cubicBezTo>
                    <a:pt x="16034" y="8"/>
                    <a:pt x="17865" y="-117"/>
                    <a:pt x="19146" y="133"/>
                  </a:cubicBezTo>
                  <a:cubicBezTo>
                    <a:pt x="20428" y="382"/>
                    <a:pt x="21160" y="1007"/>
                    <a:pt x="21343" y="2130"/>
                  </a:cubicBezTo>
                  <a:cubicBezTo>
                    <a:pt x="21526" y="3254"/>
                    <a:pt x="21160" y="4877"/>
                    <a:pt x="19695" y="6188"/>
                  </a:cubicBezTo>
                  <a:cubicBezTo>
                    <a:pt x="18231" y="7499"/>
                    <a:pt x="15668" y="8498"/>
                    <a:pt x="13289" y="9060"/>
                  </a:cubicBezTo>
                  <a:cubicBezTo>
                    <a:pt x="10909" y="9622"/>
                    <a:pt x="8712" y="9747"/>
                    <a:pt x="7248" y="9372"/>
                  </a:cubicBezTo>
                  <a:cubicBezTo>
                    <a:pt x="5784" y="8997"/>
                    <a:pt x="5051" y="8123"/>
                    <a:pt x="4319" y="7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732875" y="16933"/>
              <a:ext cx="151916" cy="32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82" fill="norm" stroke="1" extrusionOk="0">
                  <a:moveTo>
                    <a:pt x="16798" y="0"/>
                  </a:moveTo>
                  <a:cubicBezTo>
                    <a:pt x="14431" y="3484"/>
                    <a:pt x="12063" y="6968"/>
                    <a:pt x="10436" y="10243"/>
                  </a:cubicBezTo>
                  <a:cubicBezTo>
                    <a:pt x="8809" y="13517"/>
                    <a:pt x="7921" y="16583"/>
                    <a:pt x="7477" y="18534"/>
                  </a:cubicBezTo>
                  <a:cubicBezTo>
                    <a:pt x="7033" y="20485"/>
                    <a:pt x="7033" y="21321"/>
                    <a:pt x="7477" y="21461"/>
                  </a:cubicBezTo>
                  <a:cubicBezTo>
                    <a:pt x="7921" y="21600"/>
                    <a:pt x="8809" y="21043"/>
                    <a:pt x="9252" y="19997"/>
                  </a:cubicBezTo>
                  <a:cubicBezTo>
                    <a:pt x="9696" y="18952"/>
                    <a:pt x="9696" y="17419"/>
                    <a:pt x="9252" y="16305"/>
                  </a:cubicBezTo>
                  <a:cubicBezTo>
                    <a:pt x="8809" y="15190"/>
                    <a:pt x="7921" y="14493"/>
                    <a:pt x="6737" y="14005"/>
                  </a:cubicBezTo>
                  <a:cubicBezTo>
                    <a:pt x="5554" y="13517"/>
                    <a:pt x="4074" y="13239"/>
                    <a:pt x="2595" y="13030"/>
                  </a:cubicBezTo>
                  <a:cubicBezTo>
                    <a:pt x="1115" y="12821"/>
                    <a:pt x="-364" y="12681"/>
                    <a:pt x="80" y="12612"/>
                  </a:cubicBezTo>
                  <a:cubicBezTo>
                    <a:pt x="524" y="12542"/>
                    <a:pt x="2891" y="12542"/>
                    <a:pt x="4814" y="12542"/>
                  </a:cubicBezTo>
                  <a:cubicBezTo>
                    <a:pt x="6737" y="12542"/>
                    <a:pt x="8217" y="12542"/>
                    <a:pt x="9696" y="12542"/>
                  </a:cubicBezTo>
                  <a:cubicBezTo>
                    <a:pt x="11176" y="12542"/>
                    <a:pt x="12655" y="12542"/>
                    <a:pt x="13839" y="12890"/>
                  </a:cubicBezTo>
                  <a:cubicBezTo>
                    <a:pt x="15022" y="13239"/>
                    <a:pt x="15910" y="13935"/>
                    <a:pt x="16058" y="15120"/>
                  </a:cubicBezTo>
                  <a:cubicBezTo>
                    <a:pt x="16206" y="16305"/>
                    <a:pt x="15614" y="17977"/>
                    <a:pt x="15022" y="19161"/>
                  </a:cubicBezTo>
                  <a:cubicBezTo>
                    <a:pt x="14431" y="20346"/>
                    <a:pt x="13839" y="21043"/>
                    <a:pt x="13543" y="21043"/>
                  </a:cubicBezTo>
                  <a:cubicBezTo>
                    <a:pt x="13247" y="21043"/>
                    <a:pt x="13247" y="20346"/>
                    <a:pt x="14135" y="18116"/>
                  </a:cubicBezTo>
                  <a:cubicBezTo>
                    <a:pt x="15022" y="15886"/>
                    <a:pt x="16798" y="12124"/>
                    <a:pt x="18129" y="9964"/>
                  </a:cubicBezTo>
                  <a:cubicBezTo>
                    <a:pt x="19461" y="7804"/>
                    <a:pt x="20348" y="7246"/>
                    <a:pt x="21236" y="6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887875" y="182033"/>
              <a:ext cx="92166" cy="12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24" fill="norm" stroke="1" extrusionOk="0">
                  <a:moveTo>
                    <a:pt x="21375" y="0"/>
                  </a:moveTo>
                  <a:cubicBezTo>
                    <a:pt x="15975" y="1029"/>
                    <a:pt x="10575" y="2057"/>
                    <a:pt x="6648" y="3943"/>
                  </a:cubicBezTo>
                  <a:cubicBezTo>
                    <a:pt x="2720" y="5829"/>
                    <a:pt x="266" y="8571"/>
                    <a:pt x="20" y="11657"/>
                  </a:cubicBezTo>
                  <a:cubicBezTo>
                    <a:pt x="-225" y="14743"/>
                    <a:pt x="1739" y="18171"/>
                    <a:pt x="3948" y="19886"/>
                  </a:cubicBezTo>
                  <a:cubicBezTo>
                    <a:pt x="6157" y="21600"/>
                    <a:pt x="8611" y="21600"/>
                    <a:pt x="10575" y="18343"/>
                  </a:cubicBezTo>
                  <a:cubicBezTo>
                    <a:pt x="12539" y="15086"/>
                    <a:pt x="14011" y="8571"/>
                    <a:pt x="15484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981199" y="182033"/>
              <a:ext cx="100442" cy="15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41" fill="norm" stroke="1" extrusionOk="0">
                  <a:moveTo>
                    <a:pt x="2453" y="0"/>
                  </a:moveTo>
                  <a:cubicBezTo>
                    <a:pt x="2903" y="5622"/>
                    <a:pt x="3353" y="11244"/>
                    <a:pt x="2903" y="15090"/>
                  </a:cubicBezTo>
                  <a:cubicBezTo>
                    <a:pt x="2453" y="18937"/>
                    <a:pt x="1103" y="21008"/>
                    <a:pt x="428" y="21304"/>
                  </a:cubicBezTo>
                  <a:cubicBezTo>
                    <a:pt x="-247" y="21600"/>
                    <a:pt x="-247" y="20121"/>
                    <a:pt x="1328" y="17162"/>
                  </a:cubicBezTo>
                  <a:cubicBezTo>
                    <a:pt x="2903" y="14203"/>
                    <a:pt x="6053" y="9764"/>
                    <a:pt x="9203" y="6658"/>
                  </a:cubicBezTo>
                  <a:cubicBezTo>
                    <a:pt x="12353" y="3551"/>
                    <a:pt x="15503" y="1775"/>
                    <a:pt x="17303" y="1627"/>
                  </a:cubicBezTo>
                  <a:cubicBezTo>
                    <a:pt x="19103" y="1479"/>
                    <a:pt x="19553" y="2959"/>
                    <a:pt x="20003" y="5622"/>
                  </a:cubicBezTo>
                  <a:cubicBezTo>
                    <a:pt x="20453" y="8285"/>
                    <a:pt x="20903" y="12132"/>
                    <a:pt x="21353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119740" y="157812"/>
              <a:ext cx="63501" cy="19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21600" y="3391"/>
                  </a:moveTo>
                  <a:cubicBezTo>
                    <a:pt x="21600" y="2217"/>
                    <a:pt x="21600" y="1043"/>
                    <a:pt x="19800" y="456"/>
                  </a:cubicBezTo>
                  <a:cubicBezTo>
                    <a:pt x="18000" y="-131"/>
                    <a:pt x="14400" y="-131"/>
                    <a:pt x="11160" y="339"/>
                  </a:cubicBezTo>
                  <a:cubicBezTo>
                    <a:pt x="7920" y="808"/>
                    <a:pt x="5040" y="1747"/>
                    <a:pt x="5040" y="3978"/>
                  </a:cubicBezTo>
                  <a:cubicBezTo>
                    <a:pt x="5040" y="6208"/>
                    <a:pt x="7920" y="9730"/>
                    <a:pt x="10440" y="11960"/>
                  </a:cubicBezTo>
                  <a:cubicBezTo>
                    <a:pt x="12960" y="14191"/>
                    <a:pt x="15120" y="15130"/>
                    <a:pt x="16560" y="16421"/>
                  </a:cubicBezTo>
                  <a:cubicBezTo>
                    <a:pt x="18000" y="17712"/>
                    <a:pt x="18720" y="19356"/>
                    <a:pt x="16560" y="20295"/>
                  </a:cubicBezTo>
                  <a:cubicBezTo>
                    <a:pt x="14400" y="21234"/>
                    <a:pt x="9360" y="21469"/>
                    <a:pt x="6120" y="20412"/>
                  </a:cubicBezTo>
                  <a:cubicBezTo>
                    <a:pt x="2880" y="19356"/>
                    <a:pt x="1440" y="17008"/>
                    <a:pt x="0" y="14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2291190" y="156633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2272140" y="2899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2548911" y="150019"/>
              <a:ext cx="142330" cy="1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51" fill="norm" stroke="1" extrusionOk="0">
                  <a:moveTo>
                    <a:pt x="2300" y="3936"/>
                  </a:moveTo>
                  <a:cubicBezTo>
                    <a:pt x="2300" y="8880"/>
                    <a:pt x="2300" y="13825"/>
                    <a:pt x="1983" y="16948"/>
                  </a:cubicBezTo>
                  <a:cubicBezTo>
                    <a:pt x="1665" y="20071"/>
                    <a:pt x="1030" y="21372"/>
                    <a:pt x="553" y="21242"/>
                  </a:cubicBezTo>
                  <a:cubicBezTo>
                    <a:pt x="77" y="21112"/>
                    <a:pt x="-241" y="19550"/>
                    <a:pt x="235" y="16427"/>
                  </a:cubicBezTo>
                  <a:cubicBezTo>
                    <a:pt x="712" y="13305"/>
                    <a:pt x="1983" y="8620"/>
                    <a:pt x="3888" y="5367"/>
                  </a:cubicBezTo>
                  <a:cubicBezTo>
                    <a:pt x="5794" y="2114"/>
                    <a:pt x="8335" y="292"/>
                    <a:pt x="11353" y="32"/>
                  </a:cubicBezTo>
                  <a:cubicBezTo>
                    <a:pt x="14371" y="-228"/>
                    <a:pt x="17865" y="1073"/>
                    <a:pt x="19453" y="4066"/>
                  </a:cubicBezTo>
                  <a:cubicBezTo>
                    <a:pt x="21041" y="7059"/>
                    <a:pt x="20724" y="11743"/>
                    <a:pt x="20724" y="14736"/>
                  </a:cubicBezTo>
                  <a:cubicBezTo>
                    <a:pt x="20724" y="17729"/>
                    <a:pt x="21041" y="19030"/>
                    <a:pt x="21359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770862" y="178545"/>
              <a:ext cx="72775" cy="131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0999" fill="norm" stroke="1" extrusionOk="0">
                  <a:moveTo>
                    <a:pt x="11630" y="1569"/>
                  </a:moveTo>
                  <a:cubicBezTo>
                    <a:pt x="9230" y="557"/>
                    <a:pt x="6830" y="-456"/>
                    <a:pt x="4730" y="219"/>
                  </a:cubicBezTo>
                  <a:cubicBezTo>
                    <a:pt x="2630" y="894"/>
                    <a:pt x="830" y="3257"/>
                    <a:pt x="230" y="6632"/>
                  </a:cubicBezTo>
                  <a:cubicBezTo>
                    <a:pt x="-370" y="10006"/>
                    <a:pt x="230" y="14394"/>
                    <a:pt x="1730" y="17094"/>
                  </a:cubicBezTo>
                  <a:cubicBezTo>
                    <a:pt x="3230" y="19794"/>
                    <a:pt x="5630" y="20806"/>
                    <a:pt x="8630" y="20975"/>
                  </a:cubicBezTo>
                  <a:cubicBezTo>
                    <a:pt x="11630" y="21144"/>
                    <a:pt x="15230" y="20469"/>
                    <a:pt x="17630" y="17769"/>
                  </a:cubicBezTo>
                  <a:cubicBezTo>
                    <a:pt x="20030" y="15069"/>
                    <a:pt x="21230" y="10344"/>
                    <a:pt x="20330" y="7813"/>
                  </a:cubicBezTo>
                  <a:cubicBezTo>
                    <a:pt x="19430" y="5282"/>
                    <a:pt x="16430" y="4944"/>
                    <a:pt x="13430" y="4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895352" y="150739"/>
              <a:ext cx="87989" cy="17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070" fill="norm" stroke="1" extrusionOk="0">
                  <a:moveTo>
                    <a:pt x="7492" y="3801"/>
                  </a:moveTo>
                  <a:cubicBezTo>
                    <a:pt x="6464" y="7658"/>
                    <a:pt x="5435" y="11516"/>
                    <a:pt x="4921" y="14087"/>
                  </a:cubicBezTo>
                  <a:cubicBezTo>
                    <a:pt x="4407" y="16658"/>
                    <a:pt x="4407" y="17944"/>
                    <a:pt x="3635" y="19101"/>
                  </a:cubicBezTo>
                  <a:cubicBezTo>
                    <a:pt x="2864" y="20258"/>
                    <a:pt x="1321" y="21287"/>
                    <a:pt x="549" y="21030"/>
                  </a:cubicBezTo>
                  <a:cubicBezTo>
                    <a:pt x="-222" y="20773"/>
                    <a:pt x="-222" y="19230"/>
                    <a:pt x="807" y="16401"/>
                  </a:cubicBezTo>
                  <a:cubicBezTo>
                    <a:pt x="1835" y="13573"/>
                    <a:pt x="3892" y="9458"/>
                    <a:pt x="5692" y="6630"/>
                  </a:cubicBezTo>
                  <a:cubicBezTo>
                    <a:pt x="7492" y="3801"/>
                    <a:pt x="9035" y="2258"/>
                    <a:pt x="11092" y="1230"/>
                  </a:cubicBezTo>
                  <a:cubicBezTo>
                    <a:pt x="13149" y="201"/>
                    <a:pt x="15721" y="-313"/>
                    <a:pt x="17521" y="201"/>
                  </a:cubicBezTo>
                  <a:cubicBezTo>
                    <a:pt x="19321" y="716"/>
                    <a:pt x="20349" y="2258"/>
                    <a:pt x="20864" y="4958"/>
                  </a:cubicBezTo>
                  <a:cubicBezTo>
                    <a:pt x="21378" y="7658"/>
                    <a:pt x="21378" y="11516"/>
                    <a:pt x="21378" y="15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3027790" y="158283"/>
              <a:ext cx="196851" cy="14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8890"/>
                  </a:moveTo>
                  <a:cubicBezTo>
                    <a:pt x="2787" y="8890"/>
                    <a:pt x="5574" y="8890"/>
                    <a:pt x="7432" y="8129"/>
                  </a:cubicBezTo>
                  <a:cubicBezTo>
                    <a:pt x="9290" y="7369"/>
                    <a:pt x="10219" y="5848"/>
                    <a:pt x="10800" y="4326"/>
                  </a:cubicBezTo>
                  <a:cubicBezTo>
                    <a:pt x="11381" y="2805"/>
                    <a:pt x="11613" y="1284"/>
                    <a:pt x="11032" y="524"/>
                  </a:cubicBezTo>
                  <a:cubicBezTo>
                    <a:pt x="10452" y="-237"/>
                    <a:pt x="9058" y="-237"/>
                    <a:pt x="7316" y="980"/>
                  </a:cubicBezTo>
                  <a:cubicBezTo>
                    <a:pt x="5574" y="2197"/>
                    <a:pt x="3484" y="4631"/>
                    <a:pt x="2090" y="7825"/>
                  </a:cubicBezTo>
                  <a:cubicBezTo>
                    <a:pt x="697" y="11019"/>
                    <a:pt x="0" y="14974"/>
                    <a:pt x="929" y="17408"/>
                  </a:cubicBezTo>
                  <a:cubicBezTo>
                    <a:pt x="1858" y="19842"/>
                    <a:pt x="4413" y="20755"/>
                    <a:pt x="8129" y="21059"/>
                  </a:cubicBezTo>
                  <a:cubicBezTo>
                    <a:pt x="11845" y="21363"/>
                    <a:pt x="16723" y="21059"/>
                    <a:pt x="21600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-1" y="1331383"/>
              <a:ext cx="191459" cy="41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50" fill="norm" stroke="1" extrusionOk="0">
                  <a:moveTo>
                    <a:pt x="582" y="0"/>
                  </a:moveTo>
                  <a:cubicBezTo>
                    <a:pt x="1532" y="3947"/>
                    <a:pt x="2481" y="7894"/>
                    <a:pt x="3193" y="11293"/>
                  </a:cubicBezTo>
                  <a:cubicBezTo>
                    <a:pt x="3905" y="14692"/>
                    <a:pt x="4380" y="17543"/>
                    <a:pt x="4499" y="19243"/>
                  </a:cubicBezTo>
                  <a:cubicBezTo>
                    <a:pt x="4617" y="20942"/>
                    <a:pt x="4380" y="21490"/>
                    <a:pt x="3905" y="21545"/>
                  </a:cubicBezTo>
                  <a:cubicBezTo>
                    <a:pt x="3430" y="21600"/>
                    <a:pt x="2718" y="21161"/>
                    <a:pt x="2006" y="20229"/>
                  </a:cubicBezTo>
                  <a:cubicBezTo>
                    <a:pt x="1294" y="19297"/>
                    <a:pt x="582" y="17872"/>
                    <a:pt x="226" y="16885"/>
                  </a:cubicBezTo>
                  <a:cubicBezTo>
                    <a:pt x="-130" y="15898"/>
                    <a:pt x="-130" y="15350"/>
                    <a:pt x="701" y="15076"/>
                  </a:cubicBezTo>
                  <a:cubicBezTo>
                    <a:pt x="1532" y="14802"/>
                    <a:pt x="3193" y="14802"/>
                    <a:pt x="5329" y="14363"/>
                  </a:cubicBezTo>
                  <a:cubicBezTo>
                    <a:pt x="7466" y="13925"/>
                    <a:pt x="10077" y="13048"/>
                    <a:pt x="12450" y="11622"/>
                  </a:cubicBezTo>
                  <a:cubicBezTo>
                    <a:pt x="14824" y="10197"/>
                    <a:pt x="16960" y="8223"/>
                    <a:pt x="18266" y="6962"/>
                  </a:cubicBezTo>
                  <a:cubicBezTo>
                    <a:pt x="19571" y="5702"/>
                    <a:pt x="20046" y="5153"/>
                    <a:pt x="20521" y="5263"/>
                  </a:cubicBezTo>
                  <a:cubicBezTo>
                    <a:pt x="20995" y="5373"/>
                    <a:pt x="21470" y="6140"/>
                    <a:pt x="21470" y="7675"/>
                  </a:cubicBezTo>
                  <a:cubicBezTo>
                    <a:pt x="21470" y="9210"/>
                    <a:pt x="20995" y="11513"/>
                    <a:pt x="20877" y="13377"/>
                  </a:cubicBezTo>
                  <a:cubicBezTo>
                    <a:pt x="20758" y="15241"/>
                    <a:pt x="20995" y="16666"/>
                    <a:pt x="21233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225188" y="1636183"/>
              <a:ext cx="57957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600" fill="norm" stroke="1" extrusionOk="0">
                  <a:moveTo>
                    <a:pt x="9731" y="0"/>
                  </a:moveTo>
                  <a:cubicBezTo>
                    <a:pt x="6751" y="1507"/>
                    <a:pt x="3772" y="3014"/>
                    <a:pt x="1910" y="6279"/>
                  </a:cubicBezTo>
                  <a:cubicBezTo>
                    <a:pt x="48" y="9544"/>
                    <a:pt x="-697" y="14567"/>
                    <a:pt x="793" y="17581"/>
                  </a:cubicBezTo>
                  <a:cubicBezTo>
                    <a:pt x="2282" y="20595"/>
                    <a:pt x="6006" y="21600"/>
                    <a:pt x="9731" y="21600"/>
                  </a:cubicBezTo>
                  <a:cubicBezTo>
                    <a:pt x="13455" y="21600"/>
                    <a:pt x="17179" y="20595"/>
                    <a:pt x="19041" y="17581"/>
                  </a:cubicBezTo>
                  <a:cubicBezTo>
                    <a:pt x="20903" y="14567"/>
                    <a:pt x="20903" y="9544"/>
                    <a:pt x="18669" y="6279"/>
                  </a:cubicBezTo>
                  <a:cubicBezTo>
                    <a:pt x="16434" y="3014"/>
                    <a:pt x="11965" y="1507"/>
                    <a:pt x="7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405240" y="1477433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11590" y="162348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22740" y="1401233"/>
              <a:ext cx="127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011"/>
                    <a:pt x="14400" y="6022"/>
                    <a:pt x="18000" y="9622"/>
                  </a:cubicBezTo>
                  <a:cubicBezTo>
                    <a:pt x="21600" y="13222"/>
                    <a:pt x="21600" y="17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729090" y="1356783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5000"/>
                    <a:pt x="7432" y="8400"/>
                    <a:pt x="11032" y="4800"/>
                  </a:cubicBezTo>
                  <a:cubicBezTo>
                    <a:pt x="14632" y="1200"/>
                    <a:pt x="1811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722740" y="1528233"/>
              <a:ext cx="196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5709"/>
                    <a:pt x="7432" y="9818"/>
                    <a:pt x="11032" y="6218"/>
                  </a:cubicBezTo>
                  <a:cubicBezTo>
                    <a:pt x="14632" y="2618"/>
                    <a:pt x="18116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81490" y="1718733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891512" y="1709597"/>
              <a:ext cx="92705" cy="17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291" fill="norm" stroke="1" extrusionOk="0">
                  <a:moveTo>
                    <a:pt x="594" y="5605"/>
                  </a:moveTo>
                  <a:cubicBezTo>
                    <a:pt x="125" y="4349"/>
                    <a:pt x="-345" y="3093"/>
                    <a:pt x="359" y="2088"/>
                  </a:cubicBezTo>
                  <a:cubicBezTo>
                    <a:pt x="1064" y="1084"/>
                    <a:pt x="2942" y="330"/>
                    <a:pt x="5055" y="79"/>
                  </a:cubicBezTo>
                  <a:cubicBezTo>
                    <a:pt x="7168" y="-172"/>
                    <a:pt x="9516" y="79"/>
                    <a:pt x="12568" y="2214"/>
                  </a:cubicBezTo>
                  <a:cubicBezTo>
                    <a:pt x="15620" y="4349"/>
                    <a:pt x="19377" y="8368"/>
                    <a:pt x="20316" y="11507"/>
                  </a:cubicBezTo>
                  <a:cubicBezTo>
                    <a:pt x="21255" y="14647"/>
                    <a:pt x="19377" y="16907"/>
                    <a:pt x="17498" y="18414"/>
                  </a:cubicBezTo>
                  <a:cubicBezTo>
                    <a:pt x="15620" y="19921"/>
                    <a:pt x="13742" y="20675"/>
                    <a:pt x="11629" y="21051"/>
                  </a:cubicBezTo>
                  <a:cubicBezTo>
                    <a:pt x="9516" y="21428"/>
                    <a:pt x="7168" y="21428"/>
                    <a:pt x="5759" y="20549"/>
                  </a:cubicBezTo>
                  <a:cubicBezTo>
                    <a:pt x="4351" y="19670"/>
                    <a:pt x="3881" y="17912"/>
                    <a:pt x="3412" y="16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1230740" y="1490133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1275190" y="155363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1281540" y="1655233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751440" y="1356783"/>
              <a:ext cx="63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953"/>
                    <a:pt x="21600" y="7906"/>
                    <a:pt x="18000" y="11506"/>
                  </a:cubicBezTo>
                  <a:cubicBezTo>
                    <a:pt x="14400" y="15106"/>
                    <a:pt x="7200" y="183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726040" y="1299633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4" y="16615"/>
                    <a:pt x="5449" y="11631"/>
                    <a:pt x="9049" y="8031"/>
                  </a:cubicBezTo>
                  <a:cubicBezTo>
                    <a:pt x="12649" y="4431"/>
                    <a:pt x="1712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751440" y="1439333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457"/>
                    <a:pt x="9600" y="11314"/>
                    <a:pt x="13200" y="7714"/>
                  </a:cubicBezTo>
                  <a:cubicBezTo>
                    <a:pt x="16800" y="4114"/>
                    <a:pt x="192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872090" y="1699683"/>
              <a:ext cx="1270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400"/>
                    <a:pt x="7920" y="8800"/>
                    <a:pt x="11520" y="12400"/>
                  </a:cubicBezTo>
                  <a:cubicBezTo>
                    <a:pt x="15120" y="16000"/>
                    <a:pt x="1836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884790" y="1680633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4267"/>
                    <a:pt x="10989" y="8533"/>
                    <a:pt x="7389" y="12133"/>
                  </a:cubicBezTo>
                  <a:cubicBezTo>
                    <a:pt x="3789" y="15733"/>
                    <a:pt x="1895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913490" y="1452033"/>
              <a:ext cx="120651" cy="22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0"/>
                  </a:moveTo>
                  <a:cubicBezTo>
                    <a:pt x="1516" y="5400"/>
                    <a:pt x="3032" y="10800"/>
                    <a:pt x="4168" y="14000"/>
                  </a:cubicBezTo>
                  <a:cubicBezTo>
                    <a:pt x="5305" y="17200"/>
                    <a:pt x="6063" y="18200"/>
                    <a:pt x="6632" y="19200"/>
                  </a:cubicBezTo>
                  <a:cubicBezTo>
                    <a:pt x="7200" y="20200"/>
                    <a:pt x="7579" y="21200"/>
                    <a:pt x="8716" y="21400"/>
                  </a:cubicBezTo>
                  <a:cubicBezTo>
                    <a:pt x="9853" y="21600"/>
                    <a:pt x="11747" y="21000"/>
                    <a:pt x="13263" y="18800"/>
                  </a:cubicBezTo>
                  <a:cubicBezTo>
                    <a:pt x="14779" y="16600"/>
                    <a:pt x="15916" y="12800"/>
                    <a:pt x="17242" y="10600"/>
                  </a:cubicBezTo>
                  <a:cubicBezTo>
                    <a:pt x="18568" y="8400"/>
                    <a:pt x="20084" y="78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091290" y="1483238"/>
              <a:ext cx="63501" cy="20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4066"/>
                  </a:moveTo>
                  <a:cubicBezTo>
                    <a:pt x="20160" y="2953"/>
                    <a:pt x="18720" y="1839"/>
                    <a:pt x="16200" y="1060"/>
                  </a:cubicBezTo>
                  <a:cubicBezTo>
                    <a:pt x="13680" y="280"/>
                    <a:pt x="10080" y="-165"/>
                    <a:pt x="7200" y="58"/>
                  </a:cubicBezTo>
                  <a:cubicBezTo>
                    <a:pt x="4320" y="280"/>
                    <a:pt x="2160" y="1171"/>
                    <a:pt x="1080" y="2173"/>
                  </a:cubicBezTo>
                  <a:cubicBezTo>
                    <a:pt x="0" y="3175"/>
                    <a:pt x="0" y="4289"/>
                    <a:pt x="2880" y="6404"/>
                  </a:cubicBezTo>
                  <a:cubicBezTo>
                    <a:pt x="5760" y="8520"/>
                    <a:pt x="11520" y="11637"/>
                    <a:pt x="13320" y="14309"/>
                  </a:cubicBezTo>
                  <a:cubicBezTo>
                    <a:pt x="15120" y="16981"/>
                    <a:pt x="12960" y="19208"/>
                    <a:pt x="10080" y="20322"/>
                  </a:cubicBezTo>
                  <a:cubicBezTo>
                    <a:pt x="7200" y="21435"/>
                    <a:pt x="3600" y="2143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269090" y="160443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3783440" y="1337733"/>
              <a:ext cx="254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941"/>
                    <a:pt x="18000" y="9882"/>
                    <a:pt x="14400" y="13482"/>
                  </a:cubicBezTo>
                  <a:cubicBezTo>
                    <a:pt x="10800" y="17082"/>
                    <a:pt x="540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771388" y="1338731"/>
              <a:ext cx="175036" cy="3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31" fill="norm" stroke="1" extrusionOk="0">
                  <a:moveTo>
                    <a:pt x="701" y="21531"/>
                  </a:moveTo>
                  <a:cubicBezTo>
                    <a:pt x="440" y="20796"/>
                    <a:pt x="180" y="20062"/>
                    <a:pt x="50" y="19253"/>
                  </a:cubicBezTo>
                  <a:cubicBezTo>
                    <a:pt x="-80" y="18445"/>
                    <a:pt x="-80" y="17564"/>
                    <a:pt x="1612" y="16609"/>
                  </a:cubicBezTo>
                  <a:cubicBezTo>
                    <a:pt x="3303" y="15653"/>
                    <a:pt x="6686" y="14625"/>
                    <a:pt x="10069" y="12568"/>
                  </a:cubicBezTo>
                  <a:cubicBezTo>
                    <a:pt x="13453" y="10511"/>
                    <a:pt x="16836" y="7425"/>
                    <a:pt x="18657" y="5515"/>
                  </a:cubicBezTo>
                  <a:cubicBezTo>
                    <a:pt x="20479" y="3604"/>
                    <a:pt x="20739" y="2870"/>
                    <a:pt x="21000" y="1988"/>
                  </a:cubicBezTo>
                  <a:cubicBezTo>
                    <a:pt x="21260" y="1107"/>
                    <a:pt x="21520" y="78"/>
                    <a:pt x="21520" y="4"/>
                  </a:cubicBezTo>
                  <a:cubicBezTo>
                    <a:pt x="21520" y="-69"/>
                    <a:pt x="21260" y="813"/>
                    <a:pt x="20869" y="3604"/>
                  </a:cubicBezTo>
                  <a:cubicBezTo>
                    <a:pt x="20479" y="6396"/>
                    <a:pt x="19959" y="11098"/>
                    <a:pt x="19308" y="14331"/>
                  </a:cubicBezTo>
                  <a:cubicBezTo>
                    <a:pt x="18657" y="17564"/>
                    <a:pt x="17877" y="19327"/>
                    <a:pt x="17096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3986640" y="1572683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400"/>
                    <a:pt x="18000" y="10800"/>
                    <a:pt x="14400" y="14400"/>
                  </a:cubicBezTo>
                  <a:cubicBezTo>
                    <a:pt x="10800" y="18000"/>
                    <a:pt x="54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132690" y="142663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139040" y="1547283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335890" y="1318683"/>
              <a:ext cx="57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720"/>
                    <a:pt x="13600" y="7440"/>
                    <a:pt x="10000" y="11040"/>
                  </a:cubicBezTo>
                  <a:cubicBezTo>
                    <a:pt x="6400" y="14640"/>
                    <a:pt x="3200" y="18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385090" y="1316566"/>
              <a:ext cx="160351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0983" fill="norm" stroke="1" extrusionOk="0">
                  <a:moveTo>
                    <a:pt x="212" y="20983"/>
                  </a:moveTo>
                  <a:cubicBezTo>
                    <a:pt x="-68" y="17897"/>
                    <a:pt x="-349" y="14812"/>
                    <a:pt x="1334" y="11109"/>
                  </a:cubicBezTo>
                  <a:cubicBezTo>
                    <a:pt x="3017" y="7406"/>
                    <a:pt x="6664" y="3086"/>
                    <a:pt x="10311" y="1234"/>
                  </a:cubicBezTo>
                  <a:cubicBezTo>
                    <a:pt x="13957" y="-617"/>
                    <a:pt x="17604" y="0"/>
                    <a:pt x="21251" y="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373990" y="1490133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450190" y="1648883"/>
              <a:ext cx="63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437490" y="1650767"/>
              <a:ext cx="112310" cy="20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17" fill="norm" stroke="1" extrusionOk="0">
                  <a:moveTo>
                    <a:pt x="2356" y="5755"/>
                  </a:moveTo>
                  <a:cubicBezTo>
                    <a:pt x="2356" y="4653"/>
                    <a:pt x="2356" y="3551"/>
                    <a:pt x="3142" y="2339"/>
                  </a:cubicBezTo>
                  <a:cubicBezTo>
                    <a:pt x="3927" y="1126"/>
                    <a:pt x="5498" y="-196"/>
                    <a:pt x="8444" y="24"/>
                  </a:cubicBezTo>
                  <a:cubicBezTo>
                    <a:pt x="11389" y="245"/>
                    <a:pt x="15709" y="2008"/>
                    <a:pt x="18262" y="4873"/>
                  </a:cubicBezTo>
                  <a:cubicBezTo>
                    <a:pt x="20815" y="7739"/>
                    <a:pt x="21600" y="11706"/>
                    <a:pt x="20029" y="14571"/>
                  </a:cubicBezTo>
                  <a:cubicBezTo>
                    <a:pt x="18458" y="17437"/>
                    <a:pt x="14531" y="19200"/>
                    <a:pt x="11389" y="20192"/>
                  </a:cubicBezTo>
                  <a:cubicBezTo>
                    <a:pt x="8247" y="21184"/>
                    <a:pt x="5891" y="21404"/>
                    <a:pt x="4124" y="21073"/>
                  </a:cubicBezTo>
                  <a:cubicBezTo>
                    <a:pt x="2356" y="20743"/>
                    <a:pt x="1178" y="19861"/>
                    <a:pt x="0" y="1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653390" y="1408956"/>
              <a:ext cx="177801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3" fill="norm" stroke="1" extrusionOk="0">
                  <a:moveTo>
                    <a:pt x="0" y="11676"/>
                  </a:moveTo>
                  <a:cubicBezTo>
                    <a:pt x="4371" y="7562"/>
                    <a:pt x="8743" y="3447"/>
                    <a:pt x="11571" y="1390"/>
                  </a:cubicBezTo>
                  <a:cubicBezTo>
                    <a:pt x="14400" y="-667"/>
                    <a:pt x="15686" y="-667"/>
                    <a:pt x="17100" y="2933"/>
                  </a:cubicBezTo>
                  <a:cubicBezTo>
                    <a:pt x="18514" y="6533"/>
                    <a:pt x="20057" y="13733"/>
                    <a:pt x="21600" y="20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653390" y="1515533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8000"/>
                    <a:pt x="12077" y="14400"/>
                    <a:pt x="15677" y="10800"/>
                  </a:cubicBezTo>
                  <a:cubicBezTo>
                    <a:pt x="19277" y="7200"/>
                    <a:pt x="2043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634340" y="1585383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20160"/>
                    <a:pt x="10368" y="18720"/>
                    <a:pt x="13968" y="15120"/>
                  </a:cubicBezTo>
                  <a:cubicBezTo>
                    <a:pt x="17568" y="11520"/>
                    <a:pt x="19584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659740" y="1305983"/>
              <a:ext cx="16510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382"/>
                    <a:pt x="14400" y="6764"/>
                    <a:pt x="10938" y="9818"/>
                  </a:cubicBezTo>
                  <a:cubicBezTo>
                    <a:pt x="7477" y="12873"/>
                    <a:pt x="4154" y="15600"/>
                    <a:pt x="2354" y="17509"/>
                  </a:cubicBezTo>
                  <a:cubicBezTo>
                    <a:pt x="554" y="19418"/>
                    <a:pt x="277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4992833" y="1350433"/>
              <a:ext cx="47908" cy="29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61" fill="norm" stroke="1" extrusionOk="0">
                  <a:moveTo>
                    <a:pt x="21255" y="0"/>
                  </a:moveTo>
                  <a:cubicBezTo>
                    <a:pt x="18438" y="4070"/>
                    <a:pt x="15620" y="8139"/>
                    <a:pt x="12803" y="11270"/>
                  </a:cubicBezTo>
                  <a:cubicBezTo>
                    <a:pt x="9985" y="14400"/>
                    <a:pt x="7168" y="16591"/>
                    <a:pt x="4820" y="18313"/>
                  </a:cubicBezTo>
                  <a:cubicBezTo>
                    <a:pt x="2472" y="20035"/>
                    <a:pt x="594" y="21287"/>
                    <a:pt x="125" y="21443"/>
                  </a:cubicBezTo>
                  <a:cubicBezTo>
                    <a:pt x="-345" y="21600"/>
                    <a:pt x="594" y="20661"/>
                    <a:pt x="1533" y="19800"/>
                  </a:cubicBezTo>
                  <a:cubicBezTo>
                    <a:pt x="2472" y="18939"/>
                    <a:pt x="3412" y="18157"/>
                    <a:pt x="4351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028040" y="1346413"/>
              <a:ext cx="177801" cy="99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21105"/>
                  </a:moveTo>
                  <a:cubicBezTo>
                    <a:pt x="1029" y="16155"/>
                    <a:pt x="2057" y="11205"/>
                    <a:pt x="5143" y="7380"/>
                  </a:cubicBezTo>
                  <a:cubicBezTo>
                    <a:pt x="8229" y="3555"/>
                    <a:pt x="13371" y="855"/>
                    <a:pt x="16457" y="180"/>
                  </a:cubicBezTo>
                  <a:cubicBezTo>
                    <a:pt x="19543" y="-495"/>
                    <a:pt x="20571" y="855"/>
                    <a:pt x="21600" y="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002640" y="1468172"/>
              <a:ext cx="196851" cy="34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697" y="14453"/>
                    <a:pt x="1394" y="8100"/>
                    <a:pt x="4413" y="4288"/>
                  </a:cubicBezTo>
                  <a:cubicBezTo>
                    <a:pt x="7432" y="477"/>
                    <a:pt x="12774" y="-794"/>
                    <a:pt x="16026" y="477"/>
                  </a:cubicBezTo>
                  <a:cubicBezTo>
                    <a:pt x="19277" y="1747"/>
                    <a:pt x="20439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5116940" y="1610783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066140" y="1636183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4800"/>
                    <a:pt x="9078" y="9600"/>
                    <a:pt x="5478" y="13200"/>
                  </a:cubicBezTo>
                  <a:cubicBezTo>
                    <a:pt x="1878" y="16800"/>
                    <a:pt x="939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