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Drawing"/>
          <p:cNvGrpSpPr/>
          <p:nvPr/>
        </p:nvGrpSpPr>
        <p:grpSpPr>
          <a:xfrm>
            <a:off x="1144701" y="1234325"/>
            <a:ext cx="10425000" cy="5783894"/>
            <a:chOff x="0" y="0"/>
            <a:chExt cx="10424998" cy="5783892"/>
          </a:xfrm>
        </p:grpSpPr>
        <p:sp>
          <p:nvSpPr>
            <p:cNvPr id="119" name="Line"/>
            <p:cNvSpPr/>
            <p:nvPr/>
          </p:nvSpPr>
          <p:spPr>
            <a:xfrm>
              <a:off x="1053422" y="25090"/>
              <a:ext cx="164077" cy="43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59" fill="norm" stroke="1" extrusionOk="0">
                  <a:moveTo>
                    <a:pt x="20929" y="4004"/>
                  </a:moveTo>
                  <a:cubicBezTo>
                    <a:pt x="20929" y="2950"/>
                    <a:pt x="20929" y="1897"/>
                    <a:pt x="20119" y="1159"/>
                  </a:cubicBezTo>
                  <a:cubicBezTo>
                    <a:pt x="19309" y="421"/>
                    <a:pt x="17689" y="0"/>
                    <a:pt x="14449" y="0"/>
                  </a:cubicBezTo>
                  <a:cubicBezTo>
                    <a:pt x="11209" y="0"/>
                    <a:pt x="6349" y="421"/>
                    <a:pt x="3379" y="1370"/>
                  </a:cubicBezTo>
                  <a:cubicBezTo>
                    <a:pt x="409" y="2318"/>
                    <a:pt x="-671" y="3793"/>
                    <a:pt x="409" y="5426"/>
                  </a:cubicBezTo>
                  <a:cubicBezTo>
                    <a:pt x="1489" y="7060"/>
                    <a:pt x="4729" y="8851"/>
                    <a:pt x="8239" y="10747"/>
                  </a:cubicBezTo>
                  <a:cubicBezTo>
                    <a:pt x="11749" y="12644"/>
                    <a:pt x="15529" y="14646"/>
                    <a:pt x="17419" y="16121"/>
                  </a:cubicBezTo>
                  <a:cubicBezTo>
                    <a:pt x="19309" y="17596"/>
                    <a:pt x="19309" y="18544"/>
                    <a:pt x="17959" y="19387"/>
                  </a:cubicBezTo>
                  <a:cubicBezTo>
                    <a:pt x="16609" y="20230"/>
                    <a:pt x="13909" y="20968"/>
                    <a:pt x="11074" y="21284"/>
                  </a:cubicBezTo>
                  <a:cubicBezTo>
                    <a:pt x="8239" y="21600"/>
                    <a:pt x="5269" y="21495"/>
                    <a:pt x="3514" y="20915"/>
                  </a:cubicBezTo>
                  <a:cubicBezTo>
                    <a:pt x="1759" y="20336"/>
                    <a:pt x="1219" y="19282"/>
                    <a:pt x="1489" y="18597"/>
                  </a:cubicBezTo>
                  <a:cubicBezTo>
                    <a:pt x="1759" y="17912"/>
                    <a:pt x="2839" y="17596"/>
                    <a:pt x="391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329681" y="321424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31798" y="21347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27048" y="230260"/>
              <a:ext cx="203201" cy="19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036"/>
                  </a:moveTo>
                  <a:cubicBezTo>
                    <a:pt x="225" y="7681"/>
                    <a:pt x="450" y="12326"/>
                    <a:pt x="562" y="15229"/>
                  </a:cubicBezTo>
                  <a:cubicBezTo>
                    <a:pt x="675" y="18133"/>
                    <a:pt x="675" y="19294"/>
                    <a:pt x="675" y="19294"/>
                  </a:cubicBezTo>
                  <a:cubicBezTo>
                    <a:pt x="675" y="19294"/>
                    <a:pt x="675" y="18133"/>
                    <a:pt x="1912" y="14881"/>
                  </a:cubicBezTo>
                  <a:cubicBezTo>
                    <a:pt x="3150" y="11629"/>
                    <a:pt x="5625" y="6287"/>
                    <a:pt x="7538" y="3268"/>
                  </a:cubicBezTo>
                  <a:cubicBezTo>
                    <a:pt x="9450" y="249"/>
                    <a:pt x="10800" y="-448"/>
                    <a:pt x="11475" y="249"/>
                  </a:cubicBezTo>
                  <a:cubicBezTo>
                    <a:pt x="12150" y="946"/>
                    <a:pt x="12150" y="3036"/>
                    <a:pt x="12150" y="4662"/>
                  </a:cubicBezTo>
                  <a:cubicBezTo>
                    <a:pt x="12150" y="6287"/>
                    <a:pt x="12150" y="7449"/>
                    <a:pt x="12150" y="8610"/>
                  </a:cubicBezTo>
                  <a:cubicBezTo>
                    <a:pt x="12150" y="9771"/>
                    <a:pt x="12150" y="10933"/>
                    <a:pt x="13275" y="10120"/>
                  </a:cubicBezTo>
                  <a:cubicBezTo>
                    <a:pt x="14400" y="9307"/>
                    <a:pt x="16650" y="6520"/>
                    <a:pt x="17888" y="5707"/>
                  </a:cubicBezTo>
                  <a:cubicBezTo>
                    <a:pt x="19125" y="4894"/>
                    <a:pt x="19350" y="6055"/>
                    <a:pt x="19800" y="8958"/>
                  </a:cubicBezTo>
                  <a:cubicBezTo>
                    <a:pt x="20250" y="11862"/>
                    <a:pt x="20925" y="16507"/>
                    <a:pt x="2160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87398" y="229059"/>
              <a:ext cx="115655" cy="41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52" fill="norm" stroke="1" extrusionOk="0">
                  <a:moveTo>
                    <a:pt x="13886" y="4085"/>
                  </a:moveTo>
                  <a:cubicBezTo>
                    <a:pt x="11957" y="7667"/>
                    <a:pt x="10029" y="11249"/>
                    <a:pt x="9064" y="13963"/>
                  </a:cubicBezTo>
                  <a:cubicBezTo>
                    <a:pt x="8100" y="16676"/>
                    <a:pt x="8100" y="18521"/>
                    <a:pt x="8100" y="19715"/>
                  </a:cubicBezTo>
                  <a:cubicBezTo>
                    <a:pt x="8100" y="20909"/>
                    <a:pt x="8100" y="21452"/>
                    <a:pt x="7907" y="21452"/>
                  </a:cubicBezTo>
                  <a:cubicBezTo>
                    <a:pt x="7714" y="21452"/>
                    <a:pt x="7329" y="20909"/>
                    <a:pt x="6750" y="18901"/>
                  </a:cubicBezTo>
                  <a:cubicBezTo>
                    <a:pt x="6171" y="16893"/>
                    <a:pt x="5400" y="13420"/>
                    <a:pt x="5207" y="10381"/>
                  </a:cubicBezTo>
                  <a:cubicBezTo>
                    <a:pt x="5014" y="7341"/>
                    <a:pt x="5400" y="4736"/>
                    <a:pt x="5979" y="3163"/>
                  </a:cubicBezTo>
                  <a:cubicBezTo>
                    <a:pt x="6557" y="1589"/>
                    <a:pt x="7329" y="1046"/>
                    <a:pt x="8486" y="612"/>
                  </a:cubicBezTo>
                  <a:cubicBezTo>
                    <a:pt x="9643" y="178"/>
                    <a:pt x="11186" y="-148"/>
                    <a:pt x="13307" y="69"/>
                  </a:cubicBezTo>
                  <a:cubicBezTo>
                    <a:pt x="15429" y="286"/>
                    <a:pt x="18129" y="1046"/>
                    <a:pt x="19671" y="2186"/>
                  </a:cubicBezTo>
                  <a:cubicBezTo>
                    <a:pt x="21214" y="3325"/>
                    <a:pt x="21600" y="4845"/>
                    <a:pt x="20250" y="6093"/>
                  </a:cubicBezTo>
                  <a:cubicBezTo>
                    <a:pt x="18900" y="7341"/>
                    <a:pt x="15814" y="8318"/>
                    <a:pt x="12536" y="8698"/>
                  </a:cubicBezTo>
                  <a:cubicBezTo>
                    <a:pt x="9257" y="9078"/>
                    <a:pt x="5786" y="8861"/>
                    <a:pt x="3664" y="8535"/>
                  </a:cubicBezTo>
                  <a:cubicBezTo>
                    <a:pt x="1543" y="8210"/>
                    <a:pt x="771" y="7776"/>
                    <a:pt x="0" y="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896948" y="3924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06"/>
                    <a:pt x="11314" y="8812"/>
                    <a:pt x="7714" y="12412"/>
                  </a:cubicBezTo>
                  <a:cubicBezTo>
                    <a:pt x="4114" y="16012"/>
                    <a:pt x="2057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998548" y="194567"/>
              <a:ext cx="171451" cy="19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10005"/>
                  </a:moveTo>
                  <a:cubicBezTo>
                    <a:pt x="2933" y="8669"/>
                    <a:pt x="5867" y="7333"/>
                    <a:pt x="7867" y="6108"/>
                  </a:cubicBezTo>
                  <a:cubicBezTo>
                    <a:pt x="9867" y="4884"/>
                    <a:pt x="10933" y="3770"/>
                    <a:pt x="11600" y="2657"/>
                  </a:cubicBezTo>
                  <a:cubicBezTo>
                    <a:pt x="12267" y="1543"/>
                    <a:pt x="12533" y="430"/>
                    <a:pt x="12000" y="96"/>
                  </a:cubicBezTo>
                  <a:cubicBezTo>
                    <a:pt x="11467" y="-238"/>
                    <a:pt x="10133" y="207"/>
                    <a:pt x="8133" y="2880"/>
                  </a:cubicBezTo>
                  <a:cubicBezTo>
                    <a:pt x="6133" y="5552"/>
                    <a:pt x="3467" y="10451"/>
                    <a:pt x="3200" y="14014"/>
                  </a:cubicBezTo>
                  <a:cubicBezTo>
                    <a:pt x="2933" y="17576"/>
                    <a:pt x="5067" y="19803"/>
                    <a:pt x="8533" y="20583"/>
                  </a:cubicBezTo>
                  <a:cubicBezTo>
                    <a:pt x="12000" y="21362"/>
                    <a:pt x="16800" y="20694"/>
                    <a:pt x="2160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10794" y="48374"/>
              <a:ext cx="246605" cy="36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64" fill="norm" stroke="1" extrusionOk="0">
                  <a:moveTo>
                    <a:pt x="5951" y="0"/>
                  </a:moveTo>
                  <a:cubicBezTo>
                    <a:pt x="4669" y="4370"/>
                    <a:pt x="3388" y="8740"/>
                    <a:pt x="2473" y="11612"/>
                  </a:cubicBezTo>
                  <a:cubicBezTo>
                    <a:pt x="1558" y="14483"/>
                    <a:pt x="1008" y="15857"/>
                    <a:pt x="551" y="17230"/>
                  </a:cubicBezTo>
                  <a:cubicBezTo>
                    <a:pt x="93" y="18603"/>
                    <a:pt x="-273" y="19977"/>
                    <a:pt x="276" y="20726"/>
                  </a:cubicBezTo>
                  <a:cubicBezTo>
                    <a:pt x="825" y="21475"/>
                    <a:pt x="2290" y="21600"/>
                    <a:pt x="5951" y="20913"/>
                  </a:cubicBezTo>
                  <a:cubicBezTo>
                    <a:pt x="9612" y="20227"/>
                    <a:pt x="15469" y="18728"/>
                    <a:pt x="21327" y="1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088485" y="99174"/>
              <a:ext cx="340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451"/>
                    <a:pt x="5170" y="4902"/>
                    <a:pt x="1993" y="8502"/>
                  </a:cubicBezTo>
                  <a:cubicBezTo>
                    <a:pt x="-1183" y="12102"/>
                    <a:pt x="88" y="16851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97098" y="-1"/>
              <a:ext cx="196851" cy="32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8676"/>
                  </a:moveTo>
                  <a:cubicBezTo>
                    <a:pt x="697" y="6151"/>
                    <a:pt x="1394" y="3626"/>
                    <a:pt x="2787" y="2013"/>
                  </a:cubicBezTo>
                  <a:cubicBezTo>
                    <a:pt x="4181" y="400"/>
                    <a:pt x="6271" y="-301"/>
                    <a:pt x="8594" y="120"/>
                  </a:cubicBezTo>
                  <a:cubicBezTo>
                    <a:pt x="10916" y="541"/>
                    <a:pt x="13471" y="2083"/>
                    <a:pt x="13935" y="4047"/>
                  </a:cubicBezTo>
                  <a:cubicBezTo>
                    <a:pt x="14400" y="6011"/>
                    <a:pt x="12774" y="8395"/>
                    <a:pt x="11265" y="9868"/>
                  </a:cubicBezTo>
                  <a:cubicBezTo>
                    <a:pt x="9755" y="11341"/>
                    <a:pt x="8361" y="11902"/>
                    <a:pt x="7084" y="12322"/>
                  </a:cubicBezTo>
                  <a:cubicBezTo>
                    <a:pt x="5806" y="12743"/>
                    <a:pt x="4645" y="13024"/>
                    <a:pt x="4413" y="13444"/>
                  </a:cubicBezTo>
                  <a:cubicBezTo>
                    <a:pt x="4181" y="13865"/>
                    <a:pt x="4877" y="14426"/>
                    <a:pt x="7897" y="15759"/>
                  </a:cubicBezTo>
                  <a:cubicBezTo>
                    <a:pt x="10916" y="17091"/>
                    <a:pt x="16258" y="19195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274648" y="486524"/>
              <a:ext cx="15875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3" y="20100"/>
                    <a:pt x="1786" y="18600"/>
                    <a:pt x="2822" y="16950"/>
                  </a:cubicBezTo>
                  <a:cubicBezTo>
                    <a:pt x="3859" y="15300"/>
                    <a:pt x="5040" y="13500"/>
                    <a:pt x="6134" y="12000"/>
                  </a:cubicBezTo>
                  <a:cubicBezTo>
                    <a:pt x="7229" y="10500"/>
                    <a:pt x="8237" y="9300"/>
                    <a:pt x="9302" y="8250"/>
                  </a:cubicBezTo>
                  <a:cubicBezTo>
                    <a:pt x="10368" y="7200"/>
                    <a:pt x="11491" y="6300"/>
                    <a:pt x="12528" y="5700"/>
                  </a:cubicBezTo>
                  <a:cubicBezTo>
                    <a:pt x="13565" y="5100"/>
                    <a:pt x="14515" y="4800"/>
                    <a:pt x="15552" y="4500"/>
                  </a:cubicBezTo>
                  <a:cubicBezTo>
                    <a:pt x="16589" y="4200"/>
                    <a:pt x="17712" y="3900"/>
                    <a:pt x="18734" y="3150"/>
                  </a:cubicBezTo>
                  <a:cubicBezTo>
                    <a:pt x="19757" y="2400"/>
                    <a:pt x="2067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522298" y="511924"/>
              <a:ext cx="130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3" y="21000"/>
                    <a:pt x="2307" y="20400"/>
                    <a:pt x="3583" y="19200"/>
                  </a:cubicBezTo>
                  <a:cubicBezTo>
                    <a:pt x="4858" y="18000"/>
                    <a:pt x="6256" y="16200"/>
                    <a:pt x="7550" y="14700"/>
                  </a:cubicBezTo>
                  <a:cubicBezTo>
                    <a:pt x="8843" y="13200"/>
                    <a:pt x="10031" y="12000"/>
                    <a:pt x="11412" y="10650"/>
                  </a:cubicBezTo>
                  <a:cubicBezTo>
                    <a:pt x="12792" y="9300"/>
                    <a:pt x="14365" y="7800"/>
                    <a:pt x="15955" y="6150"/>
                  </a:cubicBezTo>
                  <a:cubicBezTo>
                    <a:pt x="17546" y="4500"/>
                    <a:pt x="19153" y="2700"/>
                    <a:pt x="20097" y="1650"/>
                  </a:cubicBezTo>
                  <a:cubicBezTo>
                    <a:pt x="21041" y="600"/>
                    <a:pt x="21320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408248" y="137274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408248" y="29602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2748" y="1070724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39"/>
                    <a:pt x="0" y="9679"/>
                    <a:pt x="3600" y="13279"/>
                  </a:cubicBezTo>
                  <a:cubicBezTo>
                    <a:pt x="7200" y="16879"/>
                    <a:pt x="14400" y="192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0" y="1022040"/>
              <a:ext cx="204425" cy="42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3" fill="norm" stroke="1" extrusionOk="0">
                  <a:moveTo>
                    <a:pt x="2443" y="855"/>
                  </a:moveTo>
                  <a:cubicBezTo>
                    <a:pt x="1789" y="428"/>
                    <a:pt x="1134" y="0"/>
                    <a:pt x="1134" y="0"/>
                  </a:cubicBezTo>
                  <a:cubicBezTo>
                    <a:pt x="1134" y="0"/>
                    <a:pt x="1789" y="428"/>
                    <a:pt x="3207" y="642"/>
                  </a:cubicBezTo>
                  <a:cubicBezTo>
                    <a:pt x="4625" y="855"/>
                    <a:pt x="6807" y="855"/>
                    <a:pt x="9534" y="1230"/>
                  </a:cubicBezTo>
                  <a:cubicBezTo>
                    <a:pt x="12261" y="1604"/>
                    <a:pt x="15534" y="2352"/>
                    <a:pt x="17825" y="3850"/>
                  </a:cubicBezTo>
                  <a:cubicBezTo>
                    <a:pt x="20116" y="5347"/>
                    <a:pt x="21425" y="7592"/>
                    <a:pt x="20989" y="10158"/>
                  </a:cubicBezTo>
                  <a:cubicBezTo>
                    <a:pt x="20552" y="12725"/>
                    <a:pt x="18370" y="15612"/>
                    <a:pt x="14989" y="17590"/>
                  </a:cubicBezTo>
                  <a:cubicBezTo>
                    <a:pt x="11607" y="19568"/>
                    <a:pt x="7025" y="20638"/>
                    <a:pt x="4189" y="21119"/>
                  </a:cubicBezTo>
                  <a:cubicBezTo>
                    <a:pt x="1352" y="21600"/>
                    <a:pt x="261" y="21493"/>
                    <a:pt x="43" y="21226"/>
                  </a:cubicBezTo>
                  <a:cubicBezTo>
                    <a:pt x="-175" y="20958"/>
                    <a:pt x="480" y="20531"/>
                    <a:pt x="1134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03098" y="126757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96748" y="140092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86981" y="1009997"/>
              <a:ext cx="176518" cy="51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0" fill="norm" stroke="1" extrusionOk="0">
                  <a:moveTo>
                    <a:pt x="21444" y="2529"/>
                  </a:moveTo>
                  <a:cubicBezTo>
                    <a:pt x="17587" y="1647"/>
                    <a:pt x="13730" y="766"/>
                    <a:pt x="11030" y="325"/>
                  </a:cubicBezTo>
                  <a:cubicBezTo>
                    <a:pt x="8330" y="-116"/>
                    <a:pt x="6787" y="-116"/>
                    <a:pt x="5501" y="369"/>
                  </a:cubicBezTo>
                  <a:cubicBezTo>
                    <a:pt x="4215" y="854"/>
                    <a:pt x="3187" y="1824"/>
                    <a:pt x="3701" y="2749"/>
                  </a:cubicBezTo>
                  <a:cubicBezTo>
                    <a:pt x="4215" y="3675"/>
                    <a:pt x="6273" y="4557"/>
                    <a:pt x="8201" y="5526"/>
                  </a:cubicBezTo>
                  <a:cubicBezTo>
                    <a:pt x="10130" y="6496"/>
                    <a:pt x="11930" y="7554"/>
                    <a:pt x="12444" y="8612"/>
                  </a:cubicBezTo>
                  <a:cubicBezTo>
                    <a:pt x="12958" y="9670"/>
                    <a:pt x="12187" y="10728"/>
                    <a:pt x="11287" y="11389"/>
                  </a:cubicBezTo>
                  <a:cubicBezTo>
                    <a:pt x="10387" y="12051"/>
                    <a:pt x="9358" y="12315"/>
                    <a:pt x="8073" y="12491"/>
                  </a:cubicBezTo>
                  <a:cubicBezTo>
                    <a:pt x="6787" y="12668"/>
                    <a:pt x="5244" y="12756"/>
                    <a:pt x="3830" y="12756"/>
                  </a:cubicBezTo>
                  <a:cubicBezTo>
                    <a:pt x="2415" y="12756"/>
                    <a:pt x="1130" y="12668"/>
                    <a:pt x="1001" y="12491"/>
                  </a:cubicBezTo>
                  <a:cubicBezTo>
                    <a:pt x="873" y="12315"/>
                    <a:pt x="1901" y="12051"/>
                    <a:pt x="3058" y="12051"/>
                  </a:cubicBezTo>
                  <a:cubicBezTo>
                    <a:pt x="4215" y="12051"/>
                    <a:pt x="5501" y="12315"/>
                    <a:pt x="6401" y="12668"/>
                  </a:cubicBezTo>
                  <a:cubicBezTo>
                    <a:pt x="7301" y="13020"/>
                    <a:pt x="7815" y="13461"/>
                    <a:pt x="7173" y="14343"/>
                  </a:cubicBezTo>
                  <a:cubicBezTo>
                    <a:pt x="6530" y="15224"/>
                    <a:pt x="4730" y="16547"/>
                    <a:pt x="3315" y="17561"/>
                  </a:cubicBezTo>
                  <a:cubicBezTo>
                    <a:pt x="1901" y="18575"/>
                    <a:pt x="873" y="19280"/>
                    <a:pt x="358" y="19853"/>
                  </a:cubicBezTo>
                  <a:cubicBezTo>
                    <a:pt x="-156" y="20426"/>
                    <a:pt x="-156" y="20867"/>
                    <a:pt x="615" y="21131"/>
                  </a:cubicBezTo>
                  <a:cubicBezTo>
                    <a:pt x="1387" y="21396"/>
                    <a:pt x="2930" y="21484"/>
                    <a:pt x="5758" y="21220"/>
                  </a:cubicBezTo>
                  <a:cubicBezTo>
                    <a:pt x="8587" y="20955"/>
                    <a:pt x="12701" y="20338"/>
                    <a:pt x="16815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086139" y="1104804"/>
              <a:ext cx="137710" cy="32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14" fill="norm" stroke="1" extrusionOk="0">
                  <a:moveTo>
                    <a:pt x="20974" y="674"/>
                  </a:moveTo>
                  <a:cubicBezTo>
                    <a:pt x="19684" y="262"/>
                    <a:pt x="18395" y="-151"/>
                    <a:pt x="16783" y="55"/>
                  </a:cubicBezTo>
                  <a:cubicBezTo>
                    <a:pt x="15171" y="262"/>
                    <a:pt x="13237" y="1087"/>
                    <a:pt x="10496" y="3013"/>
                  </a:cubicBezTo>
                  <a:cubicBezTo>
                    <a:pt x="7756" y="4939"/>
                    <a:pt x="4210" y="7966"/>
                    <a:pt x="2114" y="10924"/>
                  </a:cubicBezTo>
                  <a:cubicBezTo>
                    <a:pt x="19" y="13882"/>
                    <a:pt x="-626" y="16771"/>
                    <a:pt x="664" y="18560"/>
                  </a:cubicBezTo>
                  <a:cubicBezTo>
                    <a:pt x="1953" y="20348"/>
                    <a:pt x="5177" y="21036"/>
                    <a:pt x="7756" y="21243"/>
                  </a:cubicBezTo>
                  <a:cubicBezTo>
                    <a:pt x="10335" y="21449"/>
                    <a:pt x="12270" y="21174"/>
                    <a:pt x="14204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300048" y="1121524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47"/>
                    <a:pt x="7200" y="9095"/>
                    <a:pt x="10800" y="12695"/>
                  </a:cubicBezTo>
                  <a:cubicBezTo>
                    <a:pt x="14400" y="16295"/>
                    <a:pt x="180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385492" y="1121524"/>
              <a:ext cx="9235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5038" y="2850"/>
                    <a:pt x="8656" y="5700"/>
                    <a:pt x="5220" y="8025"/>
                  </a:cubicBezTo>
                  <a:cubicBezTo>
                    <a:pt x="1784" y="10350"/>
                    <a:pt x="1293" y="12150"/>
                    <a:pt x="802" y="13875"/>
                  </a:cubicBezTo>
                  <a:cubicBezTo>
                    <a:pt x="311" y="15600"/>
                    <a:pt x="-180" y="17250"/>
                    <a:pt x="65" y="18525"/>
                  </a:cubicBezTo>
                  <a:cubicBezTo>
                    <a:pt x="311" y="19800"/>
                    <a:pt x="1293" y="20700"/>
                    <a:pt x="2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509598" y="138187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617548" y="1445374"/>
              <a:ext cx="4903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696"/>
                    <a:pt x="21600" y="9391"/>
                    <a:pt x="19440" y="12991"/>
                  </a:cubicBezTo>
                  <a:cubicBezTo>
                    <a:pt x="17280" y="16591"/>
                    <a:pt x="864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903298" y="1140574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300"/>
                    <a:pt x="5867" y="6600"/>
                    <a:pt x="8400" y="9525"/>
                  </a:cubicBezTo>
                  <a:cubicBezTo>
                    <a:pt x="10933" y="12450"/>
                    <a:pt x="13067" y="15000"/>
                    <a:pt x="15200" y="16950"/>
                  </a:cubicBezTo>
                  <a:cubicBezTo>
                    <a:pt x="17333" y="18900"/>
                    <a:pt x="19467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908517" y="1153274"/>
              <a:ext cx="172582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5" fill="norm" stroke="1" extrusionOk="0">
                  <a:moveTo>
                    <a:pt x="21477" y="0"/>
                  </a:moveTo>
                  <a:cubicBezTo>
                    <a:pt x="18316" y="3150"/>
                    <a:pt x="15155" y="6300"/>
                    <a:pt x="11994" y="9525"/>
                  </a:cubicBezTo>
                  <a:cubicBezTo>
                    <a:pt x="8833" y="12750"/>
                    <a:pt x="5672" y="16050"/>
                    <a:pt x="3433" y="18150"/>
                  </a:cubicBezTo>
                  <a:cubicBezTo>
                    <a:pt x="1194" y="20250"/>
                    <a:pt x="-123" y="21150"/>
                    <a:pt x="9" y="21375"/>
                  </a:cubicBezTo>
                  <a:cubicBezTo>
                    <a:pt x="140" y="21600"/>
                    <a:pt x="1721" y="21150"/>
                    <a:pt x="330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50948" y="136917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258898" y="1115174"/>
              <a:ext cx="9573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2757" y="0"/>
                  </a:moveTo>
                  <a:cubicBezTo>
                    <a:pt x="8732" y="2329"/>
                    <a:pt x="14706" y="4659"/>
                    <a:pt x="17923" y="7200"/>
                  </a:cubicBezTo>
                  <a:cubicBezTo>
                    <a:pt x="21140" y="9741"/>
                    <a:pt x="21600" y="12494"/>
                    <a:pt x="19532" y="14824"/>
                  </a:cubicBezTo>
                  <a:cubicBezTo>
                    <a:pt x="17464" y="17153"/>
                    <a:pt x="12868" y="19059"/>
                    <a:pt x="9191" y="20118"/>
                  </a:cubicBezTo>
                  <a:cubicBezTo>
                    <a:pt x="5515" y="21176"/>
                    <a:pt x="2757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728798" y="1318374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620848" y="1489824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760"/>
                    <a:pt x="11040" y="11520"/>
                    <a:pt x="7440" y="15120"/>
                  </a:cubicBezTo>
                  <a:cubicBezTo>
                    <a:pt x="3840" y="18720"/>
                    <a:pt x="192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896948" y="1571153"/>
              <a:ext cx="31115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4849" y="15628"/>
                    <a:pt x="9698" y="10228"/>
                    <a:pt x="13224" y="6178"/>
                  </a:cubicBezTo>
                  <a:cubicBezTo>
                    <a:pt x="16751" y="2128"/>
                    <a:pt x="18955" y="-572"/>
                    <a:pt x="20131" y="103"/>
                  </a:cubicBezTo>
                  <a:cubicBezTo>
                    <a:pt x="21306" y="778"/>
                    <a:pt x="21453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941398" y="1654924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5840"/>
                    <a:pt x="6227" y="10080"/>
                    <a:pt x="9827" y="6480"/>
                  </a:cubicBezTo>
                  <a:cubicBezTo>
                    <a:pt x="13427" y="2880"/>
                    <a:pt x="17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105333" y="1106947"/>
              <a:ext cx="137816" cy="37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17" fill="norm" stroke="1" extrusionOk="0">
                  <a:moveTo>
                    <a:pt x="21308" y="1564"/>
                  </a:moveTo>
                  <a:cubicBezTo>
                    <a:pt x="20981" y="957"/>
                    <a:pt x="20653" y="350"/>
                    <a:pt x="19672" y="108"/>
                  </a:cubicBezTo>
                  <a:cubicBezTo>
                    <a:pt x="18690" y="-135"/>
                    <a:pt x="17053" y="-14"/>
                    <a:pt x="14599" y="957"/>
                  </a:cubicBezTo>
                  <a:cubicBezTo>
                    <a:pt x="12144" y="1928"/>
                    <a:pt x="8872" y="3748"/>
                    <a:pt x="5926" y="6600"/>
                  </a:cubicBezTo>
                  <a:cubicBezTo>
                    <a:pt x="2981" y="9452"/>
                    <a:pt x="363" y="13335"/>
                    <a:pt x="35" y="16004"/>
                  </a:cubicBezTo>
                  <a:cubicBezTo>
                    <a:pt x="-292" y="18674"/>
                    <a:pt x="1672" y="20130"/>
                    <a:pt x="4126" y="20798"/>
                  </a:cubicBezTo>
                  <a:cubicBezTo>
                    <a:pt x="6581" y="21465"/>
                    <a:pt x="9526" y="21344"/>
                    <a:pt x="12472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389198" y="1153274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60"/>
                    <a:pt x="0" y="4320"/>
                    <a:pt x="3600" y="7920"/>
                  </a:cubicBezTo>
                  <a:cubicBezTo>
                    <a:pt x="7200" y="11520"/>
                    <a:pt x="144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497148" y="1153274"/>
              <a:ext cx="95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6"/>
                    <a:pt x="16800" y="613"/>
                    <a:pt x="13920" y="2298"/>
                  </a:cubicBezTo>
                  <a:cubicBezTo>
                    <a:pt x="11040" y="3983"/>
                    <a:pt x="7680" y="7047"/>
                    <a:pt x="5280" y="10494"/>
                  </a:cubicBezTo>
                  <a:cubicBezTo>
                    <a:pt x="2880" y="13940"/>
                    <a:pt x="1440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586048" y="1378439"/>
              <a:ext cx="146051" cy="12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6086"/>
                  </a:moveTo>
                  <a:cubicBezTo>
                    <a:pt x="0" y="4255"/>
                    <a:pt x="0" y="2425"/>
                    <a:pt x="783" y="1326"/>
                  </a:cubicBezTo>
                  <a:cubicBezTo>
                    <a:pt x="1565" y="228"/>
                    <a:pt x="3130" y="-138"/>
                    <a:pt x="4696" y="45"/>
                  </a:cubicBezTo>
                  <a:cubicBezTo>
                    <a:pt x="6261" y="228"/>
                    <a:pt x="7826" y="960"/>
                    <a:pt x="8765" y="2425"/>
                  </a:cubicBezTo>
                  <a:cubicBezTo>
                    <a:pt x="9704" y="3889"/>
                    <a:pt x="10017" y="6086"/>
                    <a:pt x="9861" y="8099"/>
                  </a:cubicBezTo>
                  <a:cubicBezTo>
                    <a:pt x="9704" y="10113"/>
                    <a:pt x="9078" y="11943"/>
                    <a:pt x="7357" y="14140"/>
                  </a:cubicBezTo>
                  <a:cubicBezTo>
                    <a:pt x="5635" y="16337"/>
                    <a:pt x="2817" y="18899"/>
                    <a:pt x="2504" y="20181"/>
                  </a:cubicBezTo>
                  <a:cubicBezTo>
                    <a:pt x="2191" y="21462"/>
                    <a:pt x="4383" y="21462"/>
                    <a:pt x="7983" y="20730"/>
                  </a:cubicBezTo>
                  <a:cubicBezTo>
                    <a:pt x="11583" y="19998"/>
                    <a:pt x="16591" y="18533"/>
                    <a:pt x="21600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732098" y="1508874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030548" y="1165974"/>
              <a:ext cx="1841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455"/>
                    <a:pt x="6455" y="4909"/>
                    <a:pt x="10055" y="8509"/>
                  </a:cubicBezTo>
                  <a:cubicBezTo>
                    <a:pt x="13655" y="12109"/>
                    <a:pt x="17628" y="16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050093" y="1153274"/>
              <a:ext cx="215406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0"/>
                  </a:moveTo>
                  <a:cubicBezTo>
                    <a:pt x="19663" y="1301"/>
                    <a:pt x="17986" y="2602"/>
                    <a:pt x="15784" y="5010"/>
                  </a:cubicBezTo>
                  <a:cubicBezTo>
                    <a:pt x="13582" y="7417"/>
                    <a:pt x="10856" y="10930"/>
                    <a:pt x="8444" y="13663"/>
                  </a:cubicBezTo>
                  <a:cubicBezTo>
                    <a:pt x="6032" y="16395"/>
                    <a:pt x="3935" y="18347"/>
                    <a:pt x="2362" y="19648"/>
                  </a:cubicBezTo>
                  <a:cubicBezTo>
                    <a:pt x="790" y="20949"/>
                    <a:pt x="-259" y="21600"/>
                    <a:pt x="56" y="21600"/>
                  </a:cubicBezTo>
                  <a:cubicBezTo>
                    <a:pt x="370" y="21600"/>
                    <a:pt x="2048" y="20949"/>
                    <a:pt x="3725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271848" y="1430157"/>
              <a:ext cx="190501" cy="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4682"/>
                  </a:moveTo>
                  <a:cubicBezTo>
                    <a:pt x="720" y="2844"/>
                    <a:pt x="1440" y="1006"/>
                    <a:pt x="2400" y="316"/>
                  </a:cubicBezTo>
                  <a:cubicBezTo>
                    <a:pt x="3360" y="-373"/>
                    <a:pt x="4560" y="87"/>
                    <a:pt x="5280" y="1465"/>
                  </a:cubicBezTo>
                  <a:cubicBezTo>
                    <a:pt x="6000" y="2844"/>
                    <a:pt x="6240" y="5142"/>
                    <a:pt x="6000" y="7210"/>
                  </a:cubicBezTo>
                  <a:cubicBezTo>
                    <a:pt x="5760" y="9278"/>
                    <a:pt x="5040" y="11116"/>
                    <a:pt x="3840" y="13414"/>
                  </a:cubicBezTo>
                  <a:cubicBezTo>
                    <a:pt x="2640" y="15712"/>
                    <a:pt x="960" y="18470"/>
                    <a:pt x="720" y="19848"/>
                  </a:cubicBezTo>
                  <a:cubicBezTo>
                    <a:pt x="480" y="21227"/>
                    <a:pt x="1680" y="21227"/>
                    <a:pt x="5400" y="19159"/>
                  </a:cubicBezTo>
                  <a:cubicBezTo>
                    <a:pt x="9120" y="17091"/>
                    <a:pt x="15360" y="12955"/>
                    <a:pt x="21600" y="8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462348" y="1165974"/>
              <a:ext cx="1217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214" y="1178"/>
                    <a:pt x="10428" y="2356"/>
                    <a:pt x="14524" y="4255"/>
                  </a:cubicBezTo>
                  <a:cubicBezTo>
                    <a:pt x="18621" y="6153"/>
                    <a:pt x="21600" y="8771"/>
                    <a:pt x="21414" y="11324"/>
                  </a:cubicBezTo>
                  <a:cubicBezTo>
                    <a:pt x="21228" y="13876"/>
                    <a:pt x="17876" y="16364"/>
                    <a:pt x="14524" y="18065"/>
                  </a:cubicBezTo>
                  <a:cubicBezTo>
                    <a:pt x="11172" y="19767"/>
                    <a:pt x="7821" y="20684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684598" y="1470774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716348" y="134377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110048" y="147712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605348" y="146442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878398" y="1458074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240348" y="132472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195898" y="148347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620218" y="1114710"/>
              <a:ext cx="172581" cy="38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7" fill="norm" stroke="1" extrusionOk="0">
                  <a:moveTo>
                    <a:pt x="21477" y="1100"/>
                  </a:moveTo>
                  <a:cubicBezTo>
                    <a:pt x="20687" y="623"/>
                    <a:pt x="19897" y="146"/>
                    <a:pt x="18843" y="26"/>
                  </a:cubicBezTo>
                  <a:cubicBezTo>
                    <a:pt x="17789" y="-93"/>
                    <a:pt x="16472" y="146"/>
                    <a:pt x="13706" y="1816"/>
                  </a:cubicBezTo>
                  <a:cubicBezTo>
                    <a:pt x="10940" y="3487"/>
                    <a:pt x="6726" y="6590"/>
                    <a:pt x="3960" y="9573"/>
                  </a:cubicBezTo>
                  <a:cubicBezTo>
                    <a:pt x="1194" y="12557"/>
                    <a:pt x="-123" y="15421"/>
                    <a:pt x="9" y="17390"/>
                  </a:cubicBezTo>
                  <a:cubicBezTo>
                    <a:pt x="140" y="19359"/>
                    <a:pt x="1721" y="20433"/>
                    <a:pt x="3565" y="20970"/>
                  </a:cubicBezTo>
                  <a:cubicBezTo>
                    <a:pt x="5409" y="21507"/>
                    <a:pt x="7516" y="21507"/>
                    <a:pt x="962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919798" y="1159624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442"/>
                    <a:pt x="9600" y="12884"/>
                    <a:pt x="13200" y="16484"/>
                  </a:cubicBezTo>
                  <a:cubicBezTo>
                    <a:pt x="16800" y="20084"/>
                    <a:pt x="192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990313" y="1172324"/>
              <a:ext cx="126336" cy="26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01" fill="norm" stroke="1" extrusionOk="0">
                  <a:moveTo>
                    <a:pt x="21135" y="0"/>
                  </a:moveTo>
                  <a:cubicBezTo>
                    <a:pt x="17948" y="1181"/>
                    <a:pt x="14761" y="2362"/>
                    <a:pt x="11574" y="4978"/>
                  </a:cubicBezTo>
                  <a:cubicBezTo>
                    <a:pt x="8387" y="7594"/>
                    <a:pt x="5201" y="11644"/>
                    <a:pt x="3430" y="14175"/>
                  </a:cubicBezTo>
                  <a:cubicBezTo>
                    <a:pt x="1660" y="16706"/>
                    <a:pt x="1305" y="17719"/>
                    <a:pt x="774" y="18816"/>
                  </a:cubicBezTo>
                  <a:cubicBezTo>
                    <a:pt x="243" y="19912"/>
                    <a:pt x="-465" y="21094"/>
                    <a:pt x="420" y="21347"/>
                  </a:cubicBezTo>
                  <a:cubicBezTo>
                    <a:pt x="1305" y="21600"/>
                    <a:pt x="3784" y="20925"/>
                    <a:pt x="6263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098176" y="1335713"/>
              <a:ext cx="164523" cy="12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856" fill="norm" stroke="1" extrusionOk="0">
                  <a:moveTo>
                    <a:pt x="2416" y="10011"/>
                  </a:moveTo>
                  <a:cubicBezTo>
                    <a:pt x="1862" y="11811"/>
                    <a:pt x="1309" y="13611"/>
                    <a:pt x="893" y="15771"/>
                  </a:cubicBezTo>
                  <a:cubicBezTo>
                    <a:pt x="478" y="17931"/>
                    <a:pt x="201" y="20451"/>
                    <a:pt x="62" y="20811"/>
                  </a:cubicBezTo>
                  <a:cubicBezTo>
                    <a:pt x="-76" y="21171"/>
                    <a:pt x="-76" y="19371"/>
                    <a:pt x="1032" y="15951"/>
                  </a:cubicBezTo>
                  <a:cubicBezTo>
                    <a:pt x="2139" y="12531"/>
                    <a:pt x="4355" y="7491"/>
                    <a:pt x="6709" y="4251"/>
                  </a:cubicBezTo>
                  <a:cubicBezTo>
                    <a:pt x="9062" y="1011"/>
                    <a:pt x="11555" y="-429"/>
                    <a:pt x="13770" y="111"/>
                  </a:cubicBezTo>
                  <a:cubicBezTo>
                    <a:pt x="15986" y="651"/>
                    <a:pt x="17924" y="3171"/>
                    <a:pt x="19170" y="6591"/>
                  </a:cubicBezTo>
                  <a:cubicBezTo>
                    <a:pt x="20416" y="10011"/>
                    <a:pt x="20970" y="14331"/>
                    <a:pt x="21524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446848" y="134377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370648" y="1354733"/>
              <a:ext cx="94162" cy="17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70" fill="norm" stroke="1" extrusionOk="0">
                  <a:moveTo>
                    <a:pt x="17280" y="1776"/>
                  </a:moveTo>
                  <a:cubicBezTo>
                    <a:pt x="18720" y="735"/>
                    <a:pt x="20160" y="-306"/>
                    <a:pt x="20880" y="84"/>
                  </a:cubicBezTo>
                  <a:cubicBezTo>
                    <a:pt x="21600" y="475"/>
                    <a:pt x="21600" y="2296"/>
                    <a:pt x="20160" y="5680"/>
                  </a:cubicBezTo>
                  <a:cubicBezTo>
                    <a:pt x="18720" y="9063"/>
                    <a:pt x="15840" y="14007"/>
                    <a:pt x="13440" y="16870"/>
                  </a:cubicBezTo>
                  <a:cubicBezTo>
                    <a:pt x="11040" y="19733"/>
                    <a:pt x="9120" y="20513"/>
                    <a:pt x="6960" y="20904"/>
                  </a:cubicBezTo>
                  <a:cubicBezTo>
                    <a:pt x="4800" y="21294"/>
                    <a:pt x="2400" y="21294"/>
                    <a:pt x="1200" y="20643"/>
                  </a:cubicBezTo>
                  <a:cubicBezTo>
                    <a:pt x="0" y="19993"/>
                    <a:pt x="0" y="18692"/>
                    <a:pt x="0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675448" y="1178674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2283"/>
                    <a:pt x="1964" y="4566"/>
                    <a:pt x="4091" y="7376"/>
                  </a:cubicBezTo>
                  <a:cubicBezTo>
                    <a:pt x="6218" y="10185"/>
                    <a:pt x="9491" y="13522"/>
                    <a:pt x="12600" y="15980"/>
                  </a:cubicBezTo>
                  <a:cubicBezTo>
                    <a:pt x="15709" y="18439"/>
                    <a:pt x="18655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638091" y="1178674"/>
              <a:ext cx="202458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1299" y="0"/>
                  </a:moveTo>
                  <a:cubicBezTo>
                    <a:pt x="20186" y="0"/>
                    <a:pt x="19072" y="0"/>
                    <a:pt x="17736" y="1073"/>
                  </a:cubicBezTo>
                  <a:cubicBezTo>
                    <a:pt x="16400" y="2146"/>
                    <a:pt x="14841" y="4291"/>
                    <a:pt x="12280" y="7295"/>
                  </a:cubicBezTo>
                  <a:cubicBezTo>
                    <a:pt x="9720" y="10299"/>
                    <a:pt x="6157" y="14162"/>
                    <a:pt x="4041" y="16450"/>
                  </a:cubicBezTo>
                  <a:cubicBezTo>
                    <a:pt x="1926" y="18739"/>
                    <a:pt x="1258" y="19454"/>
                    <a:pt x="701" y="20170"/>
                  </a:cubicBezTo>
                  <a:cubicBezTo>
                    <a:pt x="144" y="20885"/>
                    <a:pt x="-301" y="21600"/>
                    <a:pt x="256" y="21600"/>
                  </a:cubicBezTo>
                  <a:cubicBezTo>
                    <a:pt x="812" y="21600"/>
                    <a:pt x="2371" y="20885"/>
                    <a:pt x="393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847906" y="1400423"/>
              <a:ext cx="119643" cy="11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755" fill="norm" stroke="1" extrusionOk="0">
                  <a:moveTo>
                    <a:pt x="4367" y="2364"/>
                  </a:moveTo>
                  <a:cubicBezTo>
                    <a:pt x="3988" y="6911"/>
                    <a:pt x="3609" y="11458"/>
                    <a:pt x="2852" y="14869"/>
                  </a:cubicBezTo>
                  <a:cubicBezTo>
                    <a:pt x="2094" y="18279"/>
                    <a:pt x="957" y="20553"/>
                    <a:pt x="388" y="20743"/>
                  </a:cubicBezTo>
                  <a:cubicBezTo>
                    <a:pt x="-180" y="20932"/>
                    <a:pt x="-180" y="19037"/>
                    <a:pt x="767" y="16006"/>
                  </a:cubicBezTo>
                  <a:cubicBezTo>
                    <a:pt x="1715" y="12974"/>
                    <a:pt x="3609" y="8806"/>
                    <a:pt x="5125" y="5964"/>
                  </a:cubicBezTo>
                  <a:cubicBezTo>
                    <a:pt x="6641" y="3121"/>
                    <a:pt x="7778" y="1606"/>
                    <a:pt x="9294" y="658"/>
                  </a:cubicBezTo>
                  <a:cubicBezTo>
                    <a:pt x="10809" y="-289"/>
                    <a:pt x="12704" y="-668"/>
                    <a:pt x="14788" y="2743"/>
                  </a:cubicBezTo>
                  <a:cubicBezTo>
                    <a:pt x="16873" y="6153"/>
                    <a:pt x="19146" y="13353"/>
                    <a:pt x="2142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031048" y="1185024"/>
              <a:ext cx="906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0"/>
                  </a:moveTo>
                  <a:cubicBezTo>
                    <a:pt x="3927" y="758"/>
                    <a:pt x="7855" y="1516"/>
                    <a:pt x="11536" y="3979"/>
                  </a:cubicBezTo>
                  <a:cubicBezTo>
                    <a:pt x="15218" y="6442"/>
                    <a:pt x="18655" y="10611"/>
                    <a:pt x="20127" y="13705"/>
                  </a:cubicBezTo>
                  <a:cubicBezTo>
                    <a:pt x="21600" y="16800"/>
                    <a:pt x="21109" y="18821"/>
                    <a:pt x="19636" y="20021"/>
                  </a:cubicBezTo>
                  <a:cubicBezTo>
                    <a:pt x="18164" y="21221"/>
                    <a:pt x="15709" y="21600"/>
                    <a:pt x="13500" y="21600"/>
                  </a:cubicBezTo>
                  <a:cubicBezTo>
                    <a:pt x="11291" y="21600"/>
                    <a:pt x="9327" y="21221"/>
                    <a:pt x="7364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126298" y="1107405"/>
              <a:ext cx="206778" cy="56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89" fill="norm" stroke="1" extrusionOk="0">
                  <a:moveTo>
                    <a:pt x="10473" y="1249"/>
                  </a:moveTo>
                  <a:cubicBezTo>
                    <a:pt x="10473" y="771"/>
                    <a:pt x="10473" y="293"/>
                    <a:pt x="11127" y="93"/>
                  </a:cubicBezTo>
                  <a:cubicBezTo>
                    <a:pt x="11782" y="-106"/>
                    <a:pt x="13091" y="-26"/>
                    <a:pt x="14945" y="731"/>
                  </a:cubicBezTo>
                  <a:cubicBezTo>
                    <a:pt x="16800" y="1488"/>
                    <a:pt x="19200" y="2923"/>
                    <a:pt x="20400" y="4039"/>
                  </a:cubicBezTo>
                  <a:cubicBezTo>
                    <a:pt x="21600" y="5155"/>
                    <a:pt x="21600" y="5952"/>
                    <a:pt x="20509" y="6629"/>
                  </a:cubicBezTo>
                  <a:cubicBezTo>
                    <a:pt x="19418" y="7307"/>
                    <a:pt x="17236" y="7864"/>
                    <a:pt x="15382" y="8303"/>
                  </a:cubicBezTo>
                  <a:cubicBezTo>
                    <a:pt x="13527" y="8741"/>
                    <a:pt x="12000" y="9060"/>
                    <a:pt x="11127" y="9419"/>
                  </a:cubicBezTo>
                  <a:cubicBezTo>
                    <a:pt x="10255" y="9777"/>
                    <a:pt x="10036" y="10176"/>
                    <a:pt x="10800" y="11013"/>
                  </a:cubicBezTo>
                  <a:cubicBezTo>
                    <a:pt x="11564" y="11850"/>
                    <a:pt x="13309" y="13125"/>
                    <a:pt x="14291" y="14321"/>
                  </a:cubicBezTo>
                  <a:cubicBezTo>
                    <a:pt x="15273" y="15516"/>
                    <a:pt x="15491" y="16632"/>
                    <a:pt x="13527" y="17828"/>
                  </a:cubicBezTo>
                  <a:cubicBezTo>
                    <a:pt x="11564" y="19023"/>
                    <a:pt x="7418" y="20298"/>
                    <a:pt x="4800" y="20896"/>
                  </a:cubicBezTo>
                  <a:cubicBezTo>
                    <a:pt x="2182" y="21494"/>
                    <a:pt x="1091" y="21414"/>
                    <a:pt x="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613574" y="2250693"/>
              <a:ext cx="156375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21" fill="norm" stroke="1" extrusionOk="0">
                  <a:moveTo>
                    <a:pt x="3997" y="2132"/>
                  </a:moveTo>
                  <a:cubicBezTo>
                    <a:pt x="2269" y="1112"/>
                    <a:pt x="541" y="91"/>
                    <a:pt x="109" y="6"/>
                  </a:cubicBezTo>
                  <a:cubicBezTo>
                    <a:pt x="-323" y="-79"/>
                    <a:pt x="541" y="771"/>
                    <a:pt x="2557" y="2727"/>
                  </a:cubicBezTo>
                  <a:cubicBezTo>
                    <a:pt x="4573" y="4683"/>
                    <a:pt x="7741" y="7745"/>
                    <a:pt x="11053" y="11061"/>
                  </a:cubicBezTo>
                  <a:cubicBezTo>
                    <a:pt x="14365" y="14378"/>
                    <a:pt x="17821" y="17949"/>
                    <a:pt x="21277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645319" y="2270874"/>
              <a:ext cx="207180" cy="44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8" fill="norm" stroke="1" extrusionOk="0">
                  <a:moveTo>
                    <a:pt x="21356" y="0"/>
                  </a:moveTo>
                  <a:cubicBezTo>
                    <a:pt x="20265" y="204"/>
                    <a:pt x="19174" y="408"/>
                    <a:pt x="18411" y="1121"/>
                  </a:cubicBezTo>
                  <a:cubicBezTo>
                    <a:pt x="17647" y="1834"/>
                    <a:pt x="17211" y="3057"/>
                    <a:pt x="15465" y="5451"/>
                  </a:cubicBezTo>
                  <a:cubicBezTo>
                    <a:pt x="13720" y="7845"/>
                    <a:pt x="10665" y="11411"/>
                    <a:pt x="8047" y="14162"/>
                  </a:cubicBezTo>
                  <a:cubicBezTo>
                    <a:pt x="5429" y="16913"/>
                    <a:pt x="3247" y="18849"/>
                    <a:pt x="1829" y="20021"/>
                  </a:cubicBezTo>
                  <a:cubicBezTo>
                    <a:pt x="411" y="21192"/>
                    <a:pt x="-244" y="21600"/>
                    <a:pt x="83" y="21447"/>
                  </a:cubicBezTo>
                  <a:cubicBezTo>
                    <a:pt x="411" y="21294"/>
                    <a:pt x="1720" y="20581"/>
                    <a:pt x="3029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957898" y="2459216"/>
              <a:ext cx="237501" cy="9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19" fill="norm" stroke="1" extrusionOk="0">
                  <a:moveTo>
                    <a:pt x="1951" y="21119"/>
                  </a:moveTo>
                  <a:cubicBezTo>
                    <a:pt x="1186" y="19646"/>
                    <a:pt x="421" y="18174"/>
                    <a:pt x="135" y="16210"/>
                  </a:cubicBezTo>
                  <a:cubicBezTo>
                    <a:pt x="-152" y="14246"/>
                    <a:pt x="39" y="11792"/>
                    <a:pt x="517" y="9092"/>
                  </a:cubicBezTo>
                  <a:cubicBezTo>
                    <a:pt x="995" y="6392"/>
                    <a:pt x="1760" y="3446"/>
                    <a:pt x="2620" y="1728"/>
                  </a:cubicBezTo>
                  <a:cubicBezTo>
                    <a:pt x="3480" y="10"/>
                    <a:pt x="4436" y="-481"/>
                    <a:pt x="5105" y="501"/>
                  </a:cubicBezTo>
                  <a:cubicBezTo>
                    <a:pt x="5774" y="1483"/>
                    <a:pt x="6156" y="3937"/>
                    <a:pt x="6921" y="7374"/>
                  </a:cubicBezTo>
                  <a:cubicBezTo>
                    <a:pt x="7685" y="10810"/>
                    <a:pt x="8832" y="15228"/>
                    <a:pt x="9979" y="17683"/>
                  </a:cubicBezTo>
                  <a:cubicBezTo>
                    <a:pt x="11126" y="20137"/>
                    <a:pt x="12273" y="20628"/>
                    <a:pt x="14184" y="17683"/>
                  </a:cubicBezTo>
                  <a:cubicBezTo>
                    <a:pt x="16096" y="14737"/>
                    <a:pt x="18772" y="8355"/>
                    <a:pt x="21448" y="1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966798" y="2613774"/>
              <a:ext cx="285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6800"/>
                    <a:pt x="640" y="12000"/>
                    <a:pt x="1200" y="8600"/>
                  </a:cubicBezTo>
                  <a:cubicBezTo>
                    <a:pt x="1760" y="5200"/>
                    <a:pt x="2560" y="3200"/>
                    <a:pt x="4000" y="3400"/>
                  </a:cubicBezTo>
                  <a:cubicBezTo>
                    <a:pt x="5440" y="3600"/>
                    <a:pt x="7520" y="6000"/>
                    <a:pt x="8880" y="8000"/>
                  </a:cubicBezTo>
                  <a:cubicBezTo>
                    <a:pt x="10240" y="10000"/>
                    <a:pt x="10880" y="11600"/>
                    <a:pt x="11520" y="13400"/>
                  </a:cubicBezTo>
                  <a:cubicBezTo>
                    <a:pt x="12160" y="15200"/>
                    <a:pt x="12800" y="17200"/>
                    <a:pt x="13440" y="17600"/>
                  </a:cubicBezTo>
                  <a:cubicBezTo>
                    <a:pt x="14080" y="18000"/>
                    <a:pt x="14720" y="16800"/>
                    <a:pt x="16080" y="13600"/>
                  </a:cubicBezTo>
                  <a:cubicBezTo>
                    <a:pt x="17440" y="10400"/>
                    <a:pt x="19520" y="5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633548" y="2261974"/>
              <a:ext cx="214721" cy="58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38" fill="norm" stroke="1" extrusionOk="0">
                  <a:moveTo>
                    <a:pt x="0" y="21538"/>
                  </a:moveTo>
                  <a:cubicBezTo>
                    <a:pt x="0" y="18789"/>
                    <a:pt x="0" y="16040"/>
                    <a:pt x="529" y="13134"/>
                  </a:cubicBezTo>
                  <a:cubicBezTo>
                    <a:pt x="1059" y="10227"/>
                    <a:pt x="2118" y="7164"/>
                    <a:pt x="3176" y="5122"/>
                  </a:cubicBezTo>
                  <a:cubicBezTo>
                    <a:pt x="4235" y="3080"/>
                    <a:pt x="5294" y="2059"/>
                    <a:pt x="6247" y="1391"/>
                  </a:cubicBezTo>
                  <a:cubicBezTo>
                    <a:pt x="7200" y="723"/>
                    <a:pt x="8047" y="409"/>
                    <a:pt x="9000" y="213"/>
                  </a:cubicBezTo>
                  <a:cubicBezTo>
                    <a:pt x="9953" y="17"/>
                    <a:pt x="11012" y="-62"/>
                    <a:pt x="11965" y="56"/>
                  </a:cubicBezTo>
                  <a:cubicBezTo>
                    <a:pt x="12918" y="174"/>
                    <a:pt x="13765" y="488"/>
                    <a:pt x="14294" y="1470"/>
                  </a:cubicBezTo>
                  <a:cubicBezTo>
                    <a:pt x="14824" y="2451"/>
                    <a:pt x="15035" y="4101"/>
                    <a:pt x="14929" y="5122"/>
                  </a:cubicBezTo>
                  <a:cubicBezTo>
                    <a:pt x="14824" y="6143"/>
                    <a:pt x="14400" y="6536"/>
                    <a:pt x="13871" y="6889"/>
                  </a:cubicBezTo>
                  <a:cubicBezTo>
                    <a:pt x="13341" y="7243"/>
                    <a:pt x="12706" y="7557"/>
                    <a:pt x="12918" y="7675"/>
                  </a:cubicBezTo>
                  <a:cubicBezTo>
                    <a:pt x="13129" y="7793"/>
                    <a:pt x="14188" y="7714"/>
                    <a:pt x="15247" y="7793"/>
                  </a:cubicBezTo>
                  <a:cubicBezTo>
                    <a:pt x="16306" y="7871"/>
                    <a:pt x="17365" y="8107"/>
                    <a:pt x="18424" y="8460"/>
                  </a:cubicBezTo>
                  <a:cubicBezTo>
                    <a:pt x="19482" y="8814"/>
                    <a:pt x="20541" y="9285"/>
                    <a:pt x="21071" y="9835"/>
                  </a:cubicBezTo>
                  <a:cubicBezTo>
                    <a:pt x="21600" y="10385"/>
                    <a:pt x="21600" y="11013"/>
                    <a:pt x="21176" y="11484"/>
                  </a:cubicBezTo>
                  <a:cubicBezTo>
                    <a:pt x="20753" y="11955"/>
                    <a:pt x="19906" y="12270"/>
                    <a:pt x="18318" y="12505"/>
                  </a:cubicBezTo>
                  <a:cubicBezTo>
                    <a:pt x="16729" y="12741"/>
                    <a:pt x="14400" y="12898"/>
                    <a:pt x="12812" y="12819"/>
                  </a:cubicBezTo>
                  <a:cubicBezTo>
                    <a:pt x="11224" y="12741"/>
                    <a:pt x="10376" y="12427"/>
                    <a:pt x="10482" y="12230"/>
                  </a:cubicBezTo>
                  <a:cubicBezTo>
                    <a:pt x="10588" y="12034"/>
                    <a:pt x="11647" y="11955"/>
                    <a:pt x="12706" y="1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950503" y="2539275"/>
              <a:ext cx="77962" cy="8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769" fill="norm" stroke="1" extrusionOk="0">
                  <a:moveTo>
                    <a:pt x="18904" y="2673"/>
                  </a:moveTo>
                  <a:cubicBezTo>
                    <a:pt x="16062" y="1644"/>
                    <a:pt x="13220" y="616"/>
                    <a:pt x="10378" y="358"/>
                  </a:cubicBezTo>
                  <a:cubicBezTo>
                    <a:pt x="7536" y="101"/>
                    <a:pt x="4694" y="616"/>
                    <a:pt x="2704" y="3701"/>
                  </a:cubicBezTo>
                  <a:cubicBezTo>
                    <a:pt x="715" y="6787"/>
                    <a:pt x="-422" y="12444"/>
                    <a:pt x="146" y="16044"/>
                  </a:cubicBezTo>
                  <a:cubicBezTo>
                    <a:pt x="715" y="19644"/>
                    <a:pt x="2989" y="21187"/>
                    <a:pt x="6399" y="20673"/>
                  </a:cubicBezTo>
                  <a:cubicBezTo>
                    <a:pt x="9810" y="20158"/>
                    <a:pt x="14357" y="17587"/>
                    <a:pt x="17199" y="14758"/>
                  </a:cubicBezTo>
                  <a:cubicBezTo>
                    <a:pt x="20041" y="11930"/>
                    <a:pt x="21178" y="8844"/>
                    <a:pt x="20894" y="6016"/>
                  </a:cubicBezTo>
                  <a:cubicBezTo>
                    <a:pt x="20610" y="3187"/>
                    <a:pt x="18904" y="616"/>
                    <a:pt x="16915" y="101"/>
                  </a:cubicBezTo>
                  <a:cubicBezTo>
                    <a:pt x="14925" y="-413"/>
                    <a:pt x="12652" y="1130"/>
                    <a:pt x="10378" y="2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224098" y="2474074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840"/>
                    <a:pt x="9164" y="10080"/>
                    <a:pt x="12764" y="6480"/>
                  </a:cubicBezTo>
                  <a:cubicBezTo>
                    <a:pt x="16364" y="2880"/>
                    <a:pt x="189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332048" y="2416924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661032" y="2276003"/>
              <a:ext cx="194151" cy="521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63" fill="norm" stroke="1" extrusionOk="0">
                  <a:moveTo>
                    <a:pt x="1527" y="21563"/>
                  </a:moveTo>
                  <a:cubicBezTo>
                    <a:pt x="830" y="20601"/>
                    <a:pt x="133" y="19639"/>
                    <a:pt x="17" y="17672"/>
                  </a:cubicBezTo>
                  <a:cubicBezTo>
                    <a:pt x="-99" y="15704"/>
                    <a:pt x="366" y="12731"/>
                    <a:pt x="1527" y="9845"/>
                  </a:cubicBezTo>
                  <a:cubicBezTo>
                    <a:pt x="2688" y="6959"/>
                    <a:pt x="4546" y="4161"/>
                    <a:pt x="5824" y="2586"/>
                  </a:cubicBezTo>
                  <a:cubicBezTo>
                    <a:pt x="7101" y="1012"/>
                    <a:pt x="7798" y="663"/>
                    <a:pt x="8727" y="400"/>
                  </a:cubicBezTo>
                  <a:cubicBezTo>
                    <a:pt x="9656" y="138"/>
                    <a:pt x="10817" y="-37"/>
                    <a:pt x="11862" y="7"/>
                  </a:cubicBezTo>
                  <a:cubicBezTo>
                    <a:pt x="12907" y="50"/>
                    <a:pt x="13836" y="313"/>
                    <a:pt x="14185" y="1187"/>
                  </a:cubicBezTo>
                  <a:cubicBezTo>
                    <a:pt x="14533" y="2062"/>
                    <a:pt x="14301" y="3548"/>
                    <a:pt x="13720" y="4642"/>
                  </a:cubicBezTo>
                  <a:cubicBezTo>
                    <a:pt x="13140" y="5735"/>
                    <a:pt x="12211" y="6434"/>
                    <a:pt x="12327" y="6784"/>
                  </a:cubicBezTo>
                  <a:cubicBezTo>
                    <a:pt x="12443" y="7134"/>
                    <a:pt x="13604" y="7134"/>
                    <a:pt x="14766" y="7265"/>
                  </a:cubicBezTo>
                  <a:cubicBezTo>
                    <a:pt x="15927" y="7396"/>
                    <a:pt x="17088" y="7659"/>
                    <a:pt x="18366" y="8140"/>
                  </a:cubicBezTo>
                  <a:cubicBezTo>
                    <a:pt x="19643" y="8620"/>
                    <a:pt x="21036" y="9320"/>
                    <a:pt x="21269" y="10063"/>
                  </a:cubicBezTo>
                  <a:cubicBezTo>
                    <a:pt x="21501" y="10807"/>
                    <a:pt x="20572" y="11594"/>
                    <a:pt x="18482" y="12118"/>
                  </a:cubicBezTo>
                  <a:cubicBezTo>
                    <a:pt x="16391" y="12643"/>
                    <a:pt x="13140" y="12906"/>
                    <a:pt x="10933" y="12949"/>
                  </a:cubicBezTo>
                  <a:cubicBezTo>
                    <a:pt x="8727" y="12993"/>
                    <a:pt x="7566" y="12818"/>
                    <a:pt x="7449" y="12599"/>
                  </a:cubicBezTo>
                  <a:cubicBezTo>
                    <a:pt x="7333" y="12381"/>
                    <a:pt x="8262" y="12118"/>
                    <a:pt x="9191" y="11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986098" y="2531224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214698" y="2308974"/>
              <a:ext cx="222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3677"/>
                    <a:pt x="9051" y="7353"/>
                    <a:pt x="12343" y="10264"/>
                  </a:cubicBezTo>
                  <a:cubicBezTo>
                    <a:pt x="15634" y="13174"/>
                    <a:pt x="17691" y="15319"/>
                    <a:pt x="19029" y="17081"/>
                  </a:cubicBezTo>
                  <a:cubicBezTo>
                    <a:pt x="20366" y="18843"/>
                    <a:pt x="20983" y="20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247154" y="2277224"/>
              <a:ext cx="202495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6" fill="norm" stroke="1" extrusionOk="0">
                  <a:moveTo>
                    <a:pt x="21303" y="0"/>
                  </a:moveTo>
                  <a:cubicBezTo>
                    <a:pt x="19076" y="1812"/>
                    <a:pt x="16849" y="3623"/>
                    <a:pt x="14623" y="6410"/>
                  </a:cubicBezTo>
                  <a:cubicBezTo>
                    <a:pt x="12396" y="9197"/>
                    <a:pt x="10169" y="12960"/>
                    <a:pt x="8388" y="15468"/>
                  </a:cubicBezTo>
                  <a:cubicBezTo>
                    <a:pt x="6606" y="17977"/>
                    <a:pt x="5270" y="19231"/>
                    <a:pt x="3823" y="20137"/>
                  </a:cubicBezTo>
                  <a:cubicBezTo>
                    <a:pt x="2375" y="21043"/>
                    <a:pt x="816" y="21600"/>
                    <a:pt x="260" y="21530"/>
                  </a:cubicBezTo>
                  <a:cubicBezTo>
                    <a:pt x="-297" y="21461"/>
                    <a:pt x="148" y="20764"/>
                    <a:pt x="594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570048" y="3001124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570048" y="3083674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000"/>
                    <a:pt x="6887" y="14400"/>
                    <a:pt x="10487" y="10800"/>
                  </a:cubicBezTo>
                  <a:cubicBezTo>
                    <a:pt x="14087" y="7200"/>
                    <a:pt x="178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560648" y="3013824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4400"/>
                    <a:pt x="9920" y="7200"/>
                    <a:pt x="13520" y="3600"/>
                  </a:cubicBezTo>
                  <a:cubicBezTo>
                    <a:pt x="17120" y="0"/>
                    <a:pt x="193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667466" y="3083674"/>
              <a:ext cx="178933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01" fill="norm" stroke="1" extrusionOk="0">
                  <a:moveTo>
                    <a:pt x="2423" y="8100"/>
                  </a:moveTo>
                  <a:cubicBezTo>
                    <a:pt x="1153" y="13500"/>
                    <a:pt x="-118" y="18900"/>
                    <a:pt x="9" y="20250"/>
                  </a:cubicBezTo>
                  <a:cubicBezTo>
                    <a:pt x="136" y="21600"/>
                    <a:pt x="1661" y="18900"/>
                    <a:pt x="5473" y="14850"/>
                  </a:cubicBezTo>
                  <a:cubicBezTo>
                    <a:pt x="9284" y="10800"/>
                    <a:pt x="15383" y="54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39648" y="3782174"/>
              <a:ext cx="196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3600"/>
                    <a:pt x="7432" y="7200"/>
                    <a:pt x="11032" y="10800"/>
                  </a:cubicBezTo>
                  <a:cubicBezTo>
                    <a:pt x="14632" y="14400"/>
                    <a:pt x="1811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82770" y="3747978"/>
              <a:ext cx="180729" cy="46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74" fill="norm" stroke="1" extrusionOk="0">
                  <a:moveTo>
                    <a:pt x="21445" y="693"/>
                  </a:moveTo>
                  <a:cubicBezTo>
                    <a:pt x="20692" y="305"/>
                    <a:pt x="19938" y="-82"/>
                    <a:pt x="19310" y="15"/>
                  </a:cubicBezTo>
                  <a:cubicBezTo>
                    <a:pt x="18682" y="112"/>
                    <a:pt x="18180" y="693"/>
                    <a:pt x="16673" y="2679"/>
                  </a:cubicBezTo>
                  <a:cubicBezTo>
                    <a:pt x="15166" y="4664"/>
                    <a:pt x="12654" y="8054"/>
                    <a:pt x="10017" y="11299"/>
                  </a:cubicBezTo>
                  <a:cubicBezTo>
                    <a:pt x="7380" y="14544"/>
                    <a:pt x="4617" y="17644"/>
                    <a:pt x="2859" y="19387"/>
                  </a:cubicBezTo>
                  <a:cubicBezTo>
                    <a:pt x="1101" y="21131"/>
                    <a:pt x="347" y="21518"/>
                    <a:pt x="96" y="21470"/>
                  </a:cubicBezTo>
                  <a:cubicBezTo>
                    <a:pt x="-155" y="21421"/>
                    <a:pt x="96" y="20937"/>
                    <a:pt x="724" y="20501"/>
                  </a:cubicBezTo>
                  <a:cubicBezTo>
                    <a:pt x="1352" y="20065"/>
                    <a:pt x="2357" y="19678"/>
                    <a:pt x="3361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97649" y="3433136"/>
              <a:ext cx="176950" cy="21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72" fill="norm" stroke="1" extrusionOk="0">
                  <a:moveTo>
                    <a:pt x="6840" y="13557"/>
                  </a:moveTo>
                  <a:cubicBezTo>
                    <a:pt x="5040" y="15408"/>
                    <a:pt x="3240" y="17259"/>
                    <a:pt x="2083" y="18699"/>
                  </a:cubicBezTo>
                  <a:cubicBezTo>
                    <a:pt x="926" y="20139"/>
                    <a:pt x="411" y="21168"/>
                    <a:pt x="154" y="21065"/>
                  </a:cubicBezTo>
                  <a:cubicBezTo>
                    <a:pt x="-103" y="20962"/>
                    <a:pt x="-103" y="19728"/>
                    <a:pt x="668" y="16745"/>
                  </a:cubicBezTo>
                  <a:cubicBezTo>
                    <a:pt x="1440" y="13762"/>
                    <a:pt x="2983" y="9031"/>
                    <a:pt x="4654" y="5945"/>
                  </a:cubicBezTo>
                  <a:cubicBezTo>
                    <a:pt x="6326" y="2859"/>
                    <a:pt x="8126" y="1419"/>
                    <a:pt x="9797" y="597"/>
                  </a:cubicBezTo>
                  <a:cubicBezTo>
                    <a:pt x="11468" y="-226"/>
                    <a:pt x="13011" y="-432"/>
                    <a:pt x="14426" y="1522"/>
                  </a:cubicBezTo>
                  <a:cubicBezTo>
                    <a:pt x="15840" y="3477"/>
                    <a:pt x="17126" y="7591"/>
                    <a:pt x="18283" y="10574"/>
                  </a:cubicBezTo>
                  <a:cubicBezTo>
                    <a:pt x="19440" y="13557"/>
                    <a:pt x="20468" y="15408"/>
                    <a:pt x="21497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14298" y="4156824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05504" y="4002221"/>
              <a:ext cx="68103" cy="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0158" fill="norm" stroke="1" extrusionOk="0">
                  <a:moveTo>
                    <a:pt x="14075" y="10060"/>
                  </a:moveTo>
                  <a:cubicBezTo>
                    <a:pt x="10898" y="10831"/>
                    <a:pt x="7722" y="11603"/>
                    <a:pt x="4863" y="13146"/>
                  </a:cubicBezTo>
                  <a:cubicBezTo>
                    <a:pt x="2004" y="14689"/>
                    <a:pt x="-537" y="17003"/>
                    <a:pt x="98" y="18546"/>
                  </a:cubicBezTo>
                  <a:cubicBezTo>
                    <a:pt x="734" y="20089"/>
                    <a:pt x="4545" y="20860"/>
                    <a:pt x="8357" y="19317"/>
                  </a:cubicBezTo>
                  <a:cubicBezTo>
                    <a:pt x="12169" y="17774"/>
                    <a:pt x="15981" y="13917"/>
                    <a:pt x="18204" y="10060"/>
                  </a:cubicBezTo>
                  <a:cubicBezTo>
                    <a:pt x="20428" y="6203"/>
                    <a:pt x="21063" y="2346"/>
                    <a:pt x="19792" y="803"/>
                  </a:cubicBezTo>
                  <a:cubicBezTo>
                    <a:pt x="18522" y="-740"/>
                    <a:pt x="15345" y="31"/>
                    <a:pt x="13122" y="2346"/>
                  </a:cubicBezTo>
                  <a:cubicBezTo>
                    <a:pt x="10898" y="4660"/>
                    <a:pt x="9628" y="8517"/>
                    <a:pt x="8357" y="12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331798" y="404887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319098" y="418222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852968" y="3783626"/>
              <a:ext cx="175506" cy="59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087" fill="norm" stroke="1" extrusionOk="0">
                  <a:moveTo>
                    <a:pt x="3756" y="10039"/>
                  </a:moveTo>
                  <a:cubicBezTo>
                    <a:pt x="3248" y="12132"/>
                    <a:pt x="2739" y="14224"/>
                    <a:pt x="2231" y="16018"/>
                  </a:cubicBezTo>
                  <a:cubicBezTo>
                    <a:pt x="1723" y="17812"/>
                    <a:pt x="1215" y="19307"/>
                    <a:pt x="960" y="20241"/>
                  </a:cubicBezTo>
                  <a:cubicBezTo>
                    <a:pt x="706" y="21175"/>
                    <a:pt x="706" y="21549"/>
                    <a:pt x="579" y="20241"/>
                  </a:cubicBezTo>
                  <a:cubicBezTo>
                    <a:pt x="452" y="18933"/>
                    <a:pt x="198" y="15943"/>
                    <a:pt x="71" y="12954"/>
                  </a:cubicBezTo>
                  <a:cubicBezTo>
                    <a:pt x="-56" y="9964"/>
                    <a:pt x="-56" y="6975"/>
                    <a:pt x="452" y="4957"/>
                  </a:cubicBezTo>
                  <a:cubicBezTo>
                    <a:pt x="960" y="2939"/>
                    <a:pt x="1977" y="1892"/>
                    <a:pt x="2993" y="1220"/>
                  </a:cubicBezTo>
                  <a:cubicBezTo>
                    <a:pt x="4010" y="547"/>
                    <a:pt x="5026" y="248"/>
                    <a:pt x="6170" y="98"/>
                  </a:cubicBezTo>
                  <a:cubicBezTo>
                    <a:pt x="7313" y="-51"/>
                    <a:pt x="8584" y="-51"/>
                    <a:pt x="10109" y="248"/>
                  </a:cubicBezTo>
                  <a:cubicBezTo>
                    <a:pt x="11633" y="547"/>
                    <a:pt x="13412" y="1145"/>
                    <a:pt x="14302" y="2004"/>
                  </a:cubicBezTo>
                  <a:cubicBezTo>
                    <a:pt x="15191" y="2864"/>
                    <a:pt x="15191" y="3985"/>
                    <a:pt x="14683" y="4770"/>
                  </a:cubicBezTo>
                  <a:cubicBezTo>
                    <a:pt x="14175" y="5555"/>
                    <a:pt x="13158" y="6003"/>
                    <a:pt x="13539" y="6190"/>
                  </a:cubicBezTo>
                  <a:cubicBezTo>
                    <a:pt x="13920" y="6377"/>
                    <a:pt x="15699" y="6302"/>
                    <a:pt x="17097" y="6414"/>
                  </a:cubicBezTo>
                  <a:cubicBezTo>
                    <a:pt x="18495" y="6526"/>
                    <a:pt x="19511" y="6825"/>
                    <a:pt x="20273" y="7348"/>
                  </a:cubicBezTo>
                  <a:cubicBezTo>
                    <a:pt x="21036" y="7871"/>
                    <a:pt x="21544" y="8619"/>
                    <a:pt x="20400" y="9329"/>
                  </a:cubicBezTo>
                  <a:cubicBezTo>
                    <a:pt x="19257" y="10039"/>
                    <a:pt x="16462" y="10712"/>
                    <a:pt x="14429" y="11011"/>
                  </a:cubicBezTo>
                  <a:cubicBezTo>
                    <a:pt x="12396" y="11310"/>
                    <a:pt x="11125" y="11235"/>
                    <a:pt x="9855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116827" y="4023474"/>
              <a:ext cx="58430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5" h="21413" fill="norm" stroke="1" extrusionOk="0">
                  <a:moveTo>
                    <a:pt x="15926" y="9257"/>
                  </a:moveTo>
                  <a:cubicBezTo>
                    <a:pt x="12326" y="8376"/>
                    <a:pt x="8726" y="7494"/>
                    <a:pt x="6206" y="8155"/>
                  </a:cubicBezTo>
                  <a:cubicBezTo>
                    <a:pt x="3686" y="8816"/>
                    <a:pt x="2246" y="11020"/>
                    <a:pt x="1166" y="13224"/>
                  </a:cubicBezTo>
                  <a:cubicBezTo>
                    <a:pt x="86" y="15429"/>
                    <a:pt x="-634" y="17633"/>
                    <a:pt x="806" y="19176"/>
                  </a:cubicBezTo>
                  <a:cubicBezTo>
                    <a:pt x="2246" y="20718"/>
                    <a:pt x="5846" y="21600"/>
                    <a:pt x="9086" y="21380"/>
                  </a:cubicBezTo>
                  <a:cubicBezTo>
                    <a:pt x="12326" y="21159"/>
                    <a:pt x="15206" y="19837"/>
                    <a:pt x="17366" y="18073"/>
                  </a:cubicBezTo>
                  <a:cubicBezTo>
                    <a:pt x="19526" y="16310"/>
                    <a:pt x="20966" y="14106"/>
                    <a:pt x="18806" y="11020"/>
                  </a:cubicBezTo>
                  <a:cubicBezTo>
                    <a:pt x="16646" y="7935"/>
                    <a:pt x="10886" y="3967"/>
                    <a:pt x="5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982429" y="3562887"/>
              <a:ext cx="117720" cy="14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62" fill="norm" stroke="1" extrusionOk="0">
                  <a:moveTo>
                    <a:pt x="7566" y="3319"/>
                  </a:moveTo>
                  <a:cubicBezTo>
                    <a:pt x="5638" y="6762"/>
                    <a:pt x="3709" y="10205"/>
                    <a:pt x="2359" y="12710"/>
                  </a:cubicBezTo>
                  <a:cubicBezTo>
                    <a:pt x="1009" y="15214"/>
                    <a:pt x="238" y="16779"/>
                    <a:pt x="45" y="16779"/>
                  </a:cubicBezTo>
                  <a:cubicBezTo>
                    <a:pt x="-148" y="16779"/>
                    <a:pt x="238" y="15214"/>
                    <a:pt x="2166" y="12397"/>
                  </a:cubicBezTo>
                  <a:cubicBezTo>
                    <a:pt x="4095" y="9579"/>
                    <a:pt x="7566" y="5510"/>
                    <a:pt x="10073" y="3005"/>
                  </a:cubicBezTo>
                  <a:cubicBezTo>
                    <a:pt x="12581" y="501"/>
                    <a:pt x="14123" y="-438"/>
                    <a:pt x="15281" y="188"/>
                  </a:cubicBezTo>
                  <a:cubicBezTo>
                    <a:pt x="16438" y="814"/>
                    <a:pt x="17209" y="3005"/>
                    <a:pt x="18173" y="6762"/>
                  </a:cubicBezTo>
                  <a:cubicBezTo>
                    <a:pt x="19138" y="10519"/>
                    <a:pt x="20295" y="15840"/>
                    <a:pt x="21452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544648" y="397902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684348" y="3896474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476"/>
                    <a:pt x="2880" y="8951"/>
                    <a:pt x="6480" y="12551"/>
                  </a:cubicBezTo>
                  <a:cubicBezTo>
                    <a:pt x="10080" y="16151"/>
                    <a:pt x="1584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797425" y="3756166"/>
              <a:ext cx="195957" cy="59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8" fill="norm" stroke="1" extrusionOk="0">
                  <a:moveTo>
                    <a:pt x="831" y="21468"/>
                  </a:moveTo>
                  <a:cubicBezTo>
                    <a:pt x="367" y="19623"/>
                    <a:pt x="-98" y="17778"/>
                    <a:pt x="18" y="15664"/>
                  </a:cubicBezTo>
                  <a:cubicBezTo>
                    <a:pt x="134" y="13551"/>
                    <a:pt x="831" y="11168"/>
                    <a:pt x="1876" y="8862"/>
                  </a:cubicBezTo>
                  <a:cubicBezTo>
                    <a:pt x="2921" y="6556"/>
                    <a:pt x="4315" y="4326"/>
                    <a:pt x="5708" y="2866"/>
                  </a:cubicBezTo>
                  <a:cubicBezTo>
                    <a:pt x="7102" y="1405"/>
                    <a:pt x="8496" y="714"/>
                    <a:pt x="10005" y="329"/>
                  </a:cubicBezTo>
                  <a:cubicBezTo>
                    <a:pt x="11515" y="-55"/>
                    <a:pt x="13141" y="-132"/>
                    <a:pt x="14767" y="252"/>
                  </a:cubicBezTo>
                  <a:cubicBezTo>
                    <a:pt x="16392" y="637"/>
                    <a:pt x="18018" y="1482"/>
                    <a:pt x="18483" y="2405"/>
                  </a:cubicBezTo>
                  <a:cubicBezTo>
                    <a:pt x="18947" y="3327"/>
                    <a:pt x="18250" y="4326"/>
                    <a:pt x="17554" y="4980"/>
                  </a:cubicBezTo>
                  <a:cubicBezTo>
                    <a:pt x="16857" y="5633"/>
                    <a:pt x="16160" y="5941"/>
                    <a:pt x="16276" y="6210"/>
                  </a:cubicBezTo>
                  <a:cubicBezTo>
                    <a:pt x="16392" y="6479"/>
                    <a:pt x="17321" y="6709"/>
                    <a:pt x="18250" y="6940"/>
                  </a:cubicBezTo>
                  <a:cubicBezTo>
                    <a:pt x="19179" y="7170"/>
                    <a:pt x="20108" y="7401"/>
                    <a:pt x="20689" y="7747"/>
                  </a:cubicBezTo>
                  <a:cubicBezTo>
                    <a:pt x="21270" y="8093"/>
                    <a:pt x="21502" y="8554"/>
                    <a:pt x="21502" y="8977"/>
                  </a:cubicBezTo>
                  <a:cubicBezTo>
                    <a:pt x="21502" y="9400"/>
                    <a:pt x="21270" y="9784"/>
                    <a:pt x="19644" y="10130"/>
                  </a:cubicBezTo>
                  <a:cubicBezTo>
                    <a:pt x="18018" y="10476"/>
                    <a:pt x="14999" y="10783"/>
                    <a:pt x="13025" y="10822"/>
                  </a:cubicBezTo>
                  <a:cubicBezTo>
                    <a:pt x="11050" y="10860"/>
                    <a:pt x="10121" y="10630"/>
                    <a:pt x="9889" y="10437"/>
                  </a:cubicBezTo>
                  <a:cubicBezTo>
                    <a:pt x="9657" y="10245"/>
                    <a:pt x="10121" y="10091"/>
                    <a:pt x="10586" y="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065348" y="3998074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940465" y="3559924"/>
              <a:ext cx="131234" cy="138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4877" y="0"/>
                  </a:moveTo>
                  <a:cubicBezTo>
                    <a:pt x="3484" y="5891"/>
                    <a:pt x="2090" y="11782"/>
                    <a:pt x="1219" y="15709"/>
                  </a:cubicBezTo>
                  <a:cubicBezTo>
                    <a:pt x="348" y="19636"/>
                    <a:pt x="0" y="21600"/>
                    <a:pt x="0" y="21436"/>
                  </a:cubicBezTo>
                  <a:cubicBezTo>
                    <a:pt x="0" y="21273"/>
                    <a:pt x="348" y="18982"/>
                    <a:pt x="1219" y="15709"/>
                  </a:cubicBezTo>
                  <a:cubicBezTo>
                    <a:pt x="2090" y="12436"/>
                    <a:pt x="3484" y="8182"/>
                    <a:pt x="5052" y="5073"/>
                  </a:cubicBezTo>
                  <a:cubicBezTo>
                    <a:pt x="6619" y="1964"/>
                    <a:pt x="8361" y="0"/>
                    <a:pt x="10626" y="164"/>
                  </a:cubicBezTo>
                  <a:cubicBezTo>
                    <a:pt x="12890" y="327"/>
                    <a:pt x="15677" y="2618"/>
                    <a:pt x="17594" y="5400"/>
                  </a:cubicBezTo>
                  <a:cubicBezTo>
                    <a:pt x="19510" y="8182"/>
                    <a:pt x="20555" y="11455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351098" y="3783912"/>
              <a:ext cx="190501" cy="31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610"/>
                  </a:moveTo>
                  <a:cubicBezTo>
                    <a:pt x="0" y="890"/>
                    <a:pt x="0" y="170"/>
                    <a:pt x="480" y="26"/>
                  </a:cubicBezTo>
                  <a:cubicBezTo>
                    <a:pt x="960" y="-118"/>
                    <a:pt x="1920" y="314"/>
                    <a:pt x="4080" y="2042"/>
                  </a:cubicBezTo>
                  <a:cubicBezTo>
                    <a:pt x="6240" y="3770"/>
                    <a:pt x="9600" y="6794"/>
                    <a:pt x="12720" y="10250"/>
                  </a:cubicBezTo>
                  <a:cubicBezTo>
                    <a:pt x="15840" y="13706"/>
                    <a:pt x="18720" y="17594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338327" y="3769474"/>
              <a:ext cx="254072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46" fill="norm" stroke="1" extrusionOk="0">
                  <a:moveTo>
                    <a:pt x="21252" y="0"/>
                  </a:moveTo>
                  <a:cubicBezTo>
                    <a:pt x="18950" y="2492"/>
                    <a:pt x="16649" y="4985"/>
                    <a:pt x="13816" y="8070"/>
                  </a:cubicBezTo>
                  <a:cubicBezTo>
                    <a:pt x="10983" y="11156"/>
                    <a:pt x="7619" y="14835"/>
                    <a:pt x="5406" y="17031"/>
                  </a:cubicBezTo>
                  <a:cubicBezTo>
                    <a:pt x="3193" y="19226"/>
                    <a:pt x="2131" y="19938"/>
                    <a:pt x="1245" y="20532"/>
                  </a:cubicBezTo>
                  <a:cubicBezTo>
                    <a:pt x="360" y="21125"/>
                    <a:pt x="-348" y="21600"/>
                    <a:pt x="183" y="21541"/>
                  </a:cubicBezTo>
                  <a:cubicBezTo>
                    <a:pt x="714" y="21481"/>
                    <a:pt x="2485" y="20888"/>
                    <a:pt x="4255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693998" y="404887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698269" y="3915524"/>
              <a:ext cx="47965" cy="4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8" h="20583" fill="norm" stroke="1" extrusionOk="0">
                  <a:moveTo>
                    <a:pt x="11217" y="0"/>
                  </a:moveTo>
                  <a:cubicBezTo>
                    <a:pt x="6897" y="1878"/>
                    <a:pt x="2577" y="3757"/>
                    <a:pt x="849" y="7043"/>
                  </a:cubicBezTo>
                  <a:cubicBezTo>
                    <a:pt x="-879" y="10330"/>
                    <a:pt x="-15" y="15026"/>
                    <a:pt x="3873" y="17843"/>
                  </a:cubicBezTo>
                  <a:cubicBezTo>
                    <a:pt x="7761" y="20661"/>
                    <a:pt x="14673" y="21600"/>
                    <a:pt x="17697" y="19252"/>
                  </a:cubicBezTo>
                  <a:cubicBezTo>
                    <a:pt x="20721" y="16904"/>
                    <a:pt x="19857" y="11270"/>
                    <a:pt x="16833" y="9391"/>
                  </a:cubicBezTo>
                  <a:cubicBezTo>
                    <a:pt x="13809" y="7513"/>
                    <a:pt x="8625" y="9391"/>
                    <a:pt x="3441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52348" y="4410824"/>
              <a:ext cx="533401" cy="56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8" fill="norm" stroke="1" extrusionOk="0">
                  <a:moveTo>
                    <a:pt x="0" y="6943"/>
                  </a:moveTo>
                  <a:cubicBezTo>
                    <a:pt x="686" y="12343"/>
                    <a:pt x="1371" y="17743"/>
                    <a:pt x="2443" y="19671"/>
                  </a:cubicBezTo>
                  <a:cubicBezTo>
                    <a:pt x="3514" y="21600"/>
                    <a:pt x="4971" y="20057"/>
                    <a:pt x="5914" y="18129"/>
                  </a:cubicBezTo>
                  <a:cubicBezTo>
                    <a:pt x="6857" y="16200"/>
                    <a:pt x="7286" y="13886"/>
                    <a:pt x="7714" y="12343"/>
                  </a:cubicBezTo>
                  <a:cubicBezTo>
                    <a:pt x="8143" y="10800"/>
                    <a:pt x="8571" y="10029"/>
                    <a:pt x="8957" y="10800"/>
                  </a:cubicBezTo>
                  <a:cubicBezTo>
                    <a:pt x="9343" y="11571"/>
                    <a:pt x="9686" y="13886"/>
                    <a:pt x="10457" y="13886"/>
                  </a:cubicBezTo>
                  <a:cubicBezTo>
                    <a:pt x="11229" y="13886"/>
                    <a:pt x="12429" y="11571"/>
                    <a:pt x="13757" y="11186"/>
                  </a:cubicBezTo>
                  <a:cubicBezTo>
                    <a:pt x="15086" y="10800"/>
                    <a:pt x="16543" y="12343"/>
                    <a:pt x="17871" y="10800"/>
                  </a:cubicBezTo>
                  <a:cubicBezTo>
                    <a:pt x="19200" y="9257"/>
                    <a:pt x="20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81906" y="4884146"/>
              <a:ext cx="297393" cy="43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0" fill="norm" stroke="1" extrusionOk="0">
                  <a:moveTo>
                    <a:pt x="21523" y="763"/>
                  </a:moveTo>
                  <a:cubicBezTo>
                    <a:pt x="19838" y="453"/>
                    <a:pt x="18153" y="143"/>
                    <a:pt x="15855" y="39"/>
                  </a:cubicBezTo>
                  <a:cubicBezTo>
                    <a:pt x="13557" y="-64"/>
                    <a:pt x="10646" y="39"/>
                    <a:pt x="8961" y="298"/>
                  </a:cubicBezTo>
                  <a:cubicBezTo>
                    <a:pt x="7276" y="556"/>
                    <a:pt x="6817" y="969"/>
                    <a:pt x="6204" y="2055"/>
                  </a:cubicBezTo>
                  <a:cubicBezTo>
                    <a:pt x="5591" y="3140"/>
                    <a:pt x="4825" y="4897"/>
                    <a:pt x="4059" y="6964"/>
                  </a:cubicBezTo>
                  <a:cubicBezTo>
                    <a:pt x="3293" y="9031"/>
                    <a:pt x="2527" y="11408"/>
                    <a:pt x="1838" y="13475"/>
                  </a:cubicBezTo>
                  <a:cubicBezTo>
                    <a:pt x="1149" y="15542"/>
                    <a:pt x="536" y="17299"/>
                    <a:pt x="229" y="18436"/>
                  </a:cubicBezTo>
                  <a:cubicBezTo>
                    <a:pt x="-77" y="19572"/>
                    <a:pt x="-77" y="20089"/>
                    <a:pt x="229" y="20503"/>
                  </a:cubicBezTo>
                  <a:cubicBezTo>
                    <a:pt x="536" y="20916"/>
                    <a:pt x="1149" y="21226"/>
                    <a:pt x="2834" y="21381"/>
                  </a:cubicBezTo>
                  <a:cubicBezTo>
                    <a:pt x="4519" y="21536"/>
                    <a:pt x="7276" y="21536"/>
                    <a:pt x="9727" y="21174"/>
                  </a:cubicBezTo>
                  <a:cubicBezTo>
                    <a:pt x="12178" y="20813"/>
                    <a:pt x="14323" y="20089"/>
                    <a:pt x="16468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31648" y="5134724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000"/>
                    <a:pt x="10611" y="10400"/>
                    <a:pt x="14211" y="6800"/>
                  </a:cubicBezTo>
                  <a:cubicBezTo>
                    <a:pt x="17811" y="3200"/>
                    <a:pt x="1970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53517" y="4859897"/>
              <a:ext cx="253089" cy="46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5" fill="norm" stroke="1" extrusionOk="0">
                  <a:moveTo>
                    <a:pt x="21053" y="3001"/>
                  </a:moveTo>
                  <a:cubicBezTo>
                    <a:pt x="21231" y="2514"/>
                    <a:pt x="21410" y="2028"/>
                    <a:pt x="21321" y="1492"/>
                  </a:cubicBezTo>
                  <a:cubicBezTo>
                    <a:pt x="21231" y="957"/>
                    <a:pt x="20874" y="373"/>
                    <a:pt x="19089" y="130"/>
                  </a:cubicBezTo>
                  <a:cubicBezTo>
                    <a:pt x="17304" y="-113"/>
                    <a:pt x="14091" y="-16"/>
                    <a:pt x="11770" y="422"/>
                  </a:cubicBezTo>
                  <a:cubicBezTo>
                    <a:pt x="9450" y="860"/>
                    <a:pt x="8022" y="1638"/>
                    <a:pt x="7486" y="2514"/>
                  </a:cubicBezTo>
                  <a:cubicBezTo>
                    <a:pt x="6950" y="3390"/>
                    <a:pt x="7308" y="4363"/>
                    <a:pt x="7218" y="6065"/>
                  </a:cubicBezTo>
                  <a:cubicBezTo>
                    <a:pt x="7129" y="7768"/>
                    <a:pt x="6593" y="10201"/>
                    <a:pt x="5344" y="12536"/>
                  </a:cubicBezTo>
                  <a:cubicBezTo>
                    <a:pt x="4094" y="14871"/>
                    <a:pt x="2131" y="17109"/>
                    <a:pt x="1060" y="18519"/>
                  </a:cubicBezTo>
                  <a:cubicBezTo>
                    <a:pt x="-11" y="19930"/>
                    <a:pt x="-190" y="20514"/>
                    <a:pt x="167" y="20903"/>
                  </a:cubicBezTo>
                  <a:cubicBezTo>
                    <a:pt x="524" y="21292"/>
                    <a:pt x="1417" y="21487"/>
                    <a:pt x="3916" y="21390"/>
                  </a:cubicBezTo>
                  <a:cubicBezTo>
                    <a:pt x="6415" y="21292"/>
                    <a:pt x="10521" y="20903"/>
                    <a:pt x="14627" y="20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753948" y="4956924"/>
              <a:ext cx="133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600"/>
                    <a:pt x="5486" y="7200"/>
                    <a:pt x="9086" y="10800"/>
                  </a:cubicBezTo>
                  <a:cubicBezTo>
                    <a:pt x="12686" y="14400"/>
                    <a:pt x="171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781068" y="4935454"/>
              <a:ext cx="182431" cy="32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43" fill="norm" stroke="1" extrusionOk="0">
                  <a:moveTo>
                    <a:pt x="21398" y="1819"/>
                  </a:moveTo>
                  <a:cubicBezTo>
                    <a:pt x="20901" y="989"/>
                    <a:pt x="20405" y="158"/>
                    <a:pt x="19784" y="19"/>
                  </a:cubicBezTo>
                  <a:cubicBezTo>
                    <a:pt x="19164" y="-119"/>
                    <a:pt x="18419" y="435"/>
                    <a:pt x="16681" y="2719"/>
                  </a:cubicBezTo>
                  <a:cubicBezTo>
                    <a:pt x="14943" y="5004"/>
                    <a:pt x="12212" y="9019"/>
                    <a:pt x="9481" y="12135"/>
                  </a:cubicBezTo>
                  <a:cubicBezTo>
                    <a:pt x="6750" y="15250"/>
                    <a:pt x="4019" y="17466"/>
                    <a:pt x="2281" y="18919"/>
                  </a:cubicBezTo>
                  <a:cubicBezTo>
                    <a:pt x="543" y="20373"/>
                    <a:pt x="-202" y="21066"/>
                    <a:pt x="46" y="21273"/>
                  </a:cubicBezTo>
                  <a:cubicBezTo>
                    <a:pt x="295" y="21481"/>
                    <a:pt x="1536" y="21204"/>
                    <a:pt x="3026" y="20650"/>
                  </a:cubicBezTo>
                  <a:cubicBezTo>
                    <a:pt x="4515" y="20096"/>
                    <a:pt x="6253" y="19266"/>
                    <a:pt x="7991" y="18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937535" y="5179174"/>
              <a:ext cx="196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50"/>
                    <a:pt x="-1585" y="11700"/>
                    <a:pt x="575" y="15300"/>
                  </a:cubicBezTo>
                  <a:cubicBezTo>
                    <a:pt x="2735" y="18900"/>
                    <a:pt x="11375" y="202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995248" y="5100529"/>
              <a:ext cx="37260" cy="1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18787" fill="norm" stroke="1" extrusionOk="0">
                  <a:moveTo>
                    <a:pt x="13642" y="8974"/>
                  </a:moveTo>
                  <a:cubicBezTo>
                    <a:pt x="7958" y="6814"/>
                    <a:pt x="2274" y="4654"/>
                    <a:pt x="2842" y="7894"/>
                  </a:cubicBezTo>
                  <a:cubicBezTo>
                    <a:pt x="3411" y="11134"/>
                    <a:pt x="10232" y="19774"/>
                    <a:pt x="14779" y="18694"/>
                  </a:cubicBezTo>
                  <a:cubicBezTo>
                    <a:pt x="19326" y="17614"/>
                    <a:pt x="21600" y="6814"/>
                    <a:pt x="18758" y="2494"/>
                  </a:cubicBezTo>
                  <a:cubicBezTo>
                    <a:pt x="15916" y="-1826"/>
                    <a:pt x="7958" y="334"/>
                    <a:pt x="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119661" y="4868024"/>
              <a:ext cx="142288" cy="6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9765" y="1420"/>
                    <a:pt x="18177" y="2840"/>
                    <a:pt x="16588" y="4746"/>
                  </a:cubicBezTo>
                  <a:cubicBezTo>
                    <a:pt x="15000" y="6652"/>
                    <a:pt x="13412" y="9044"/>
                    <a:pt x="11188" y="11510"/>
                  </a:cubicBezTo>
                  <a:cubicBezTo>
                    <a:pt x="8965" y="13976"/>
                    <a:pt x="6106" y="16518"/>
                    <a:pt x="4200" y="18087"/>
                  </a:cubicBezTo>
                  <a:cubicBezTo>
                    <a:pt x="2294" y="19657"/>
                    <a:pt x="1341" y="20255"/>
                    <a:pt x="706" y="20740"/>
                  </a:cubicBezTo>
                  <a:cubicBezTo>
                    <a:pt x="71" y="21226"/>
                    <a:pt x="-247" y="21600"/>
                    <a:pt x="229" y="21600"/>
                  </a:cubicBezTo>
                  <a:cubicBezTo>
                    <a:pt x="706" y="21600"/>
                    <a:pt x="1977" y="21226"/>
                    <a:pt x="2929" y="20927"/>
                  </a:cubicBezTo>
                  <a:cubicBezTo>
                    <a:pt x="3882" y="20628"/>
                    <a:pt x="4518" y="20404"/>
                    <a:pt x="5153" y="20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319098" y="4988674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3680"/>
                    <a:pt x="11657" y="7360"/>
                    <a:pt x="15257" y="10960"/>
                  </a:cubicBezTo>
                  <a:cubicBezTo>
                    <a:pt x="18857" y="14560"/>
                    <a:pt x="20229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317373" y="5037029"/>
              <a:ext cx="192226" cy="281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51" fill="norm" stroke="1" extrusionOk="0">
                  <a:moveTo>
                    <a:pt x="21322" y="185"/>
                  </a:moveTo>
                  <a:cubicBezTo>
                    <a:pt x="20148" y="25"/>
                    <a:pt x="18974" y="-135"/>
                    <a:pt x="18035" y="185"/>
                  </a:cubicBezTo>
                  <a:cubicBezTo>
                    <a:pt x="17096" y="505"/>
                    <a:pt x="16392" y="1305"/>
                    <a:pt x="14748" y="3305"/>
                  </a:cubicBezTo>
                  <a:cubicBezTo>
                    <a:pt x="13105" y="5305"/>
                    <a:pt x="10522" y="8505"/>
                    <a:pt x="8174" y="11225"/>
                  </a:cubicBezTo>
                  <a:cubicBezTo>
                    <a:pt x="5826" y="13945"/>
                    <a:pt x="3713" y="16185"/>
                    <a:pt x="2187" y="17865"/>
                  </a:cubicBezTo>
                  <a:cubicBezTo>
                    <a:pt x="661" y="19545"/>
                    <a:pt x="-278" y="20665"/>
                    <a:pt x="74" y="21065"/>
                  </a:cubicBezTo>
                  <a:cubicBezTo>
                    <a:pt x="426" y="21465"/>
                    <a:pt x="2070" y="21145"/>
                    <a:pt x="3713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516860" y="5255374"/>
              <a:ext cx="2448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1800"/>
                    <a:pt x="6425" y="3600"/>
                    <a:pt x="2825" y="6000"/>
                  </a:cubicBezTo>
                  <a:cubicBezTo>
                    <a:pt x="-775" y="8400"/>
                    <a:pt x="-775" y="11400"/>
                    <a:pt x="1925" y="14100"/>
                  </a:cubicBezTo>
                  <a:cubicBezTo>
                    <a:pt x="4625" y="16800"/>
                    <a:pt x="10025" y="19200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541834" y="5185524"/>
              <a:ext cx="3761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7200"/>
                    <a:pt x="-1398" y="14400"/>
                    <a:pt x="307" y="18000"/>
                  </a:cubicBezTo>
                  <a:cubicBezTo>
                    <a:pt x="2013" y="21600"/>
                    <a:pt x="11107" y="21600"/>
                    <a:pt x="20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623898" y="4920498"/>
              <a:ext cx="183155" cy="50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39" fill="norm" stroke="1" extrusionOk="0">
                  <a:moveTo>
                    <a:pt x="3724" y="1542"/>
                  </a:moveTo>
                  <a:cubicBezTo>
                    <a:pt x="4221" y="1094"/>
                    <a:pt x="4717" y="646"/>
                    <a:pt x="7076" y="332"/>
                  </a:cubicBezTo>
                  <a:cubicBezTo>
                    <a:pt x="9434" y="18"/>
                    <a:pt x="13655" y="-161"/>
                    <a:pt x="16634" y="198"/>
                  </a:cubicBezTo>
                  <a:cubicBezTo>
                    <a:pt x="19614" y="556"/>
                    <a:pt x="21352" y="1452"/>
                    <a:pt x="21476" y="3110"/>
                  </a:cubicBezTo>
                  <a:cubicBezTo>
                    <a:pt x="21600" y="4768"/>
                    <a:pt x="20110" y="7188"/>
                    <a:pt x="18993" y="9160"/>
                  </a:cubicBezTo>
                  <a:cubicBezTo>
                    <a:pt x="17876" y="11132"/>
                    <a:pt x="17131" y="12656"/>
                    <a:pt x="17131" y="13866"/>
                  </a:cubicBezTo>
                  <a:cubicBezTo>
                    <a:pt x="17131" y="15076"/>
                    <a:pt x="17876" y="15972"/>
                    <a:pt x="18497" y="16644"/>
                  </a:cubicBezTo>
                  <a:cubicBezTo>
                    <a:pt x="19117" y="17316"/>
                    <a:pt x="19614" y="17764"/>
                    <a:pt x="18869" y="18392"/>
                  </a:cubicBezTo>
                  <a:cubicBezTo>
                    <a:pt x="18124" y="19019"/>
                    <a:pt x="16138" y="19826"/>
                    <a:pt x="12786" y="20363"/>
                  </a:cubicBezTo>
                  <a:cubicBezTo>
                    <a:pt x="9434" y="20901"/>
                    <a:pt x="4717" y="21170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09498" y="4594974"/>
              <a:ext cx="457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19137"/>
                    <a:pt x="2800" y="16674"/>
                    <a:pt x="5000" y="14116"/>
                  </a:cubicBezTo>
                  <a:cubicBezTo>
                    <a:pt x="7200" y="11558"/>
                    <a:pt x="10200" y="8905"/>
                    <a:pt x="13100" y="6537"/>
                  </a:cubicBezTo>
                  <a:cubicBezTo>
                    <a:pt x="16000" y="4168"/>
                    <a:pt x="18800" y="20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96848" y="4633074"/>
              <a:ext cx="381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0" y="1161"/>
                    <a:pt x="5520" y="2323"/>
                    <a:pt x="8580" y="4181"/>
                  </a:cubicBezTo>
                  <a:cubicBezTo>
                    <a:pt x="11640" y="6039"/>
                    <a:pt x="15000" y="8594"/>
                    <a:pt x="17220" y="11613"/>
                  </a:cubicBezTo>
                  <a:cubicBezTo>
                    <a:pt x="19440" y="14632"/>
                    <a:pt x="2052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064665" y="3644271"/>
              <a:ext cx="154782" cy="4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855" fill="norm" stroke="1" extrusionOk="0">
                  <a:moveTo>
                    <a:pt x="4086" y="11593"/>
                  </a:moveTo>
                  <a:cubicBezTo>
                    <a:pt x="3211" y="14122"/>
                    <a:pt x="2335" y="16652"/>
                    <a:pt x="1751" y="18501"/>
                  </a:cubicBezTo>
                  <a:cubicBezTo>
                    <a:pt x="1168" y="20349"/>
                    <a:pt x="876" y="21517"/>
                    <a:pt x="584" y="20447"/>
                  </a:cubicBezTo>
                  <a:cubicBezTo>
                    <a:pt x="292" y="19376"/>
                    <a:pt x="0" y="16068"/>
                    <a:pt x="0" y="12906"/>
                  </a:cubicBezTo>
                  <a:cubicBezTo>
                    <a:pt x="0" y="9744"/>
                    <a:pt x="292" y="6728"/>
                    <a:pt x="730" y="4782"/>
                  </a:cubicBezTo>
                  <a:cubicBezTo>
                    <a:pt x="1168" y="2836"/>
                    <a:pt x="1751" y="1960"/>
                    <a:pt x="2481" y="1328"/>
                  </a:cubicBezTo>
                  <a:cubicBezTo>
                    <a:pt x="3211" y="695"/>
                    <a:pt x="4086" y="306"/>
                    <a:pt x="5692" y="112"/>
                  </a:cubicBezTo>
                  <a:cubicBezTo>
                    <a:pt x="7297" y="-83"/>
                    <a:pt x="9632" y="-83"/>
                    <a:pt x="11822" y="598"/>
                  </a:cubicBezTo>
                  <a:cubicBezTo>
                    <a:pt x="14011" y="1279"/>
                    <a:pt x="16054" y="2641"/>
                    <a:pt x="16346" y="4198"/>
                  </a:cubicBezTo>
                  <a:cubicBezTo>
                    <a:pt x="16638" y="5755"/>
                    <a:pt x="15178" y="7506"/>
                    <a:pt x="14011" y="8576"/>
                  </a:cubicBezTo>
                  <a:cubicBezTo>
                    <a:pt x="12843" y="9647"/>
                    <a:pt x="11968" y="10036"/>
                    <a:pt x="12259" y="10279"/>
                  </a:cubicBezTo>
                  <a:cubicBezTo>
                    <a:pt x="12551" y="10522"/>
                    <a:pt x="14011" y="10620"/>
                    <a:pt x="15762" y="11155"/>
                  </a:cubicBezTo>
                  <a:cubicBezTo>
                    <a:pt x="17514" y="11690"/>
                    <a:pt x="19557" y="12663"/>
                    <a:pt x="20578" y="13490"/>
                  </a:cubicBezTo>
                  <a:cubicBezTo>
                    <a:pt x="21600" y="14317"/>
                    <a:pt x="21600" y="14998"/>
                    <a:pt x="20578" y="15631"/>
                  </a:cubicBezTo>
                  <a:cubicBezTo>
                    <a:pt x="19557" y="16263"/>
                    <a:pt x="17514" y="16847"/>
                    <a:pt x="15032" y="17139"/>
                  </a:cubicBezTo>
                  <a:cubicBezTo>
                    <a:pt x="12551" y="17431"/>
                    <a:pt x="9632" y="17431"/>
                    <a:pt x="7151" y="17187"/>
                  </a:cubicBezTo>
                  <a:cubicBezTo>
                    <a:pt x="4670" y="16944"/>
                    <a:pt x="2627" y="16458"/>
                    <a:pt x="2189" y="16068"/>
                  </a:cubicBezTo>
                  <a:cubicBezTo>
                    <a:pt x="1751" y="15679"/>
                    <a:pt x="2919" y="15387"/>
                    <a:pt x="4086" y="1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6291148" y="394092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093079" y="3408469"/>
              <a:ext cx="128220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0" fill="norm" stroke="1" extrusionOk="0">
                  <a:moveTo>
                    <a:pt x="4453" y="13947"/>
                  </a:moveTo>
                  <a:cubicBezTo>
                    <a:pt x="3745" y="12382"/>
                    <a:pt x="3037" y="10817"/>
                    <a:pt x="2152" y="11443"/>
                  </a:cubicBezTo>
                  <a:cubicBezTo>
                    <a:pt x="1266" y="12069"/>
                    <a:pt x="204" y="14886"/>
                    <a:pt x="27" y="15199"/>
                  </a:cubicBezTo>
                  <a:cubicBezTo>
                    <a:pt x="-150" y="15512"/>
                    <a:pt x="558" y="13321"/>
                    <a:pt x="1798" y="10660"/>
                  </a:cubicBezTo>
                  <a:cubicBezTo>
                    <a:pt x="3037" y="7999"/>
                    <a:pt x="4807" y="4869"/>
                    <a:pt x="6401" y="2834"/>
                  </a:cubicBezTo>
                  <a:cubicBezTo>
                    <a:pt x="7994" y="799"/>
                    <a:pt x="9411" y="-140"/>
                    <a:pt x="10650" y="17"/>
                  </a:cubicBezTo>
                  <a:cubicBezTo>
                    <a:pt x="11889" y="173"/>
                    <a:pt x="12952" y="1425"/>
                    <a:pt x="14722" y="5182"/>
                  </a:cubicBezTo>
                  <a:cubicBezTo>
                    <a:pt x="16493" y="8938"/>
                    <a:pt x="18971" y="15199"/>
                    <a:pt x="2145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576898" y="3801224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6576898" y="394727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257345" y="3420224"/>
              <a:ext cx="284754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17365" y="2043"/>
                    <a:pt x="13205" y="4086"/>
                    <a:pt x="10565" y="5327"/>
                  </a:cubicBezTo>
                  <a:cubicBezTo>
                    <a:pt x="7925" y="6568"/>
                    <a:pt x="6805" y="7005"/>
                    <a:pt x="5845" y="7516"/>
                  </a:cubicBezTo>
                  <a:cubicBezTo>
                    <a:pt x="4885" y="8027"/>
                    <a:pt x="4085" y="8611"/>
                    <a:pt x="4165" y="8976"/>
                  </a:cubicBezTo>
                  <a:cubicBezTo>
                    <a:pt x="4245" y="9341"/>
                    <a:pt x="5205" y="9486"/>
                    <a:pt x="6165" y="9559"/>
                  </a:cubicBezTo>
                  <a:cubicBezTo>
                    <a:pt x="7125" y="9632"/>
                    <a:pt x="8085" y="9632"/>
                    <a:pt x="9125" y="9778"/>
                  </a:cubicBezTo>
                  <a:cubicBezTo>
                    <a:pt x="10165" y="9924"/>
                    <a:pt x="11285" y="10216"/>
                    <a:pt x="11925" y="10727"/>
                  </a:cubicBezTo>
                  <a:cubicBezTo>
                    <a:pt x="12565" y="11238"/>
                    <a:pt x="12725" y="11968"/>
                    <a:pt x="12085" y="12843"/>
                  </a:cubicBezTo>
                  <a:cubicBezTo>
                    <a:pt x="11445" y="13719"/>
                    <a:pt x="10005" y="14741"/>
                    <a:pt x="8165" y="15835"/>
                  </a:cubicBezTo>
                  <a:cubicBezTo>
                    <a:pt x="6325" y="16930"/>
                    <a:pt x="4085" y="18097"/>
                    <a:pt x="2485" y="18973"/>
                  </a:cubicBezTo>
                  <a:cubicBezTo>
                    <a:pt x="885" y="19849"/>
                    <a:pt x="-75" y="20432"/>
                    <a:pt x="5" y="20870"/>
                  </a:cubicBezTo>
                  <a:cubicBezTo>
                    <a:pt x="85" y="21308"/>
                    <a:pt x="1205" y="21600"/>
                    <a:pt x="4005" y="21600"/>
                  </a:cubicBezTo>
                  <a:cubicBezTo>
                    <a:pt x="6805" y="21600"/>
                    <a:pt x="11285" y="21308"/>
                    <a:pt x="1576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656398" y="3440221"/>
              <a:ext cx="146051" cy="2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339"/>
                  </a:moveTo>
                  <a:cubicBezTo>
                    <a:pt x="20661" y="713"/>
                    <a:pt x="19722" y="87"/>
                    <a:pt x="18313" y="8"/>
                  </a:cubicBezTo>
                  <a:cubicBezTo>
                    <a:pt x="16904" y="-70"/>
                    <a:pt x="15026" y="400"/>
                    <a:pt x="11896" y="2043"/>
                  </a:cubicBezTo>
                  <a:cubicBezTo>
                    <a:pt x="8765" y="3687"/>
                    <a:pt x="4383" y="6504"/>
                    <a:pt x="2191" y="9947"/>
                  </a:cubicBezTo>
                  <a:cubicBezTo>
                    <a:pt x="0" y="13391"/>
                    <a:pt x="0" y="1746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884998" y="3490074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2263"/>
                    <a:pt x="2541" y="4526"/>
                    <a:pt x="6141" y="8126"/>
                  </a:cubicBezTo>
                  <a:cubicBezTo>
                    <a:pt x="9741" y="11726"/>
                    <a:pt x="15671" y="166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895805" y="3471024"/>
              <a:ext cx="14794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743" y="185"/>
                    <a:pt x="18222" y="369"/>
                    <a:pt x="15940" y="2031"/>
                  </a:cubicBezTo>
                  <a:cubicBezTo>
                    <a:pt x="13658" y="3692"/>
                    <a:pt x="10616" y="6831"/>
                    <a:pt x="7726" y="9877"/>
                  </a:cubicBezTo>
                  <a:cubicBezTo>
                    <a:pt x="4836" y="12923"/>
                    <a:pt x="2098" y="15877"/>
                    <a:pt x="881" y="17815"/>
                  </a:cubicBezTo>
                  <a:cubicBezTo>
                    <a:pt x="-336" y="19754"/>
                    <a:pt x="-32" y="20677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075498" y="364247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107248" y="355992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246948" y="3432924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60" y="3300"/>
                    <a:pt x="1920" y="6600"/>
                    <a:pt x="5520" y="10200"/>
                  </a:cubicBezTo>
                  <a:cubicBezTo>
                    <a:pt x="9120" y="13800"/>
                    <a:pt x="1536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291398" y="3420224"/>
              <a:ext cx="107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451"/>
                    <a:pt x="14824" y="4902"/>
                    <a:pt x="11224" y="7966"/>
                  </a:cubicBezTo>
                  <a:cubicBezTo>
                    <a:pt x="7624" y="11030"/>
                    <a:pt x="3812" y="14706"/>
                    <a:pt x="1906" y="17081"/>
                  </a:cubicBezTo>
                  <a:cubicBezTo>
                    <a:pt x="0" y="19455"/>
                    <a:pt x="0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380298" y="3636124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418398" y="352182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539048" y="3394824"/>
              <a:ext cx="918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226" y="0"/>
                  </a:moveTo>
                  <a:cubicBezTo>
                    <a:pt x="9391" y="3240"/>
                    <a:pt x="14557" y="6480"/>
                    <a:pt x="17609" y="9120"/>
                  </a:cubicBezTo>
                  <a:cubicBezTo>
                    <a:pt x="20661" y="11760"/>
                    <a:pt x="21600" y="13800"/>
                    <a:pt x="18313" y="15780"/>
                  </a:cubicBezTo>
                  <a:cubicBezTo>
                    <a:pt x="15026" y="17760"/>
                    <a:pt x="7513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964498" y="368057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480221" y="3565559"/>
              <a:ext cx="117161" cy="1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854" fill="norm" stroke="1" extrusionOk="0">
                  <a:moveTo>
                    <a:pt x="4379" y="6229"/>
                  </a:moveTo>
                  <a:cubicBezTo>
                    <a:pt x="4379" y="9439"/>
                    <a:pt x="4379" y="12650"/>
                    <a:pt x="3607" y="15423"/>
                  </a:cubicBezTo>
                  <a:cubicBezTo>
                    <a:pt x="2836" y="18196"/>
                    <a:pt x="1293" y="20531"/>
                    <a:pt x="521" y="20823"/>
                  </a:cubicBezTo>
                  <a:cubicBezTo>
                    <a:pt x="-250" y="21115"/>
                    <a:pt x="-250" y="19364"/>
                    <a:pt x="1100" y="16153"/>
                  </a:cubicBezTo>
                  <a:cubicBezTo>
                    <a:pt x="2450" y="12942"/>
                    <a:pt x="5150" y="8272"/>
                    <a:pt x="7271" y="5353"/>
                  </a:cubicBezTo>
                  <a:cubicBezTo>
                    <a:pt x="9393" y="2434"/>
                    <a:pt x="10936" y="1266"/>
                    <a:pt x="13057" y="537"/>
                  </a:cubicBezTo>
                  <a:cubicBezTo>
                    <a:pt x="15179" y="-193"/>
                    <a:pt x="17879" y="-485"/>
                    <a:pt x="19421" y="1704"/>
                  </a:cubicBezTo>
                  <a:cubicBezTo>
                    <a:pt x="20964" y="3893"/>
                    <a:pt x="21350" y="8564"/>
                    <a:pt x="21350" y="12066"/>
                  </a:cubicBezTo>
                  <a:cubicBezTo>
                    <a:pt x="21350" y="15569"/>
                    <a:pt x="20964" y="17904"/>
                    <a:pt x="20579" y="20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834448" y="3487957"/>
              <a:ext cx="127001" cy="22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1982"/>
                  </a:moveTo>
                  <a:cubicBezTo>
                    <a:pt x="0" y="991"/>
                    <a:pt x="0" y="0"/>
                    <a:pt x="540" y="0"/>
                  </a:cubicBezTo>
                  <a:cubicBezTo>
                    <a:pt x="1080" y="0"/>
                    <a:pt x="2160" y="991"/>
                    <a:pt x="4860" y="4161"/>
                  </a:cubicBezTo>
                  <a:cubicBezTo>
                    <a:pt x="7560" y="7332"/>
                    <a:pt x="11880" y="12683"/>
                    <a:pt x="14580" y="16150"/>
                  </a:cubicBezTo>
                  <a:cubicBezTo>
                    <a:pt x="17280" y="19618"/>
                    <a:pt x="18360" y="21204"/>
                    <a:pt x="19260" y="21402"/>
                  </a:cubicBezTo>
                  <a:cubicBezTo>
                    <a:pt x="20160" y="21600"/>
                    <a:pt x="20880" y="20411"/>
                    <a:pt x="21600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829040" y="3540874"/>
              <a:ext cx="176859" cy="2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7" fill="norm" stroke="1" extrusionOk="0">
                  <a:moveTo>
                    <a:pt x="21486" y="0"/>
                  </a:moveTo>
                  <a:cubicBezTo>
                    <a:pt x="18400" y="2517"/>
                    <a:pt x="15315" y="5033"/>
                    <a:pt x="12100" y="8074"/>
                  </a:cubicBezTo>
                  <a:cubicBezTo>
                    <a:pt x="8886" y="11115"/>
                    <a:pt x="5543" y="14680"/>
                    <a:pt x="3357" y="17196"/>
                  </a:cubicBezTo>
                  <a:cubicBezTo>
                    <a:pt x="1172" y="19713"/>
                    <a:pt x="143" y="21181"/>
                    <a:pt x="15" y="21390"/>
                  </a:cubicBezTo>
                  <a:cubicBezTo>
                    <a:pt x="-114" y="21600"/>
                    <a:pt x="657" y="20551"/>
                    <a:pt x="1429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825652" y="3426999"/>
              <a:ext cx="19294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18" fill="norm" stroke="1" extrusionOk="0">
                  <a:moveTo>
                    <a:pt x="1680" y="21118"/>
                  </a:moveTo>
                  <a:cubicBezTo>
                    <a:pt x="741" y="13918"/>
                    <a:pt x="-198" y="6718"/>
                    <a:pt x="37" y="3118"/>
                  </a:cubicBezTo>
                  <a:cubicBezTo>
                    <a:pt x="272" y="-482"/>
                    <a:pt x="1680" y="-482"/>
                    <a:pt x="5437" y="718"/>
                  </a:cubicBezTo>
                  <a:cubicBezTo>
                    <a:pt x="9193" y="1918"/>
                    <a:pt x="15298" y="4318"/>
                    <a:pt x="21402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234498" y="3515474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264648" y="3540874"/>
              <a:ext cx="122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8582" y="1745"/>
                    <a:pt x="16020" y="3491"/>
                    <a:pt x="12359" y="6764"/>
                  </a:cubicBezTo>
                  <a:cubicBezTo>
                    <a:pt x="8698" y="10036"/>
                    <a:pt x="3938" y="14836"/>
                    <a:pt x="1742" y="17564"/>
                  </a:cubicBezTo>
                  <a:cubicBezTo>
                    <a:pt x="-455" y="20291"/>
                    <a:pt x="-89" y="20945"/>
                    <a:pt x="2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228148" y="340117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199198" y="3915524"/>
              <a:ext cx="3028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60" y="4032"/>
                    <a:pt x="121" y="2880"/>
                    <a:pt x="340" y="2160"/>
                  </a:cubicBezTo>
                  <a:cubicBezTo>
                    <a:pt x="558" y="1440"/>
                    <a:pt x="936" y="1152"/>
                    <a:pt x="1396" y="864"/>
                  </a:cubicBezTo>
                  <a:cubicBezTo>
                    <a:pt x="1857" y="576"/>
                    <a:pt x="2400" y="288"/>
                    <a:pt x="2958" y="144"/>
                  </a:cubicBezTo>
                  <a:cubicBezTo>
                    <a:pt x="3517" y="0"/>
                    <a:pt x="4091" y="0"/>
                    <a:pt x="4702" y="0"/>
                  </a:cubicBezTo>
                  <a:cubicBezTo>
                    <a:pt x="5313" y="0"/>
                    <a:pt x="5962" y="0"/>
                    <a:pt x="6566" y="288"/>
                  </a:cubicBezTo>
                  <a:cubicBezTo>
                    <a:pt x="7170" y="576"/>
                    <a:pt x="7728" y="1152"/>
                    <a:pt x="8302" y="1728"/>
                  </a:cubicBezTo>
                  <a:cubicBezTo>
                    <a:pt x="8875" y="2304"/>
                    <a:pt x="9464" y="2880"/>
                    <a:pt x="10060" y="3456"/>
                  </a:cubicBezTo>
                  <a:cubicBezTo>
                    <a:pt x="10657" y="4032"/>
                    <a:pt x="11260" y="4608"/>
                    <a:pt x="11879" y="5184"/>
                  </a:cubicBezTo>
                  <a:cubicBezTo>
                    <a:pt x="12498" y="5760"/>
                    <a:pt x="13132" y="6336"/>
                    <a:pt x="13675" y="6768"/>
                  </a:cubicBezTo>
                  <a:cubicBezTo>
                    <a:pt x="14219" y="7200"/>
                    <a:pt x="14672" y="7488"/>
                    <a:pt x="15215" y="8064"/>
                  </a:cubicBezTo>
                  <a:cubicBezTo>
                    <a:pt x="15758" y="8640"/>
                    <a:pt x="16392" y="9504"/>
                    <a:pt x="17072" y="10512"/>
                  </a:cubicBezTo>
                  <a:cubicBezTo>
                    <a:pt x="17751" y="11520"/>
                    <a:pt x="18475" y="12672"/>
                    <a:pt x="19155" y="14112"/>
                  </a:cubicBezTo>
                  <a:cubicBezTo>
                    <a:pt x="19834" y="15552"/>
                    <a:pt x="20468" y="17280"/>
                    <a:pt x="20868" y="18576"/>
                  </a:cubicBezTo>
                  <a:cubicBezTo>
                    <a:pt x="21268" y="19872"/>
                    <a:pt x="21434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400281" y="4187442"/>
              <a:ext cx="256118" cy="28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9458" y="1514"/>
                  </a:moveTo>
                  <a:cubicBezTo>
                    <a:pt x="20350" y="720"/>
                    <a:pt x="21243" y="-74"/>
                    <a:pt x="20707" y="5"/>
                  </a:cubicBezTo>
                  <a:cubicBezTo>
                    <a:pt x="20172" y="85"/>
                    <a:pt x="18208" y="1038"/>
                    <a:pt x="15352" y="2388"/>
                  </a:cubicBezTo>
                  <a:cubicBezTo>
                    <a:pt x="12496" y="3738"/>
                    <a:pt x="8747" y="5485"/>
                    <a:pt x="6516" y="6597"/>
                  </a:cubicBezTo>
                  <a:cubicBezTo>
                    <a:pt x="4284" y="7708"/>
                    <a:pt x="3570" y="8185"/>
                    <a:pt x="3660" y="8582"/>
                  </a:cubicBezTo>
                  <a:cubicBezTo>
                    <a:pt x="3749" y="8979"/>
                    <a:pt x="4641" y="9297"/>
                    <a:pt x="5980" y="9455"/>
                  </a:cubicBezTo>
                  <a:cubicBezTo>
                    <a:pt x="7319" y="9614"/>
                    <a:pt x="9104" y="9614"/>
                    <a:pt x="10532" y="9773"/>
                  </a:cubicBezTo>
                  <a:cubicBezTo>
                    <a:pt x="11960" y="9932"/>
                    <a:pt x="13031" y="10250"/>
                    <a:pt x="13567" y="10805"/>
                  </a:cubicBezTo>
                  <a:cubicBezTo>
                    <a:pt x="14102" y="11361"/>
                    <a:pt x="14102" y="12155"/>
                    <a:pt x="12585" y="13426"/>
                  </a:cubicBezTo>
                  <a:cubicBezTo>
                    <a:pt x="11068" y="14697"/>
                    <a:pt x="8033" y="16444"/>
                    <a:pt x="5980" y="17555"/>
                  </a:cubicBezTo>
                  <a:cubicBezTo>
                    <a:pt x="3927" y="18667"/>
                    <a:pt x="2856" y="19144"/>
                    <a:pt x="1874" y="19700"/>
                  </a:cubicBezTo>
                  <a:cubicBezTo>
                    <a:pt x="893" y="20255"/>
                    <a:pt x="0" y="20891"/>
                    <a:pt x="0" y="21208"/>
                  </a:cubicBezTo>
                  <a:cubicBezTo>
                    <a:pt x="0" y="21526"/>
                    <a:pt x="893" y="21526"/>
                    <a:pt x="3660" y="20970"/>
                  </a:cubicBezTo>
                  <a:cubicBezTo>
                    <a:pt x="6426" y="20414"/>
                    <a:pt x="11068" y="19302"/>
                    <a:pt x="14370" y="18588"/>
                  </a:cubicBezTo>
                  <a:cubicBezTo>
                    <a:pt x="17673" y="17873"/>
                    <a:pt x="19636" y="17555"/>
                    <a:pt x="21600" y="17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7798474" y="4193341"/>
              <a:ext cx="150025" cy="26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23" fill="norm" stroke="1" extrusionOk="0">
                  <a:moveTo>
                    <a:pt x="21263" y="3139"/>
                  </a:moveTo>
                  <a:cubicBezTo>
                    <a:pt x="21263" y="2302"/>
                    <a:pt x="21263" y="1465"/>
                    <a:pt x="20663" y="795"/>
                  </a:cubicBezTo>
                  <a:cubicBezTo>
                    <a:pt x="20063" y="125"/>
                    <a:pt x="18863" y="-377"/>
                    <a:pt x="16013" y="376"/>
                  </a:cubicBezTo>
                  <a:cubicBezTo>
                    <a:pt x="13163" y="1130"/>
                    <a:pt x="8663" y="3139"/>
                    <a:pt x="5513" y="5567"/>
                  </a:cubicBezTo>
                  <a:cubicBezTo>
                    <a:pt x="2363" y="7995"/>
                    <a:pt x="563" y="10842"/>
                    <a:pt x="113" y="13186"/>
                  </a:cubicBezTo>
                  <a:cubicBezTo>
                    <a:pt x="-337" y="15530"/>
                    <a:pt x="563" y="17372"/>
                    <a:pt x="2663" y="18628"/>
                  </a:cubicBezTo>
                  <a:cubicBezTo>
                    <a:pt x="4763" y="19883"/>
                    <a:pt x="8063" y="20553"/>
                    <a:pt x="11363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031048" y="4226674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40"/>
                    <a:pt x="9600" y="10080"/>
                    <a:pt x="12514" y="13200"/>
                  </a:cubicBezTo>
                  <a:cubicBezTo>
                    <a:pt x="15429" y="16320"/>
                    <a:pt x="16457" y="17520"/>
                    <a:pt x="17486" y="18600"/>
                  </a:cubicBezTo>
                  <a:cubicBezTo>
                    <a:pt x="18514" y="19680"/>
                    <a:pt x="19543" y="20640"/>
                    <a:pt x="20229" y="21120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058152" y="4223409"/>
              <a:ext cx="169747" cy="23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5" fill="norm" stroke="1" extrusionOk="0">
                  <a:moveTo>
                    <a:pt x="21385" y="1429"/>
                  </a:moveTo>
                  <a:cubicBezTo>
                    <a:pt x="20585" y="671"/>
                    <a:pt x="19785" y="-87"/>
                    <a:pt x="18852" y="8"/>
                  </a:cubicBezTo>
                  <a:cubicBezTo>
                    <a:pt x="17918" y="102"/>
                    <a:pt x="16852" y="1050"/>
                    <a:pt x="14452" y="3892"/>
                  </a:cubicBezTo>
                  <a:cubicBezTo>
                    <a:pt x="12052" y="6734"/>
                    <a:pt x="8318" y="11471"/>
                    <a:pt x="5918" y="14408"/>
                  </a:cubicBezTo>
                  <a:cubicBezTo>
                    <a:pt x="3518" y="17345"/>
                    <a:pt x="2452" y="18481"/>
                    <a:pt x="1518" y="19524"/>
                  </a:cubicBezTo>
                  <a:cubicBezTo>
                    <a:pt x="585" y="20566"/>
                    <a:pt x="-215" y="21513"/>
                    <a:pt x="52" y="21418"/>
                  </a:cubicBezTo>
                  <a:cubicBezTo>
                    <a:pt x="318" y="21324"/>
                    <a:pt x="1652" y="20187"/>
                    <a:pt x="2985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259648" y="4398124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8256383" y="4302874"/>
              <a:ext cx="35016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13395" y="8100"/>
                  </a:moveTo>
                  <a:cubicBezTo>
                    <a:pt x="7043" y="5400"/>
                    <a:pt x="690" y="2700"/>
                    <a:pt x="54" y="6750"/>
                  </a:cubicBezTo>
                  <a:cubicBezTo>
                    <a:pt x="-581" y="10800"/>
                    <a:pt x="4501" y="21600"/>
                    <a:pt x="8948" y="21600"/>
                  </a:cubicBezTo>
                  <a:cubicBezTo>
                    <a:pt x="13395" y="21600"/>
                    <a:pt x="17207" y="10800"/>
                    <a:pt x="210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8373948" y="4194924"/>
              <a:ext cx="8581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3161" y="0"/>
                  </a:moveTo>
                  <a:cubicBezTo>
                    <a:pt x="7376" y="1473"/>
                    <a:pt x="11590" y="2945"/>
                    <a:pt x="15015" y="5318"/>
                  </a:cubicBezTo>
                  <a:cubicBezTo>
                    <a:pt x="18439" y="7691"/>
                    <a:pt x="21073" y="10964"/>
                    <a:pt x="21337" y="13418"/>
                  </a:cubicBezTo>
                  <a:cubicBezTo>
                    <a:pt x="21600" y="15873"/>
                    <a:pt x="19493" y="17509"/>
                    <a:pt x="15541" y="18736"/>
                  </a:cubicBezTo>
                  <a:cubicBezTo>
                    <a:pt x="11590" y="19964"/>
                    <a:pt x="5795" y="207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8348548" y="4027621"/>
              <a:ext cx="120651" cy="13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5500"/>
                  </a:moveTo>
                  <a:cubicBezTo>
                    <a:pt x="758" y="3785"/>
                    <a:pt x="1516" y="2071"/>
                    <a:pt x="3600" y="1042"/>
                  </a:cubicBezTo>
                  <a:cubicBezTo>
                    <a:pt x="5684" y="14"/>
                    <a:pt x="9095" y="-329"/>
                    <a:pt x="10989" y="357"/>
                  </a:cubicBezTo>
                  <a:cubicBezTo>
                    <a:pt x="12884" y="1042"/>
                    <a:pt x="13263" y="2757"/>
                    <a:pt x="12695" y="5328"/>
                  </a:cubicBezTo>
                  <a:cubicBezTo>
                    <a:pt x="12126" y="7900"/>
                    <a:pt x="10611" y="11328"/>
                    <a:pt x="9095" y="13728"/>
                  </a:cubicBezTo>
                  <a:cubicBezTo>
                    <a:pt x="7579" y="16128"/>
                    <a:pt x="6063" y="17500"/>
                    <a:pt x="6253" y="18700"/>
                  </a:cubicBezTo>
                  <a:cubicBezTo>
                    <a:pt x="6442" y="19900"/>
                    <a:pt x="8337" y="20928"/>
                    <a:pt x="11179" y="21100"/>
                  </a:cubicBezTo>
                  <a:cubicBezTo>
                    <a:pt x="14021" y="21271"/>
                    <a:pt x="17811" y="20585"/>
                    <a:pt x="21600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761298" y="442352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102117" y="4321659"/>
              <a:ext cx="143746" cy="15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09" fill="norm" stroke="1" extrusionOk="0">
                  <a:moveTo>
                    <a:pt x="5776" y="3402"/>
                  </a:moveTo>
                  <a:cubicBezTo>
                    <a:pt x="4863" y="7890"/>
                    <a:pt x="3950" y="12378"/>
                    <a:pt x="3037" y="15604"/>
                  </a:cubicBezTo>
                  <a:cubicBezTo>
                    <a:pt x="2125" y="18830"/>
                    <a:pt x="1212" y="20794"/>
                    <a:pt x="604" y="21074"/>
                  </a:cubicBezTo>
                  <a:cubicBezTo>
                    <a:pt x="-5" y="21355"/>
                    <a:pt x="-309" y="19952"/>
                    <a:pt x="452" y="16867"/>
                  </a:cubicBezTo>
                  <a:cubicBezTo>
                    <a:pt x="1212" y="13781"/>
                    <a:pt x="3037" y="9012"/>
                    <a:pt x="5167" y="5646"/>
                  </a:cubicBezTo>
                  <a:cubicBezTo>
                    <a:pt x="7297" y="2280"/>
                    <a:pt x="9730" y="316"/>
                    <a:pt x="12621" y="36"/>
                  </a:cubicBezTo>
                  <a:cubicBezTo>
                    <a:pt x="15511" y="-245"/>
                    <a:pt x="18857" y="1158"/>
                    <a:pt x="20074" y="4243"/>
                  </a:cubicBezTo>
                  <a:cubicBezTo>
                    <a:pt x="21291" y="7329"/>
                    <a:pt x="20378" y="12098"/>
                    <a:pt x="19466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9456966" y="4215562"/>
              <a:ext cx="186983" cy="33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5" fill="norm" stroke="1" extrusionOk="0">
                  <a:moveTo>
                    <a:pt x="21439" y="1538"/>
                  </a:moveTo>
                  <a:cubicBezTo>
                    <a:pt x="20711" y="991"/>
                    <a:pt x="19983" y="444"/>
                    <a:pt x="18891" y="170"/>
                  </a:cubicBezTo>
                  <a:cubicBezTo>
                    <a:pt x="17799" y="-103"/>
                    <a:pt x="16342" y="-103"/>
                    <a:pt x="14522" y="581"/>
                  </a:cubicBezTo>
                  <a:cubicBezTo>
                    <a:pt x="12702" y="1264"/>
                    <a:pt x="10518" y="2631"/>
                    <a:pt x="8091" y="5024"/>
                  </a:cubicBezTo>
                  <a:cubicBezTo>
                    <a:pt x="5664" y="7416"/>
                    <a:pt x="2994" y="10834"/>
                    <a:pt x="1538" y="13568"/>
                  </a:cubicBezTo>
                  <a:cubicBezTo>
                    <a:pt x="82" y="16302"/>
                    <a:pt x="-161" y="18353"/>
                    <a:pt x="82" y="19651"/>
                  </a:cubicBezTo>
                  <a:cubicBezTo>
                    <a:pt x="324" y="20950"/>
                    <a:pt x="1052" y="21497"/>
                    <a:pt x="3115" y="21429"/>
                  </a:cubicBezTo>
                  <a:cubicBezTo>
                    <a:pt x="5178" y="21360"/>
                    <a:pt x="8576" y="20677"/>
                    <a:pt x="11974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9732848" y="4315574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725"/>
                    <a:pt x="6646" y="9450"/>
                    <a:pt x="9000" y="12488"/>
                  </a:cubicBezTo>
                  <a:cubicBezTo>
                    <a:pt x="11354" y="15525"/>
                    <a:pt x="12738" y="16875"/>
                    <a:pt x="14677" y="18113"/>
                  </a:cubicBezTo>
                  <a:cubicBezTo>
                    <a:pt x="16615" y="19350"/>
                    <a:pt x="19108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738635" y="4366323"/>
              <a:ext cx="172014" cy="19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8" fill="norm" stroke="1" extrusionOk="0">
                  <a:moveTo>
                    <a:pt x="21407" y="687"/>
                  </a:moveTo>
                  <a:cubicBezTo>
                    <a:pt x="20090" y="233"/>
                    <a:pt x="18773" y="-222"/>
                    <a:pt x="17719" y="119"/>
                  </a:cubicBezTo>
                  <a:cubicBezTo>
                    <a:pt x="16666" y="460"/>
                    <a:pt x="15875" y="1597"/>
                    <a:pt x="13636" y="4325"/>
                  </a:cubicBezTo>
                  <a:cubicBezTo>
                    <a:pt x="11397" y="7054"/>
                    <a:pt x="7709" y="11374"/>
                    <a:pt x="5602" y="14102"/>
                  </a:cubicBezTo>
                  <a:cubicBezTo>
                    <a:pt x="3495" y="16831"/>
                    <a:pt x="2968" y="17967"/>
                    <a:pt x="2178" y="19104"/>
                  </a:cubicBezTo>
                  <a:cubicBezTo>
                    <a:pt x="1387" y="20241"/>
                    <a:pt x="334" y="21378"/>
                    <a:pt x="70" y="21378"/>
                  </a:cubicBezTo>
                  <a:cubicBezTo>
                    <a:pt x="-193" y="21378"/>
                    <a:pt x="334" y="20241"/>
                    <a:pt x="861" y="18991"/>
                  </a:cubicBezTo>
                  <a:cubicBezTo>
                    <a:pt x="1387" y="17740"/>
                    <a:pt x="1914" y="16376"/>
                    <a:pt x="2441" y="15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694748" y="4239374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0" y="7200"/>
                    <a:pt x="11600" y="14400"/>
                    <a:pt x="15200" y="18000"/>
                  </a:cubicBezTo>
                  <a:cubicBezTo>
                    <a:pt x="18800" y="21600"/>
                    <a:pt x="20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974148" y="4245724"/>
              <a:ext cx="111979" cy="35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43" fill="norm" stroke="1" extrusionOk="0">
                  <a:moveTo>
                    <a:pt x="9425" y="0"/>
                  </a:moveTo>
                  <a:cubicBezTo>
                    <a:pt x="13745" y="2199"/>
                    <a:pt x="18065" y="4398"/>
                    <a:pt x="19833" y="7243"/>
                  </a:cubicBezTo>
                  <a:cubicBezTo>
                    <a:pt x="21600" y="10089"/>
                    <a:pt x="20815" y="13581"/>
                    <a:pt x="18065" y="16103"/>
                  </a:cubicBezTo>
                  <a:cubicBezTo>
                    <a:pt x="15316" y="18625"/>
                    <a:pt x="10604" y="20177"/>
                    <a:pt x="7265" y="20889"/>
                  </a:cubicBezTo>
                  <a:cubicBezTo>
                    <a:pt x="3927" y="21600"/>
                    <a:pt x="1964" y="21471"/>
                    <a:pt x="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177348" y="4169524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5600" y="818"/>
                  </a:cubicBezTo>
                  <a:cubicBezTo>
                    <a:pt x="7200" y="1636"/>
                    <a:pt x="8400" y="3273"/>
                    <a:pt x="8200" y="5564"/>
                  </a:cubicBezTo>
                  <a:cubicBezTo>
                    <a:pt x="8000" y="7855"/>
                    <a:pt x="6400" y="10800"/>
                    <a:pt x="4800" y="12764"/>
                  </a:cubicBezTo>
                  <a:cubicBezTo>
                    <a:pt x="3200" y="14727"/>
                    <a:pt x="1600" y="15709"/>
                    <a:pt x="1000" y="17018"/>
                  </a:cubicBezTo>
                  <a:cubicBezTo>
                    <a:pt x="400" y="18327"/>
                    <a:pt x="800" y="19964"/>
                    <a:pt x="4400" y="20782"/>
                  </a:cubicBezTo>
                  <a:cubicBezTo>
                    <a:pt x="8000" y="21600"/>
                    <a:pt x="14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951142" y="5163957"/>
              <a:ext cx="252193" cy="5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10" fill="norm" stroke="1" extrusionOk="0">
                  <a:moveTo>
                    <a:pt x="1898" y="10301"/>
                  </a:moveTo>
                  <a:cubicBezTo>
                    <a:pt x="1541" y="13466"/>
                    <a:pt x="1184" y="16631"/>
                    <a:pt x="916" y="18569"/>
                  </a:cubicBezTo>
                  <a:cubicBezTo>
                    <a:pt x="648" y="20507"/>
                    <a:pt x="470" y="21220"/>
                    <a:pt x="291" y="21378"/>
                  </a:cubicBezTo>
                  <a:cubicBezTo>
                    <a:pt x="113" y="21536"/>
                    <a:pt x="-66" y="21140"/>
                    <a:pt x="23" y="19518"/>
                  </a:cubicBezTo>
                  <a:cubicBezTo>
                    <a:pt x="113" y="17896"/>
                    <a:pt x="470" y="15048"/>
                    <a:pt x="916" y="12279"/>
                  </a:cubicBezTo>
                  <a:cubicBezTo>
                    <a:pt x="1362" y="9510"/>
                    <a:pt x="1898" y="6820"/>
                    <a:pt x="2433" y="5000"/>
                  </a:cubicBezTo>
                  <a:cubicBezTo>
                    <a:pt x="2969" y="3180"/>
                    <a:pt x="3504" y="2231"/>
                    <a:pt x="4040" y="1558"/>
                  </a:cubicBezTo>
                  <a:cubicBezTo>
                    <a:pt x="4575" y="885"/>
                    <a:pt x="5111" y="490"/>
                    <a:pt x="5914" y="252"/>
                  </a:cubicBezTo>
                  <a:cubicBezTo>
                    <a:pt x="6717" y="15"/>
                    <a:pt x="7789" y="-64"/>
                    <a:pt x="9217" y="55"/>
                  </a:cubicBezTo>
                  <a:cubicBezTo>
                    <a:pt x="10645" y="173"/>
                    <a:pt x="12430" y="490"/>
                    <a:pt x="13679" y="1162"/>
                  </a:cubicBezTo>
                  <a:cubicBezTo>
                    <a:pt x="14929" y="1835"/>
                    <a:pt x="15643" y="2863"/>
                    <a:pt x="16000" y="3576"/>
                  </a:cubicBezTo>
                  <a:cubicBezTo>
                    <a:pt x="16357" y="4288"/>
                    <a:pt x="16357" y="4683"/>
                    <a:pt x="16089" y="5039"/>
                  </a:cubicBezTo>
                  <a:cubicBezTo>
                    <a:pt x="15822" y="5395"/>
                    <a:pt x="15286" y="5712"/>
                    <a:pt x="15465" y="5910"/>
                  </a:cubicBezTo>
                  <a:cubicBezTo>
                    <a:pt x="15643" y="6107"/>
                    <a:pt x="16536" y="6187"/>
                    <a:pt x="17696" y="6543"/>
                  </a:cubicBezTo>
                  <a:cubicBezTo>
                    <a:pt x="18856" y="6899"/>
                    <a:pt x="20284" y="7532"/>
                    <a:pt x="20909" y="8165"/>
                  </a:cubicBezTo>
                  <a:cubicBezTo>
                    <a:pt x="21534" y="8798"/>
                    <a:pt x="21355" y="9431"/>
                    <a:pt x="20284" y="9905"/>
                  </a:cubicBezTo>
                  <a:cubicBezTo>
                    <a:pt x="19213" y="10380"/>
                    <a:pt x="17250" y="10696"/>
                    <a:pt x="15286" y="1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6289031" y="5363324"/>
              <a:ext cx="7831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600" fill="norm" stroke="1" extrusionOk="0">
                  <a:moveTo>
                    <a:pt x="21032" y="9781"/>
                  </a:moveTo>
                  <a:cubicBezTo>
                    <a:pt x="18190" y="9374"/>
                    <a:pt x="15348" y="8966"/>
                    <a:pt x="11937" y="9374"/>
                  </a:cubicBezTo>
                  <a:cubicBezTo>
                    <a:pt x="8527" y="9781"/>
                    <a:pt x="4548" y="11004"/>
                    <a:pt x="2274" y="13042"/>
                  </a:cubicBezTo>
                  <a:cubicBezTo>
                    <a:pt x="0" y="15079"/>
                    <a:pt x="-568" y="17932"/>
                    <a:pt x="569" y="19562"/>
                  </a:cubicBezTo>
                  <a:cubicBezTo>
                    <a:pt x="1706" y="21192"/>
                    <a:pt x="4548" y="21600"/>
                    <a:pt x="7674" y="21600"/>
                  </a:cubicBezTo>
                  <a:cubicBezTo>
                    <a:pt x="10800" y="21600"/>
                    <a:pt x="14211" y="21192"/>
                    <a:pt x="16485" y="19970"/>
                  </a:cubicBezTo>
                  <a:cubicBezTo>
                    <a:pt x="18758" y="18747"/>
                    <a:pt x="19895" y="16709"/>
                    <a:pt x="17906" y="13245"/>
                  </a:cubicBezTo>
                  <a:cubicBezTo>
                    <a:pt x="15916" y="9781"/>
                    <a:pt x="10800" y="4891"/>
                    <a:pt x="56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094803" y="4931257"/>
              <a:ext cx="132846" cy="11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08" fill="norm" stroke="1" extrusionOk="0">
                  <a:moveTo>
                    <a:pt x="3004" y="7734"/>
                  </a:moveTo>
                  <a:cubicBezTo>
                    <a:pt x="2318" y="9565"/>
                    <a:pt x="1632" y="11395"/>
                    <a:pt x="1118" y="13958"/>
                  </a:cubicBezTo>
                  <a:cubicBezTo>
                    <a:pt x="604" y="16521"/>
                    <a:pt x="261" y="19816"/>
                    <a:pt x="89" y="20548"/>
                  </a:cubicBezTo>
                  <a:cubicBezTo>
                    <a:pt x="-82" y="21280"/>
                    <a:pt x="-82" y="19449"/>
                    <a:pt x="775" y="16155"/>
                  </a:cubicBezTo>
                  <a:cubicBezTo>
                    <a:pt x="1632" y="12860"/>
                    <a:pt x="3347" y="8100"/>
                    <a:pt x="4718" y="4805"/>
                  </a:cubicBezTo>
                  <a:cubicBezTo>
                    <a:pt x="6089" y="1511"/>
                    <a:pt x="7118" y="-320"/>
                    <a:pt x="9175" y="46"/>
                  </a:cubicBezTo>
                  <a:cubicBezTo>
                    <a:pt x="11232" y="412"/>
                    <a:pt x="14318" y="2975"/>
                    <a:pt x="16547" y="6270"/>
                  </a:cubicBezTo>
                  <a:cubicBezTo>
                    <a:pt x="18775" y="9565"/>
                    <a:pt x="20147" y="13592"/>
                    <a:pt x="21518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926148" y="533792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6911707" y="5483974"/>
              <a:ext cx="103342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19987" fill="norm" stroke="1" extrusionOk="0">
                  <a:moveTo>
                    <a:pt x="2947" y="0"/>
                  </a:moveTo>
                  <a:cubicBezTo>
                    <a:pt x="1219" y="8100"/>
                    <a:pt x="-509" y="16200"/>
                    <a:pt x="139" y="18900"/>
                  </a:cubicBezTo>
                  <a:cubicBezTo>
                    <a:pt x="787" y="21600"/>
                    <a:pt x="3811" y="18900"/>
                    <a:pt x="7699" y="14850"/>
                  </a:cubicBezTo>
                  <a:cubicBezTo>
                    <a:pt x="11587" y="10800"/>
                    <a:pt x="16339" y="5400"/>
                    <a:pt x="210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7611948" y="5293474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7641309" y="5306174"/>
              <a:ext cx="161140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7148" y="3915"/>
                    <a:pt x="12940" y="7830"/>
                    <a:pt x="9434" y="11070"/>
                  </a:cubicBezTo>
                  <a:cubicBezTo>
                    <a:pt x="5927" y="14310"/>
                    <a:pt x="3122" y="16875"/>
                    <a:pt x="1579" y="18698"/>
                  </a:cubicBezTo>
                  <a:cubicBezTo>
                    <a:pt x="37" y="20520"/>
                    <a:pt x="-244" y="21600"/>
                    <a:pt x="177" y="21600"/>
                  </a:cubicBezTo>
                  <a:cubicBezTo>
                    <a:pt x="598" y="21600"/>
                    <a:pt x="1720" y="20520"/>
                    <a:pt x="2842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7567498" y="5198224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4400"/>
                    <a:pt x="11109" y="7200"/>
                    <a:pt x="14709" y="3600"/>
                  </a:cubicBezTo>
                  <a:cubicBezTo>
                    <a:pt x="18309" y="0"/>
                    <a:pt x="199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8005648" y="554747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8621598" y="5312524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700"/>
                    <a:pt x="6109" y="5400"/>
                    <a:pt x="9164" y="8820"/>
                  </a:cubicBezTo>
                  <a:cubicBezTo>
                    <a:pt x="12218" y="12240"/>
                    <a:pt x="15273" y="16380"/>
                    <a:pt x="17345" y="18630"/>
                  </a:cubicBezTo>
                  <a:cubicBezTo>
                    <a:pt x="19418" y="20880"/>
                    <a:pt x="20509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638204" y="5314177"/>
              <a:ext cx="224695" cy="29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29" fill="norm" stroke="1" extrusionOk="0">
                  <a:moveTo>
                    <a:pt x="21429" y="337"/>
                  </a:moveTo>
                  <a:cubicBezTo>
                    <a:pt x="20218" y="33"/>
                    <a:pt x="19007" y="-271"/>
                    <a:pt x="17593" y="414"/>
                  </a:cubicBezTo>
                  <a:cubicBezTo>
                    <a:pt x="16180" y="1098"/>
                    <a:pt x="14565" y="2771"/>
                    <a:pt x="12749" y="5281"/>
                  </a:cubicBezTo>
                  <a:cubicBezTo>
                    <a:pt x="10932" y="7791"/>
                    <a:pt x="8913" y="11137"/>
                    <a:pt x="7197" y="13647"/>
                  </a:cubicBezTo>
                  <a:cubicBezTo>
                    <a:pt x="5481" y="16157"/>
                    <a:pt x="4068" y="17830"/>
                    <a:pt x="2857" y="19123"/>
                  </a:cubicBezTo>
                  <a:cubicBezTo>
                    <a:pt x="1646" y="20416"/>
                    <a:pt x="636" y="21329"/>
                    <a:pt x="233" y="21329"/>
                  </a:cubicBezTo>
                  <a:cubicBezTo>
                    <a:pt x="-171" y="21329"/>
                    <a:pt x="31" y="20416"/>
                    <a:pt x="233" y="19580"/>
                  </a:cubicBezTo>
                  <a:cubicBezTo>
                    <a:pt x="435" y="18743"/>
                    <a:pt x="636" y="17983"/>
                    <a:pt x="838" y="17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488248" y="5185524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4400"/>
                    <a:pt x="6887" y="7200"/>
                    <a:pt x="10487" y="3600"/>
                  </a:cubicBezTo>
                  <a:cubicBezTo>
                    <a:pt x="14087" y="0"/>
                    <a:pt x="17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078798" y="549667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301899" y="5248504"/>
              <a:ext cx="201067" cy="53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5" fill="norm" stroke="1" extrusionOk="0">
                  <a:moveTo>
                    <a:pt x="3960" y="5103"/>
                  </a:moveTo>
                  <a:cubicBezTo>
                    <a:pt x="3510" y="6882"/>
                    <a:pt x="3060" y="8661"/>
                    <a:pt x="2722" y="10863"/>
                  </a:cubicBezTo>
                  <a:cubicBezTo>
                    <a:pt x="2385" y="13065"/>
                    <a:pt x="2160" y="15691"/>
                    <a:pt x="1935" y="17216"/>
                  </a:cubicBezTo>
                  <a:cubicBezTo>
                    <a:pt x="1710" y="18741"/>
                    <a:pt x="1485" y="19164"/>
                    <a:pt x="1147" y="19800"/>
                  </a:cubicBezTo>
                  <a:cubicBezTo>
                    <a:pt x="810" y="20435"/>
                    <a:pt x="360" y="21282"/>
                    <a:pt x="135" y="21409"/>
                  </a:cubicBezTo>
                  <a:cubicBezTo>
                    <a:pt x="-90" y="21536"/>
                    <a:pt x="-90" y="20943"/>
                    <a:pt x="585" y="18995"/>
                  </a:cubicBezTo>
                  <a:cubicBezTo>
                    <a:pt x="1260" y="17047"/>
                    <a:pt x="2610" y="13743"/>
                    <a:pt x="3960" y="10821"/>
                  </a:cubicBezTo>
                  <a:cubicBezTo>
                    <a:pt x="5310" y="7898"/>
                    <a:pt x="6660" y="5357"/>
                    <a:pt x="7897" y="3663"/>
                  </a:cubicBezTo>
                  <a:cubicBezTo>
                    <a:pt x="9135" y="1969"/>
                    <a:pt x="10260" y="1122"/>
                    <a:pt x="11723" y="614"/>
                  </a:cubicBezTo>
                  <a:cubicBezTo>
                    <a:pt x="13185" y="105"/>
                    <a:pt x="14985" y="-64"/>
                    <a:pt x="16222" y="21"/>
                  </a:cubicBezTo>
                  <a:cubicBezTo>
                    <a:pt x="17460" y="105"/>
                    <a:pt x="18135" y="444"/>
                    <a:pt x="18473" y="1122"/>
                  </a:cubicBezTo>
                  <a:cubicBezTo>
                    <a:pt x="18810" y="1800"/>
                    <a:pt x="18810" y="2816"/>
                    <a:pt x="18473" y="3536"/>
                  </a:cubicBezTo>
                  <a:cubicBezTo>
                    <a:pt x="18135" y="4256"/>
                    <a:pt x="17460" y="4680"/>
                    <a:pt x="17010" y="5103"/>
                  </a:cubicBezTo>
                  <a:cubicBezTo>
                    <a:pt x="16560" y="5527"/>
                    <a:pt x="16335" y="5950"/>
                    <a:pt x="16672" y="6331"/>
                  </a:cubicBezTo>
                  <a:cubicBezTo>
                    <a:pt x="17010" y="6712"/>
                    <a:pt x="17910" y="7051"/>
                    <a:pt x="18810" y="7390"/>
                  </a:cubicBezTo>
                  <a:cubicBezTo>
                    <a:pt x="19710" y="7729"/>
                    <a:pt x="20610" y="8068"/>
                    <a:pt x="21060" y="8576"/>
                  </a:cubicBezTo>
                  <a:cubicBezTo>
                    <a:pt x="21510" y="9084"/>
                    <a:pt x="21510" y="9762"/>
                    <a:pt x="20835" y="10185"/>
                  </a:cubicBezTo>
                  <a:cubicBezTo>
                    <a:pt x="20160" y="10609"/>
                    <a:pt x="18810" y="10778"/>
                    <a:pt x="17460" y="10863"/>
                  </a:cubicBezTo>
                  <a:cubicBezTo>
                    <a:pt x="16110" y="10948"/>
                    <a:pt x="14760" y="10948"/>
                    <a:pt x="13522" y="10863"/>
                  </a:cubicBezTo>
                  <a:cubicBezTo>
                    <a:pt x="12285" y="10778"/>
                    <a:pt x="11160" y="10609"/>
                    <a:pt x="11497" y="10567"/>
                  </a:cubicBezTo>
                  <a:cubicBezTo>
                    <a:pt x="11835" y="10524"/>
                    <a:pt x="13635" y="10609"/>
                    <a:pt x="15435" y="1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586798" y="5515724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424603" y="5052174"/>
              <a:ext cx="14314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470" y="4547"/>
                  </a:moveTo>
                  <a:cubicBezTo>
                    <a:pt x="835" y="6442"/>
                    <a:pt x="200" y="8337"/>
                    <a:pt x="41" y="11179"/>
                  </a:cubicBezTo>
                  <a:cubicBezTo>
                    <a:pt x="-118" y="14021"/>
                    <a:pt x="200" y="17811"/>
                    <a:pt x="835" y="18758"/>
                  </a:cubicBezTo>
                  <a:cubicBezTo>
                    <a:pt x="1470" y="19705"/>
                    <a:pt x="2423" y="17811"/>
                    <a:pt x="3535" y="14589"/>
                  </a:cubicBezTo>
                  <a:cubicBezTo>
                    <a:pt x="4647" y="11368"/>
                    <a:pt x="5917" y="6821"/>
                    <a:pt x="7188" y="3979"/>
                  </a:cubicBezTo>
                  <a:cubicBezTo>
                    <a:pt x="8458" y="1137"/>
                    <a:pt x="9729" y="0"/>
                    <a:pt x="11000" y="0"/>
                  </a:cubicBezTo>
                  <a:cubicBezTo>
                    <a:pt x="12270" y="0"/>
                    <a:pt x="13541" y="1137"/>
                    <a:pt x="14653" y="4358"/>
                  </a:cubicBezTo>
                  <a:cubicBezTo>
                    <a:pt x="15764" y="7579"/>
                    <a:pt x="16717" y="12884"/>
                    <a:pt x="17829" y="16105"/>
                  </a:cubicBezTo>
                  <a:cubicBezTo>
                    <a:pt x="18941" y="19326"/>
                    <a:pt x="20211" y="20463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Drawing"/>
          <p:cNvGrpSpPr/>
          <p:nvPr/>
        </p:nvGrpSpPr>
        <p:grpSpPr>
          <a:xfrm>
            <a:off x="1253023" y="1473200"/>
            <a:ext cx="6062178" cy="2413000"/>
            <a:chOff x="0" y="0"/>
            <a:chExt cx="6062176" cy="2413000"/>
          </a:xfrm>
        </p:grpSpPr>
        <p:sp>
          <p:nvSpPr>
            <p:cNvPr id="2091" name="Line"/>
            <p:cNvSpPr/>
            <p:nvPr/>
          </p:nvSpPr>
          <p:spPr>
            <a:xfrm>
              <a:off x="852229" y="354620"/>
              <a:ext cx="194313" cy="7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05" fill="norm" stroke="1" extrusionOk="0">
                  <a:moveTo>
                    <a:pt x="1681" y="7850"/>
                  </a:moveTo>
                  <a:cubicBezTo>
                    <a:pt x="1681" y="9712"/>
                    <a:pt x="1681" y="11574"/>
                    <a:pt x="2363" y="13529"/>
                  </a:cubicBezTo>
                  <a:cubicBezTo>
                    <a:pt x="3045" y="15484"/>
                    <a:pt x="4409" y="17533"/>
                    <a:pt x="5091" y="18774"/>
                  </a:cubicBezTo>
                  <a:cubicBezTo>
                    <a:pt x="5774" y="20015"/>
                    <a:pt x="5774" y="20450"/>
                    <a:pt x="5774" y="20822"/>
                  </a:cubicBezTo>
                  <a:cubicBezTo>
                    <a:pt x="5774" y="21195"/>
                    <a:pt x="5774" y="21505"/>
                    <a:pt x="5774" y="21505"/>
                  </a:cubicBezTo>
                  <a:cubicBezTo>
                    <a:pt x="5774" y="21505"/>
                    <a:pt x="5774" y="21195"/>
                    <a:pt x="5205" y="19891"/>
                  </a:cubicBezTo>
                  <a:cubicBezTo>
                    <a:pt x="4637" y="18588"/>
                    <a:pt x="3500" y="16291"/>
                    <a:pt x="2590" y="14150"/>
                  </a:cubicBezTo>
                  <a:cubicBezTo>
                    <a:pt x="1681" y="12008"/>
                    <a:pt x="999" y="10022"/>
                    <a:pt x="544" y="8067"/>
                  </a:cubicBezTo>
                  <a:cubicBezTo>
                    <a:pt x="89" y="6112"/>
                    <a:pt x="-138" y="4188"/>
                    <a:pt x="89" y="2977"/>
                  </a:cubicBezTo>
                  <a:cubicBezTo>
                    <a:pt x="317" y="1767"/>
                    <a:pt x="999" y="1271"/>
                    <a:pt x="1681" y="898"/>
                  </a:cubicBezTo>
                  <a:cubicBezTo>
                    <a:pt x="2363" y="526"/>
                    <a:pt x="3045" y="277"/>
                    <a:pt x="3955" y="122"/>
                  </a:cubicBezTo>
                  <a:cubicBezTo>
                    <a:pt x="4864" y="-33"/>
                    <a:pt x="6001" y="-95"/>
                    <a:pt x="7593" y="277"/>
                  </a:cubicBezTo>
                  <a:cubicBezTo>
                    <a:pt x="9184" y="650"/>
                    <a:pt x="11230" y="1457"/>
                    <a:pt x="12254" y="2419"/>
                  </a:cubicBezTo>
                  <a:cubicBezTo>
                    <a:pt x="13277" y="3381"/>
                    <a:pt x="13277" y="4498"/>
                    <a:pt x="12708" y="5305"/>
                  </a:cubicBezTo>
                  <a:cubicBezTo>
                    <a:pt x="12140" y="6112"/>
                    <a:pt x="11003" y="6608"/>
                    <a:pt x="11003" y="6857"/>
                  </a:cubicBezTo>
                  <a:cubicBezTo>
                    <a:pt x="11003" y="7105"/>
                    <a:pt x="12140" y="7105"/>
                    <a:pt x="14186" y="7446"/>
                  </a:cubicBezTo>
                  <a:cubicBezTo>
                    <a:pt x="16233" y="7788"/>
                    <a:pt x="19188" y="8471"/>
                    <a:pt x="20325" y="9339"/>
                  </a:cubicBezTo>
                  <a:cubicBezTo>
                    <a:pt x="21462" y="10208"/>
                    <a:pt x="20780" y="11264"/>
                    <a:pt x="18734" y="12008"/>
                  </a:cubicBezTo>
                  <a:cubicBezTo>
                    <a:pt x="16687" y="12753"/>
                    <a:pt x="13277" y="13188"/>
                    <a:pt x="10776" y="13095"/>
                  </a:cubicBezTo>
                  <a:cubicBezTo>
                    <a:pt x="8275" y="13002"/>
                    <a:pt x="6683" y="12381"/>
                    <a:pt x="5091" y="11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62850" y="0"/>
              <a:ext cx="149477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5056" y="10530"/>
                  </a:moveTo>
                  <a:cubicBezTo>
                    <a:pt x="3839" y="12960"/>
                    <a:pt x="2622" y="15390"/>
                    <a:pt x="1709" y="17550"/>
                  </a:cubicBezTo>
                  <a:cubicBezTo>
                    <a:pt x="797" y="19710"/>
                    <a:pt x="188" y="21600"/>
                    <a:pt x="36" y="21600"/>
                  </a:cubicBezTo>
                  <a:cubicBezTo>
                    <a:pt x="-116" y="21600"/>
                    <a:pt x="188" y="19710"/>
                    <a:pt x="1405" y="16335"/>
                  </a:cubicBezTo>
                  <a:cubicBezTo>
                    <a:pt x="2622" y="12960"/>
                    <a:pt x="4752" y="8100"/>
                    <a:pt x="6729" y="4860"/>
                  </a:cubicBezTo>
                  <a:cubicBezTo>
                    <a:pt x="8707" y="1620"/>
                    <a:pt x="10532" y="0"/>
                    <a:pt x="11901" y="0"/>
                  </a:cubicBezTo>
                  <a:cubicBezTo>
                    <a:pt x="13270" y="0"/>
                    <a:pt x="14183" y="1620"/>
                    <a:pt x="15704" y="4995"/>
                  </a:cubicBezTo>
                  <a:cubicBezTo>
                    <a:pt x="17225" y="8370"/>
                    <a:pt x="19354" y="13500"/>
                    <a:pt x="21484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48722" y="741144"/>
              <a:ext cx="85531" cy="1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455" fill="norm" stroke="1" extrusionOk="0">
                  <a:moveTo>
                    <a:pt x="16620" y="361"/>
                  </a:moveTo>
                  <a:cubicBezTo>
                    <a:pt x="14049" y="-62"/>
                    <a:pt x="11478" y="-486"/>
                    <a:pt x="8649" y="1420"/>
                  </a:cubicBezTo>
                  <a:cubicBezTo>
                    <a:pt x="5820" y="3326"/>
                    <a:pt x="2735" y="7561"/>
                    <a:pt x="1192" y="10949"/>
                  </a:cubicBezTo>
                  <a:cubicBezTo>
                    <a:pt x="-351" y="14338"/>
                    <a:pt x="-351" y="16879"/>
                    <a:pt x="935" y="18573"/>
                  </a:cubicBezTo>
                  <a:cubicBezTo>
                    <a:pt x="2220" y="20267"/>
                    <a:pt x="4792" y="21114"/>
                    <a:pt x="8392" y="19843"/>
                  </a:cubicBezTo>
                  <a:cubicBezTo>
                    <a:pt x="11992" y="18573"/>
                    <a:pt x="16620" y="15185"/>
                    <a:pt x="18935" y="11585"/>
                  </a:cubicBezTo>
                  <a:cubicBezTo>
                    <a:pt x="21249" y="7985"/>
                    <a:pt x="21249" y="4173"/>
                    <a:pt x="19706" y="2690"/>
                  </a:cubicBezTo>
                  <a:cubicBezTo>
                    <a:pt x="18163" y="1208"/>
                    <a:pt x="15078" y="2055"/>
                    <a:pt x="11992" y="2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308143" y="692150"/>
              <a:ext cx="93134" cy="1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9818" y="0"/>
                  </a:moveTo>
                  <a:cubicBezTo>
                    <a:pt x="6873" y="1920"/>
                    <a:pt x="3927" y="3840"/>
                    <a:pt x="2209" y="6840"/>
                  </a:cubicBezTo>
                  <a:cubicBezTo>
                    <a:pt x="491" y="9840"/>
                    <a:pt x="0" y="13920"/>
                    <a:pt x="0" y="16560"/>
                  </a:cubicBezTo>
                  <a:cubicBezTo>
                    <a:pt x="0" y="19200"/>
                    <a:pt x="491" y="20400"/>
                    <a:pt x="2209" y="21000"/>
                  </a:cubicBezTo>
                  <a:cubicBezTo>
                    <a:pt x="3927" y="21600"/>
                    <a:pt x="6873" y="21600"/>
                    <a:pt x="10309" y="21120"/>
                  </a:cubicBezTo>
                  <a:cubicBezTo>
                    <a:pt x="13745" y="20640"/>
                    <a:pt x="17673" y="19680"/>
                    <a:pt x="2160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439376" y="697936"/>
              <a:ext cx="89818" cy="17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99" fill="norm" stroke="1" extrusionOk="0">
                  <a:moveTo>
                    <a:pt x="17673" y="850"/>
                  </a:moveTo>
                  <a:cubicBezTo>
                    <a:pt x="15218" y="329"/>
                    <a:pt x="12764" y="-191"/>
                    <a:pt x="10800" y="69"/>
                  </a:cubicBezTo>
                  <a:cubicBezTo>
                    <a:pt x="8836" y="329"/>
                    <a:pt x="7364" y="1370"/>
                    <a:pt x="6136" y="2802"/>
                  </a:cubicBezTo>
                  <a:cubicBezTo>
                    <a:pt x="4909" y="4233"/>
                    <a:pt x="3927" y="6055"/>
                    <a:pt x="4418" y="7486"/>
                  </a:cubicBezTo>
                  <a:cubicBezTo>
                    <a:pt x="4909" y="8917"/>
                    <a:pt x="6873" y="9958"/>
                    <a:pt x="10064" y="11390"/>
                  </a:cubicBezTo>
                  <a:cubicBezTo>
                    <a:pt x="13255" y="12821"/>
                    <a:pt x="17673" y="14643"/>
                    <a:pt x="19636" y="16204"/>
                  </a:cubicBezTo>
                  <a:cubicBezTo>
                    <a:pt x="21600" y="17766"/>
                    <a:pt x="21109" y="19067"/>
                    <a:pt x="18409" y="19978"/>
                  </a:cubicBezTo>
                  <a:cubicBezTo>
                    <a:pt x="15709" y="20889"/>
                    <a:pt x="10800" y="21409"/>
                    <a:pt x="7364" y="21279"/>
                  </a:cubicBezTo>
                  <a:cubicBezTo>
                    <a:pt x="3927" y="21149"/>
                    <a:pt x="1964" y="20368"/>
                    <a:pt x="0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915626" y="50165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1934676" y="647700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930403" y="314239"/>
              <a:ext cx="231941" cy="49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57" fill="norm" stroke="1" extrusionOk="0">
                  <a:moveTo>
                    <a:pt x="696" y="977"/>
                  </a:moveTo>
                  <a:cubicBezTo>
                    <a:pt x="307" y="513"/>
                    <a:pt x="-82" y="50"/>
                    <a:pt x="15" y="3"/>
                  </a:cubicBezTo>
                  <a:cubicBezTo>
                    <a:pt x="113" y="-43"/>
                    <a:pt x="696" y="328"/>
                    <a:pt x="2253" y="1718"/>
                  </a:cubicBezTo>
                  <a:cubicBezTo>
                    <a:pt x="3810" y="3109"/>
                    <a:pt x="6340" y="5519"/>
                    <a:pt x="9064" y="7930"/>
                  </a:cubicBezTo>
                  <a:cubicBezTo>
                    <a:pt x="11788" y="10340"/>
                    <a:pt x="14707" y="12750"/>
                    <a:pt x="16848" y="14929"/>
                  </a:cubicBezTo>
                  <a:cubicBezTo>
                    <a:pt x="18988" y="17107"/>
                    <a:pt x="20350" y="19054"/>
                    <a:pt x="20934" y="20120"/>
                  </a:cubicBezTo>
                  <a:cubicBezTo>
                    <a:pt x="21518" y="21186"/>
                    <a:pt x="21323" y="21372"/>
                    <a:pt x="21129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2937976" y="349249"/>
              <a:ext cx="266701" cy="4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0"/>
                  </a:moveTo>
                  <a:cubicBezTo>
                    <a:pt x="20743" y="0"/>
                    <a:pt x="19886" y="0"/>
                    <a:pt x="19029" y="448"/>
                  </a:cubicBezTo>
                  <a:cubicBezTo>
                    <a:pt x="18171" y="896"/>
                    <a:pt x="17314" y="1792"/>
                    <a:pt x="15514" y="3882"/>
                  </a:cubicBezTo>
                  <a:cubicBezTo>
                    <a:pt x="13714" y="5972"/>
                    <a:pt x="10971" y="9257"/>
                    <a:pt x="8400" y="12194"/>
                  </a:cubicBezTo>
                  <a:cubicBezTo>
                    <a:pt x="5829" y="15130"/>
                    <a:pt x="3429" y="17718"/>
                    <a:pt x="1971" y="19311"/>
                  </a:cubicBezTo>
                  <a:cubicBezTo>
                    <a:pt x="514" y="20903"/>
                    <a:pt x="0" y="21500"/>
                    <a:pt x="0" y="21550"/>
                  </a:cubicBezTo>
                  <a:cubicBezTo>
                    <a:pt x="0" y="21600"/>
                    <a:pt x="514" y="21102"/>
                    <a:pt x="1029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376126" y="114300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70"/>
                    <a:pt x="10800" y="9341"/>
                    <a:pt x="7200" y="12941"/>
                  </a:cubicBezTo>
                  <a:cubicBezTo>
                    <a:pt x="3600" y="16541"/>
                    <a:pt x="18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236426" y="1079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16200"/>
                    <a:pt x="6218" y="10800"/>
                    <a:pt x="9818" y="7200"/>
                  </a:cubicBezTo>
                  <a:cubicBezTo>
                    <a:pt x="13418" y="3600"/>
                    <a:pt x="175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674576" y="444500"/>
              <a:ext cx="273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6" y="3744"/>
                    <a:pt x="8372" y="7488"/>
                    <a:pt x="11972" y="11088"/>
                  </a:cubicBezTo>
                  <a:cubicBezTo>
                    <a:pt x="15572" y="14688"/>
                    <a:pt x="18586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3724153" y="411253"/>
              <a:ext cx="267924" cy="42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3" fill="norm" stroke="1" extrusionOk="0">
                  <a:moveTo>
                    <a:pt x="21528" y="75"/>
                  </a:moveTo>
                  <a:cubicBezTo>
                    <a:pt x="20678" y="-31"/>
                    <a:pt x="19827" y="-137"/>
                    <a:pt x="18211" y="604"/>
                  </a:cubicBezTo>
                  <a:cubicBezTo>
                    <a:pt x="16596" y="1345"/>
                    <a:pt x="14215" y="2934"/>
                    <a:pt x="12004" y="5422"/>
                  </a:cubicBezTo>
                  <a:cubicBezTo>
                    <a:pt x="9793" y="7910"/>
                    <a:pt x="7752" y="11298"/>
                    <a:pt x="5966" y="13945"/>
                  </a:cubicBezTo>
                  <a:cubicBezTo>
                    <a:pt x="4180" y="16592"/>
                    <a:pt x="2649" y="18498"/>
                    <a:pt x="1629" y="19716"/>
                  </a:cubicBezTo>
                  <a:cubicBezTo>
                    <a:pt x="608" y="20934"/>
                    <a:pt x="98" y="21463"/>
                    <a:pt x="13" y="21463"/>
                  </a:cubicBezTo>
                  <a:cubicBezTo>
                    <a:pt x="-72" y="21463"/>
                    <a:pt x="268" y="20934"/>
                    <a:pt x="608" y="20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061926" y="228600"/>
              <a:ext cx="173167" cy="7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0149" y="0"/>
                  </a:moveTo>
                  <a:cubicBezTo>
                    <a:pt x="13272" y="1538"/>
                    <a:pt x="16395" y="3077"/>
                    <a:pt x="18477" y="4800"/>
                  </a:cubicBezTo>
                  <a:cubicBezTo>
                    <a:pt x="20559" y="6523"/>
                    <a:pt x="21600" y="8431"/>
                    <a:pt x="21210" y="10431"/>
                  </a:cubicBezTo>
                  <a:cubicBezTo>
                    <a:pt x="20819" y="12431"/>
                    <a:pt x="18998" y="14523"/>
                    <a:pt x="15224" y="16400"/>
                  </a:cubicBezTo>
                  <a:cubicBezTo>
                    <a:pt x="11451" y="18277"/>
                    <a:pt x="5725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579103" y="258729"/>
              <a:ext cx="219174" cy="89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37" fill="norm" stroke="1" extrusionOk="0">
                  <a:moveTo>
                    <a:pt x="21301" y="649"/>
                  </a:moveTo>
                  <a:cubicBezTo>
                    <a:pt x="20684" y="445"/>
                    <a:pt x="20067" y="242"/>
                    <a:pt x="19244" y="115"/>
                  </a:cubicBezTo>
                  <a:cubicBezTo>
                    <a:pt x="18421" y="-12"/>
                    <a:pt x="17392" y="-63"/>
                    <a:pt x="16158" y="115"/>
                  </a:cubicBezTo>
                  <a:cubicBezTo>
                    <a:pt x="14924" y="293"/>
                    <a:pt x="13484" y="699"/>
                    <a:pt x="11427" y="1817"/>
                  </a:cubicBezTo>
                  <a:cubicBezTo>
                    <a:pt x="9370" y="2936"/>
                    <a:pt x="6695" y="4765"/>
                    <a:pt x="4638" y="6569"/>
                  </a:cubicBezTo>
                  <a:cubicBezTo>
                    <a:pt x="2581" y="8374"/>
                    <a:pt x="1141" y="10153"/>
                    <a:pt x="421" y="11982"/>
                  </a:cubicBezTo>
                  <a:cubicBezTo>
                    <a:pt x="-299" y="13812"/>
                    <a:pt x="-299" y="15692"/>
                    <a:pt x="2067" y="17293"/>
                  </a:cubicBezTo>
                  <a:cubicBezTo>
                    <a:pt x="4432" y="18894"/>
                    <a:pt x="9164" y="20216"/>
                    <a:pt x="1389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277826" y="8890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535732" y="0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900126" y="444500"/>
              <a:ext cx="2857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0"/>
                    <a:pt x="1600" y="0"/>
                    <a:pt x="3120" y="937"/>
                  </a:cubicBezTo>
                  <a:cubicBezTo>
                    <a:pt x="4640" y="1874"/>
                    <a:pt x="6880" y="3748"/>
                    <a:pt x="9360" y="6362"/>
                  </a:cubicBezTo>
                  <a:cubicBezTo>
                    <a:pt x="11840" y="8975"/>
                    <a:pt x="14560" y="12329"/>
                    <a:pt x="16640" y="14992"/>
                  </a:cubicBezTo>
                  <a:cubicBezTo>
                    <a:pt x="18720" y="17655"/>
                    <a:pt x="20160" y="19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906476" y="457200"/>
              <a:ext cx="3492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00"/>
                  </a:moveTo>
                  <a:cubicBezTo>
                    <a:pt x="20945" y="300"/>
                    <a:pt x="20291" y="0"/>
                    <a:pt x="19571" y="0"/>
                  </a:cubicBezTo>
                  <a:cubicBezTo>
                    <a:pt x="18851" y="0"/>
                    <a:pt x="18065" y="300"/>
                    <a:pt x="16495" y="2000"/>
                  </a:cubicBezTo>
                  <a:cubicBezTo>
                    <a:pt x="14924" y="3700"/>
                    <a:pt x="12567" y="6800"/>
                    <a:pt x="10015" y="9850"/>
                  </a:cubicBezTo>
                  <a:cubicBezTo>
                    <a:pt x="7462" y="12900"/>
                    <a:pt x="4713" y="15900"/>
                    <a:pt x="3011" y="17850"/>
                  </a:cubicBezTo>
                  <a:cubicBezTo>
                    <a:pt x="1309" y="19800"/>
                    <a:pt x="655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401776" y="165100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86"/>
                    <a:pt x="10080" y="1371"/>
                    <a:pt x="6480" y="3257"/>
                  </a:cubicBezTo>
                  <a:cubicBezTo>
                    <a:pt x="2880" y="5143"/>
                    <a:pt x="1440" y="8229"/>
                    <a:pt x="720" y="11486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236676" y="152400"/>
              <a:ext cx="387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4400"/>
                    <a:pt x="8498" y="7200"/>
                    <a:pt x="12098" y="3600"/>
                  </a:cubicBezTo>
                  <a:cubicBezTo>
                    <a:pt x="15698" y="0"/>
                    <a:pt x="186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5750754" y="438635"/>
              <a:ext cx="197123" cy="25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86" fill="norm" stroke="1" extrusionOk="0">
                  <a:moveTo>
                    <a:pt x="2098" y="1528"/>
                  </a:moveTo>
                  <a:cubicBezTo>
                    <a:pt x="949" y="657"/>
                    <a:pt x="-200" y="-214"/>
                    <a:pt x="30" y="47"/>
                  </a:cubicBezTo>
                  <a:cubicBezTo>
                    <a:pt x="260" y="309"/>
                    <a:pt x="1868" y="1702"/>
                    <a:pt x="4511" y="4663"/>
                  </a:cubicBezTo>
                  <a:cubicBezTo>
                    <a:pt x="7153" y="7625"/>
                    <a:pt x="10830" y="12154"/>
                    <a:pt x="13817" y="15202"/>
                  </a:cubicBezTo>
                  <a:cubicBezTo>
                    <a:pt x="16804" y="18251"/>
                    <a:pt x="19102" y="19818"/>
                    <a:pt x="214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845228" y="501650"/>
              <a:ext cx="216949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8380" y="2209"/>
                    <a:pt x="15473" y="4418"/>
                    <a:pt x="12150" y="6914"/>
                  </a:cubicBezTo>
                  <a:cubicBezTo>
                    <a:pt x="8826" y="9409"/>
                    <a:pt x="5088" y="12191"/>
                    <a:pt x="2803" y="14359"/>
                  </a:cubicBezTo>
                  <a:cubicBezTo>
                    <a:pt x="519" y="16527"/>
                    <a:pt x="-312" y="18082"/>
                    <a:pt x="103" y="19186"/>
                  </a:cubicBezTo>
                  <a:cubicBezTo>
                    <a:pt x="519" y="20291"/>
                    <a:pt x="2180" y="20945"/>
                    <a:pt x="3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0" y="1943100"/>
              <a:ext cx="183208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1" fill="norm" stroke="1" extrusionOk="0">
                  <a:moveTo>
                    <a:pt x="1969" y="0"/>
                  </a:moveTo>
                  <a:cubicBezTo>
                    <a:pt x="1233" y="517"/>
                    <a:pt x="496" y="1035"/>
                    <a:pt x="742" y="1487"/>
                  </a:cubicBezTo>
                  <a:cubicBezTo>
                    <a:pt x="987" y="1940"/>
                    <a:pt x="2215" y="2328"/>
                    <a:pt x="5283" y="2328"/>
                  </a:cubicBezTo>
                  <a:cubicBezTo>
                    <a:pt x="8351" y="2328"/>
                    <a:pt x="13260" y="1940"/>
                    <a:pt x="16451" y="1487"/>
                  </a:cubicBezTo>
                  <a:cubicBezTo>
                    <a:pt x="19642" y="1035"/>
                    <a:pt x="21115" y="517"/>
                    <a:pt x="21237" y="388"/>
                  </a:cubicBezTo>
                  <a:cubicBezTo>
                    <a:pt x="21360" y="259"/>
                    <a:pt x="20133" y="517"/>
                    <a:pt x="17801" y="1293"/>
                  </a:cubicBezTo>
                  <a:cubicBezTo>
                    <a:pt x="15469" y="2069"/>
                    <a:pt x="12033" y="3363"/>
                    <a:pt x="9701" y="4333"/>
                  </a:cubicBezTo>
                  <a:cubicBezTo>
                    <a:pt x="7369" y="5303"/>
                    <a:pt x="6142" y="5950"/>
                    <a:pt x="6265" y="6467"/>
                  </a:cubicBezTo>
                  <a:cubicBezTo>
                    <a:pt x="6387" y="6984"/>
                    <a:pt x="7860" y="7372"/>
                    <a:pt x="8719" y="7890"/>
                  </a:cubicBezTo>
                  <a:cubicBezTo>
                    <a:pt x="9578" y="8407"/>
                    <a:pt x="9824" y="9054"/>
                    <a:pt x="8842" y="10089"/>
                  </a:cubicBezTo>
                  <a:cubicBezTo>
                    <a:pt x="7860" y="11123"/>
                    <a:pt x="5651" y="12546"/>
                    <a:pt x="3933" y="13904"/>
                  </a:cubicBezTo>
                  <a:cubicBezTo>
                    <a:pt x="2215" y="15262"/>
                    <a:pt x="987" y="16556"/>
                    <a:pt x="374" y="17590"/>
                  </a:cubicBezTo>
                  <a:cubicBezTo>
                    <a:pt x="-240" y="18625"/>
                    <a:pt x="-240" y="19401"/>
                    <a:pt x="1478" y="20113"/>
                  </a:cubicBezTo>
                  <a:cubicBezTo>
                    <a:pt x="3196" y="20824"/>
                    <a:pt x="6633" y="21471"/>
                    <a:pt x="9333" y="21535"/>
                  </a:cubicBezTo>
                  <a:cubicBezTo>
                    <a:pt x="12033" y="21600"/>
                    <a:pt x="13996" y="21083"/>
                    <a:pt x="1596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50276" y="2133700"/>
              <a:ext cx="241351" cy="14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846" fill="norm" stroke="1" extrusionOk="0">
                  <a:moveTo>
                    <a:pt x="568" y="6559"/>
                  </a:moveTo>
                  <a:cubicBezTo>
                    <a:pt x="193" y="4681"/>
                    <a:pt x="-183" y="2802"/>
                    <a:pt x="99" y="1863"/>
                  </a:cubicBezTo>
                  <a:cubicBezTo>
                    <a:pt x="380" y="924"/>
                    <a:pt x="1320" y="924"/>
                    <a:pt x="2822" y="1550"/>
                  </a:cubicBezTo>
                  <a:cubicBezTo>
                    <a:pt x="4325" y="2176"/>
                    <a:pt x="6391" y="3429"/>
                    <a:pt x="7706" y="5463"/>
                  </a:cubicBezTo>
                  <a:cubicBezTo>
                    <a:pt x="9020" y="7498"/>
                    <a:pt x="9584" y="10315"/>
                    <a:pt x="9302" y="13133"/>
                  </a:cubicBezTo>
                  <a:cubicBezTo>
                    <a:pt x="9020" y="15950"/>
                    <a:pt x="7894" y="18768"/>
                    <a:pt x="6860" y="20020"/>
                  </a:cubicBezTo>
                  <a:cubicBezTo>
                    <a:pt x="5827" y="21272"/>
                    <a:pt x="4888" y="20959"/>
                    <a:pt x="4513" y="20020"/>
                  </a:cubicBezTo>
                  <a:cubicBezTo>
                    <a:pt x="4137" y="19081"/>
                    <a:pt x="4325" y="17515"/>
                    <a:pt x="6015" y="14229"/>
                  </a:cubicBezTo>
                  <a:cubicBezTo>
                    <a:pt x="7706" y="10942"/>
                    <a:pt x="10899" y="5933"/>
                    <a:pt x="12965" y="3115"/>
                  </a:cubicBezTo>
                  <a:cubicBezTo>
                    <a:pt x="15031" y="298"/>
                    <a:pt x="15970" y="-328"/>
                    <a:pt x="16440" y="142"/>
                  </a:cubicBezTo>
                  <a:cubicBezTo>
                    <a:pt x="16909" y="611"/>
                    <a:pt x="16909" y="2176"/>
                    <a:pt x="16627" y="4055"/>
                  </a:cubicBezTo>
                  <a:cubicBezTo>
                    <a:pt x="16346" y="5933"/>
                    <a:pt x="15782" y="8124"/>
                    <a:pt x="16064" y="10942"/>
                  </a:cubicBezTo>
                  <a:cubicBezTo>
                    <a:pt x="16346" y="13759"/>
                    <a:pt x="17473" y="17202"/>
                    <a:pt x="18506" y="18924"/>
                  </a:cubicBezTo>
                  <a:cubicBezTo>
                    <a:pt x="19539" y="20646"/>
                    <a:pt x="20478" y="20646"/>
                    <a:pt x="21417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3176" y="2324100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5840"/>
                    <a:pt x="8173" y="10080"/>
                    <a:pt x="11773" y="6480"/>
                  </a:cubicBezTo>
                  <a:cubicBezTo>
                    <a:pt x="15373" y="2880"/>
                    <a:pt x="18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220176" y="2349500"/>
              <a:ext cx="127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531326" y="215265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550376" y="22733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64726" y="1993900"/>
              <a:ext cx="3739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5162"/>
                    <a:pt x="15916" y="10325"/>
                    <a:pt x="18758" y="13925"/>
                  </a:cubicBezTo>
                  <a:cubicBezTo>
                    <a:pt x="21600" y="17525"/>
                    <a:pt x="19326" y="19562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95988" y="2057400"/>
              <a:ext cx="121139" cy="19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12" fill="norm" stroke="1" extrusionOk="0">
                  <a:moveTo>
                    <a:pt x="21313" y="0"/>
                  </a:moveTo>
                  <a:cubicBezTo>
                    <a:pt x="14610" y="5342"/>
                    <a:pt x="7906" y="10684"/>
                    <a:pt x="4182" y="14052"/>
                  </a:cubicBezTo>
                  <a:cubicBezTo>
                    <a:pt x="458" y="17419"/>
                    <a:pt x="-287" y="18813"/>
                    <a:pt x="85" y="19858"/>
                  </a:cubicBezTo>
                  <a:cubicBezTo>
                    <a:pt x="458" y="20903"/>
                    <a:pt x="1947" y="21600"/>
                    <a:pt x="5672" y="21368"/>
                  </a:cubicBezTo>
                  <a:cubicBezTo>
                    <a:pt x="9396" y="21135"/>
                    <a:pt x="15354" y="19974"/>
                    <a:pt x="21313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344126" y="215265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337776" y="2241550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648926" y="208280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966"/>
                    <a:pt x="9600" y="11931"/>
                    <a:pt x="13200" y="15531"/>
                  </a:cubicBezTo>
                  <a:cubicBezTo>
                    <a:pt x="16800" y="19131"/>
                    <a:pt x="1920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118826" y="2146300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134648" y="2190749"/>
              <a:ext cx="288979" cy="7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1" fill="norm" stroke="1" extrusionOk="0">
                  <a:moveTo>
                    <a:pt x="6389" y="13642"/>
                  </a:moveTo>
                  <a:cubicBezTo>
                    <a:pt x="4970" y="14779"/>
                    <a:pt x="3551" y="15916"/>
                    <a:pt x="2290" y="17337"/>
                  </a:cubicBezTo>
                  <a:cubicBezTo>
                    <a:pt x="1029" y="18758"/>
                    <a:pt x="-75" y="20463"/>
                    <a:pt x="4" y="21032"/>
                  </a:cubicBezTo>
                  <a:cubicBezTo>
                    <a:pt x="83" y="21600"/>
                    <a:pt x="1344" y="21032"/>
                    <a:pt x="5128" y="17337"/>
                  </a:cubicBezTo>
                  <a:cubicBezTo>
                    <a:pt x="8912" y="13642"/>
                    <a:pt x="15218" y="6821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349315" y="2072216"/>
              <a:ext cx="14190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600" fill="norm" stroke="1" extrusionOk="0">
                  <a:moveTo>
                    <a:pt x="5279" y="540"/>
                  </a:moveTo>
                  <a:cubicBezTo>
                    <a:pt x="2811" y="270"/>
                    <a:pt x="342" y="0"/>
                    <a:pt x="34" y="0"/>
                  </a:cubicBezTo>
                  <a:cubicBezTo>
                    <a:pt x="-275" y="0"/>
                    <a:pt x="1576" y="270"/>
                    <a:pt x="5279" y="1620"/>
                  </a:cubicBezTo>
                  <a:cubicBezTo>
                    <a:pt x="8982" y="2970"/>
                    <a:pt x="14536" y="5400"/>
                    <a:pt x="17622" y="7965"/>
                  </a:cubicBezTo>
                  <a:cubicBezTo>
                    <a:pt x="20708" y="10530"/>
                    <a:pt x="21325" y="13230"/>
                    <a:pt x="20091" y="15525"/>
                  </a:cubicBezTo>
                  <a:cubicBezTo>
                    <a:pt x="18856" y="17820"/>
                    <a:pt x="15771" y="19710"/>
                    <a:pt x="12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772238" y="2041772"/>
              <a:ext cx="159389" cy="22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99" fill="norm" stroke="1" extrusionOk="0">
                  <a:moveTo>
                    <a:pt x="21124" y="1490"/>
                  </a:moveTo>
                  <a:cubicBezTo>
                    <a:pt x="18319" y="884"/>
                    <a:pt x="15514" y="279"/>
                    <a:pt x="12568" y="77"/>
                  </a:cubicBezTo>
                  <a:cubicBezTo>
                    <a:pt x="9623" y="-125"/>
                    <a:pt x="6537" y="77"/>
                    <a:pt x="4433" y="582"/>
                  </a:cubicBezTo>
                  <a:cubicBezTo>
                    <a:pt x="2329" y="1086"/>
                    <a:pt x="1207" y="1894"/>
                    <a:pt x="506" y="2802"/>
                  </a:cubicBezTo>
                  <a:cubicBezTo>
                    <a:pt x="-195" y="3711"/>
                    <a:pt x="-476" y="4720"/>
                    <a:pt x="1768" y="6234"/>
                  </a:cubicBezTo>
                  <a:cubicBezTo>
                    <a:pt x="4012" y="7748"/>
                    <a:pt x="8781" y="9767"/>
                    <a:pt x="11867" y="11684"/>
                  </a:cubicBezTo>
                  <a:cubicBezTo>
                    <a:pt x="14953" y="13602"/>
                    <a:pt x="16355" y="15419"/>
                    <a:pt x="15934" y="17034"/>
                  </a:cubicBezTo>
                  <a:cubicBezTo>
                    <a:pt x="15514" y="18649"/>
                    <a:pt x="13269" y="20062"/>
                    <a:pt x="11446" y="20768"/>
                  </a:cubicBezTo>
                  <a:cubicBezTo>
                    <a:pt x="9623" y="21475"/>
                    <a:pt x="8220" y="21475"/>
                    <a:pt x="6397" y="20768"/>
                  </a:cubicBezTo>
                  <a:cubicBezTo>
                    <a:pt x="4573" y="20062"/>
                    <a:pt x="2329" y="18649"/>
                    <a:pt x="85" y="1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956487" y="2044700"/>
              <a:ext cx="127540" cy="20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54" fill="norm" stroke="1" extrusionOk="0">
                  <a:moveTo>
                    <a:pt x="4339" y="0"/>
                  </a:moveTo>
                  <a:cubicBezTo>
                    <a:pt x="5402" y="873"/>
                    <a:pt x="6464" y="1745"/>
                    <a:pt x="5933" y="4582"/>
                  </a:cubicBezTo>
                  <a:cubicBezTo>
                    <a:pt x="5402" y="7418"/>
                    <a:pt x="3277" y="12218"/>
                    <a:pt x="1861" y="15164"/>
                  </a:cubicBezTo>
                  <a:cubicBezTo>
                    <a:pt x="444" y="18109"/>
                    <a:pt x="-264" y="19200"/>
                    <a:pt x="90" y="20073"/>
                  </a:cubicBezTo>
                  <a:cubicBezTo>
                    <a:pt x="444" y="20945"/>
                    <a:pt x="1861" y="21600"/>
                    <a:pt x="5579" y="21055"/>
                  </a:cubicBezTo>
                  <a:cubicBezTo>
                    <a:pt x="9297" y="20509"/>
                    <a:pt x="15316" y="18764"/>
                    <a:pt x="21336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167517" y="1985568"/>
              <a:ext cx="214960" cy="28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85" fill="norm" stroke="1" extrusionOk="0">
                  <a:moveTo>
                    <a:pt x="3718" y="6720"/>
                  </a:moveTo>
                  <a:cubicBezTo>
                    <a:pt x="2871" y="9537"/>
                    <a:pt x="2024" y="12355"/>
                    <a:pt x="1600" y="14233"/>
                  </a:cubicBezTo>
                  <a:cubicBezTo>
                    <a:pt x="1177" y="16111"/>
                    <a:pt x="1177" y="17050"/>
                    <a:pt x="965" y="18224"/>
                  </a:cubicBezTo>
                  <a:cubicBezTo>
                    <a:pt x="753" y="19398"/>
                    <a:pt x="330" y="20807"/>
                    <a:pt x="118" y="21120"/>
                  </a:cubicBezTo>
                  <a:cubicBezTo>
                    <a:pt x="-94" y="21433"/>
                    <a:pt x="-94" y="20650"/>
                    <a:pt x="753" y="17833"/>
                  </a:cubicBezTo>
                  <a:cubicBezTo>
                    <a:pt x="1600" y="15016"/>
                    <a:pt x="3294" y="10163"/>
                    <a:pt x="4988" y="6876"/>
                  </a:cubicBezTo>
                  <a:cubicBezTo>
                    <a:pt x="6682" y="3590"/>
                    <a:pt x="8377" y="1868"/>
                    <a:pt x="9753" y="929"/>
                  </a:cubicBezTo>
                  <a:cubicBezTo>
                    <a:pt x="11130" y="-10"/>
                    <a:pt x="12188" y="-167"/>
                    <a:pt x="12930" y="146"/>
                  </a:cubicBezTo>
                  <a:cubicBezTo>
                    <a:pt x="13671" y="459"/>
                    <a:pt x="14094" y="1242"/>
                    <a:pt x="13671" y="2807"/>
                  </a:cubicBezTo>
                  <a:cubicBezTo>
                    <a:pt x="13247" y="4372"/>
                    <a:pt x="11977" y="6720"/>
                    <a:pt x="10494" y="8363"/>
                  </a:cubicBezTo>
                  <a:cubicBezTo>
                    <a:pt x="9012" y="10007"/>
                    <a:pt x="7318" y="10946"/>
                    <a:pt x="7106" y="11729"/>
                  </a:cubicBezTo>
                  <a:cubicBezTo>
                    <a:pt x="6894" y="12511"/>
                    <a:pt x="8165" y="13137"/>
                    <a:pt x="10812" y="13842"/>
                  </a:cubicBezTo>
                  <a:cubicBezTo>
                    <a:pt x="13459" y="14546"/>
                    <a:pt x="17482" y="15329"/>
                    <a:pt x="21506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3" name="Drawing"/>
          <p:cNvGrpSpPr/>
          <p:nvPr/>
        </p:nvGrpSpPr>
        <p:grpSpPr>
          <a:xfrm>
            <a:off x="1955905" y="1540056"/>
            <a:ext cx="6120907" cy="5329649"/>
            <a:chOff x="0" y="0"/>
            <a:chExt cx="6120905" cy="5329648"/>
          </a:xfrm>
        </p:grpSpPr>
        <p:sp>
          <p:nvSpPr>
            <p:cNvPr id="2133" name="Line"/>
            <p:cNvSpPr/>
            <p:nvPr/>
          </p:nvSpPr>
          <p:spPr>
            <a:xfrm>
              <a:off x="0" y="249377"/>
              <a:ext cx="179411" cy="44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311" fill="norm" stroke="1" extrusionOk="0">
                  <a:moveTo>
                    <a:pt x="19133" y="3132"/>
                  </a:moveTo>
                  <a:cubicBezTo>
                    <a:pt x="17170" y="1904"/>
                    <a:pt x="15206" y="675"/>
                    <a:pt x="12997" y="215"/>
                  </a:cubicBezTo>
                  <a:cubicBezTo>
                    <a:pt x="10788" y="-246"/>
                    <a:pt x="8333" y="61"/>
                    <a:pt x="5879" y="880"/>
                  </a:cubicBezTo>
                  <a:cubicBezTo>
                    <a:pt x="3424" y="1699"/>
                    <a:pt x="970" y="3030"/>
                    <a:pt x="233" y="4207"/>
                  </a:cubicBezTo>
                  <a:cubicBezTo>
                    <a:pt x="-503" y="5384"/>
                    <a:pt x="479" y="6408"/>
                    <a:pt x="3547" y="7585"/>
                  </a:cubicBezTo>
                  <a:cubicBezTo>
                    <a:pt x="6615" y="8763"/>
                    <a:pt x="11770" y="10093"/>
                    <a:pt x="15206" y="11168"/>
                  </a:cubicBezTo>
                  <a:cubicBezTo>
                    <a:pt x="18642" y="12243"/>
                    <a:pt x="20361" y="13062"/>
                    <a:pt x="20729" y="14188"/>
                  </a:cubicBezTo>
                  <a:cubicBezTo>
                    <a:pt x="21097" y="15314"/>
                    <a:pt x="20115" y="16747"/>
                    <a:pt x="18152" y="17925"/>
                  </a:cubicBezTo>
                  <a:cubicBezTo>
                    <a:pt x="16188" y="19102"/>
                    <a:pt x="13242" y="20023"/>
                    <a:pt x="10911" y="20586"/>
                  </a:cubicBezTo>
                  <a:cubicBezTo>
                    <a:pt x="8579" y="21149"/>
                    <a:pt x="6861" y="21354"/>
                    <a:pt x="5511" y="21303"/>
                  </a:cubicBezTo>
                  <a:cubicBezTo>
                    <a:pt x="4161" y="21252"/>
                    <a:pt x="3179" y="20945"/>
                    <a:pt x="3056" y="20535"/>
                  </a:cubicBezTo>
                  <a:cubicBezTo>
                    <a:pt x="2933" y="20126"/>
                    <a:pt x="3670" y="19614"/>
                    <a:pt x="5388" y="19102"/>
                  </a:cubicBezTo>
                  <a:cubicBezTo>
                    <a:pt x="7106" y="18590"/>
                    <a:pt x="9806" y="18078"/>
                    <a:pt x="12506" y="17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06294" y="39669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8000"/>
                    <a:pt x="11270" y="14400"/>
                    <a:pt x="14870" y="10800"/>
                  </a:cubicBezTo>
                  <a:cubicBezTo>
                    <a:pt x="18470" y="7200"/>
                    <a:pt x="200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12644" y="536393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9200"/>
                    <a:pt x="9874" y="16800"/>
                    <a:pt x="13474" y="13200"/>
                  </a:cubicBezTo>
                  <a:cubicBezTo>
                    <a:pt x="17074" y="9600"/>
                    <a:pt x="1933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205218" y="190228"/>
              <a:ext cx="299627" cy="43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2" fill="norm" stroke="1" extrusionOk="0">
                  <a:moveTo>
                    <a:pt x="19569" y="783"/>
                  </a:moveTo>
                  <a:cubicBezTo>
                    <a:pt x="20174" y="367"/>
                    <a:pt x="20778" y="-48"/>
                    <a:pt x="20778" y="4"/>
                  </a:cubicBezTo>
                  <a:cubicBezTo>
                    <a:pt x="20778" y="56"/>
                    <a:pt x="20174" y="575"/>
                    <a:pt x="17757" y="1821"/>
                  </a:cubicBezTo>
                  <a:cubicBezTo>
                    <a:pt x="15340" y="3067"/>
                    <a:pt x="11111" y="5040"/>
                    <a:pt x="7863" y="6546"/>
                  </a:cubicBezTo>
                  <a:cubicBezTo>
                    <a:pt x="4616" y="8052"/>
                    <a:pt x="2350" y="9090"/>
                    <a:pt x="1141" y="9869"/>
                  </a:cubicBezTo>
                  <a:cubicBezTo>
                    <a:pt x="-67" y="10648"/>
                    <a:pt x="-218" y="11167"/>
                    <a:pt x="235" y="11427"/>
                  </a:cubicBezTo>
                  <a:cubicBezTo>
                    <a:pt x="688" y="11687"/>
                    <a:pt x="1746" y="11687"/>
                    <a:pt x="3483" y="11739"/>
                  </a:cubicBezTo>
                  <a:cubicBezTo>
                    <a:pt x="5220" y="11790"/>
                    <a:pt x="7637" y="11894"/>
                    <a:pt x="9298" y="12102"/>
                  </a:cubicBezTo>
                  <a:cubicBezTo>
                    <a:pt x="10960" y="12310"/>
                    <a:pt x="11866" y="12621"/>
                    <a:pt x="12395" y="13037"/>
                  </a:cubicBezTo>
                  <a:cubicBezTo>
                    <a:pt x="12923" y="13452"/>
                    <a:pt x="13074" y="13971"/>
                    <a:pt x="11866" y="14854"/>
                  </a:cubicBezTo>
                  <a:cubicBezTo>
                    <a:pt x="10658" y="15737"/>
                    <a:pt x="8090" y="16983"/>
                    <a:pt x="6353" y="17762"/>
                  </a:cubicBezTo>
                  <a:cubicBezTo>
                    <a:pt x="4616" y="18540"/>
                    <a:pt x="3709" y="18852"/>
                    <a:pt x="3030" y="19215"/>
                  </a:cubicBezTo>
                  <a:cubicBezTo>
                    <a:pt x="2350" y="19579"/>
                    <a:pt x="1897" y="19994"/>
                    <a:pt x="1972" y="20358"/>
                  </a:cubicBezTo>
                  <a:cubicBezTo>
                    <a:pt x="2048" y="20721"/>
                    <a:pt x="2652" y="21033"/>
                    <a:pt x="4691" y="21240"/>
                  </a:cubicBezTo>
                  <a:cubicBezTo>
                    <a:pt x="6730" y="21448"/>
                    <a:pt x="10204" y="21552"/>
                    <a:pt x="13225" y="21552"/>
                  </a:cubicBezTo>
                  <a:cubicBezTo>
                    <a:pt x="16246" y="21552"/>
                    <a:pt x="18814" y="21448"/>
                    <a:pt x="21382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735831" y="188717"/>
              <a:ext cx="257964" cy="46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7" fill="norm" stroke="1" extrusionOk="0">
                  <a:moveTo>
                    <a:pt x="21229" y="804"/>
                  </a:moveTo>
                  <a:cubicBezTo>
                    <a:pt x="20532" y="512"/>
                    <a:pt x="19835" y="220"/>
                    <a:pt x="19052" y="74"/>
                  </a:cubicBezTo>
                  <a:cubicBezTo>
                    <a:pt x="18268" y="-72"/>
                    <a:pt x="17397" y="-72"/>
                    <a:pt x="14958" y="755"/>
                  </a:cubicBezTo>
                  <a:cubicBezTo>
                    <a:pt x="12519" y="1582"/>
                    <a:pt x="8513" y="3236"/>
                    <a:pt x="5639" y="5474"/>
                  </a:cubicBezTo>
                  <a:cubicBezTo>
                    <a:pt x="2764" y="7712"/>
                    <a:pt x="1023" y="10533"/>
                    <a:pt x="326" y="12917"/>
                  </a:cubicBezTo>
                  <a:cubicBezTo>
                    <a:pt x="-371" y="15301"/>
                    <a:pt x="-23" y="17247"/>
                    <a:pt x="2068" y="18658"/>
                  </a:cubicBezTo>
                  <a:cubicBezTo>
                    <a:pt x="4158" y="20069"/>
                    <a:pt x="7990" y="20944"/>
                    <a:pt x="10429" y="21236"/>
                  </a:cubicBezTo>
                  <a:cubicBezTo>
                    <a:pt x="12868" y="21528"/>
                    <a:pt x="13913" y="21236"/>
                    <a:pt x="14958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999153" y="268984"/>
              <a:ext cx="299442" cy="32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90" fill="norm" stroke="1" extrusionOk="0">
                  <a:moveTo>
                    <a:pt x="21369" y="2110"/>
                  </a:moveTo>
                  <a:cubicBezTo>
                    <a:pt x="21067" y="1422"/>
                    <a:pt x="20765" y="734"/>
                    <a:pt x="20236" y="321"/>
                  </a:cubicBezTo>
                  <a:cubicBezTo>
                    <a:pt x="19707" y="-91"/>
                    <a:pt x="18952" y="-229"/>
                    <a:pt x="16535" y="665"/>
                  </a:cubicBezTo>
                  <a:cubicBezTo>
                    <a:pt x="14119" y="1560"/>
                    <a:pt x="10040" y="3486"/>
                    <a:pt x="7850" y="4861"/>
                  </a:cubicBezTo>
                  <a:cubicBezTo>
                    <a:pt x="5660" y="6237"/>
                    <a:pt x="5358" y="7063"/>
                    <a:pt x="5433" y="7819"/>
                  </a:cubicBezTo>
                  <a:cubicBezTo>
                    <a:pt x="5509" y="8576"/>
                    <a:pt x="5962" y="9264"/>
                    <a:pt x="6642" y="9746"/>
                  </a:cubicBezTo>
                  <a:cubicBezTo>
                    <a:pt x="7321" y="10227"/>
                    <a:pt x="8228" y="10502"/>
                    <a:pt x="9285" y="10846"/>
                  </a:cubicBezTo>
                  <a:cubicBezTo>
                    <a:pt x="10342" y="11190"/>
                    <a:pt x="11551" y="11603"/>
                    <a:pt x="11777" y="11878"/>
                  </a:cubicBezTo>
                  <a:cubicBezTo>
                    <a:pt x="12004" y="12153"/>
                    <a:pt x="11249" y="12291"/>
                    <a:pt x="9587" y="12841"/>
                  </a:cubicBezTo>
                  <a:cubicBezTo>
                    <a:pt x="7926" y="13391"/>
                    <a:pt x="5358" y="14354"/>
                    <a:pt x="3470" y="15661"/>
                  </a:cubicBezTo>
                  <a:cubicBezTo>
                    <a:pt x="1582" y="16968"/>
                    <a:pt x="373" y="18619"/>
                    <a:pt x="71" y="19651"/>
                  </a:cubicBezTo>
                  <a:cubicBezTo>
                    <a:pt x="-231" y="20683"/>
                    <a:pt x="373" y="21096"/>
                    <a:pt x="3092" y="21233"/>
                  </a:cubicBezTo>
                  <a:cubicBezTo>
                    <a:pt x="5811" y="21371"/>
                    <a:pt x="10645" y="21233"/>
                    <a:pt x="15478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317644" y="60624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317644" y="49194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215504" y="85610"/>
              <a:ext cx="146591" cy="10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644" fill="norm" stroke="1" extrusionOk="0">
                  <a:moveTo>
                    <a:pt x="6559" y="7463"/>
                  </a:moveTo>
                  <a:cubicBezTo>
                    <a:pt x="5324" y="9125"/>
                    <a:pt x="4090" y="10786"/>
                    <a:pt x="2856" y="13486"/>
                  </a:cubicBezTo>
                  <a:cubicBezTo>
                    <a:pt x="1621" y="16186"/>
                    <a:pt x="387" y="19925"/>
                    <a:pt x="79" y="20548"/>
                  </a:cubicBezTo>
                  <a:cubicBezTo>
                    <a:pt x="-230" y="21171"/>
                    <a:pt x="387" y="18679"/>
                    <a:pt x="1621" y="14940"/>
                  </a:cubicBezTo>
                  <a:cubicBezTo>
                    <a:pt x="2856" y="11202"/>
                    <a:pt x="4707" y="6217"/>
                    <a:pt x="6404" y="3309"/>
                  </a:cubicBezTo>
                  <a:cubicBezTo>
                    <a:pt x="8101" y="402"/>
                    <a:pt x="9644" y="-429"/>
                    <a:pt x="11033" y="194"/>
                  </a:cubicBezTo>
                  <a:cubicBezTo>
                    <a:pt x="12421" y="817"/>
                    <a:pt x="13656" y="2894"/>
                    <a:pt x="15353" y="6425"/>
                  </a:cubicBezTo>
                  <a:cubicBezTo>
                    <a:pt x="17050" y="9956"/>
                    <a:pt x="19210" y="14940"/>
                    <a:pt x="21370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450994" y="237943"/>
              <a:ext cx="110927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49" fill="norm" stroke="1" extrusionOk="0">
                  <a:moveTo>
                    <a:pt x="6000" y="0"/>
                  </a:moveTo>
                  <a:cubicBezTo>
                    <a:pt x="8000" y="114"/>
                    <a:pt x="10000" y="229"/>
                    <a:pt x="12200" y="1200"/>
                  </a:cubicBezTo>
                  <a:cubicBezTo>
                    <a:pt x="14400" y="2171"/>
                    <a:pt x="16800" y="4000"/>
                    <a:pt x="18600" y="6514"/>
                  </a:cubicBezTo>
                  <a:cubicBezTo>
                    <a:pt x="20400" y="9029"/>
                    <a:pt x="21600" y="12229"/>
                    <a:pt x="20600" y="14686"/>
                  </a:cubicBezTo>
                  <a:cubicBezTo>
                    <a:pt x="19600" y="17143"/>
                    <a:pt x="16400" y="18857"/>
                    <a:pt x="14000" y="19943"/>
                  </a:cubicBezTo>
                  <a:cubicBezTo>
                    <a:pt x="11600" y="21029"/>
                    <a:pt x="10000" y="21486"/>
                    <a:pt x="7800" y="21543"/>
                  </a:cubicBezTo>
                  <a:cubicBezTo>
                    <a:pt x="5600" y="21600"/>
                    <a:pt x="2800" y="21257"/>
                    <a:pt x="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616094" y="0"/>
              <a:ext cx="139701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13"/>
                  </a:moveTo>
                  <a:cubicBezTo>
                    <a:pt x="1636" y="121"/>
                    <a:pt x="3273" y="-171"/>
                    <a:pt x="4745" y="121"/>
                  </a:cubicBezTo>
                  <a:cubicBezTo>
                    <a:pt x="6218" y="413"/>
                    <a:pt x="7527" y="1288"/>
                    <a:pt x="8345" y="3332"/>
                  </a:cubicBezTo>
                  <a:cubicBezTo>
                    <a:pt x="9164" y="5375"/>
                    <a:pt x="9491" y="8586"/>
                    <a:pt x="8836" y="10775"/>
                  </a:cubicBezTo>
                  <a:cubicBezTo>
                    <a:pt x="8182" y="12964"/>
                    <a:pt x="6545" y="14132"/>
                    <a:pt x="5073" y="15153"/>
                  </a:cubicBezTo>
                  <a:cubicBezTo>
                    <a:pt x="3600" y="16175"/>
                    <a:pt x="2291" y="17051"/>
                    <a:pt x="2127" y="18072"/>
                  </a:cubicBezTo>
                  <a:cubicBezTo>
                    <a:pt x="1964" y="19094"/>
                    <a:pt x="2945" y="20261"/>
                    <a:pt x="6382" y="20845"/>
                  </a:cubicBezTo>
                  <a:cubicBezTo>
                    <a:pt x="9818" y="21429"/>
                    <a:pt x="15709" y="2142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295294" y="936443"/>
              <a:ext cx="10361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21600"/>
                  </a:moveTo>
                  <a:cubicBezTo>
                    <a:pt x="1499" y="21600"/>
                    <a:pt x="2998" y="21600"/>
                    <a:pt x="4629" y="20057"/>
                  </a:cubicBezTo>
                  <a:cubicBezTo>
                    <a:pt x="6260" y="18514"/>
                    <a:pt x="8023" y="15429"/>
                    <a:pt x="9764" y="12343"/>
                  </a:cubicBezTo>
                  <a:cubicBezTo>
                    <a:pt x="11505" y="9257"/>
                    <a:pt x="13224" y="6171"/>
                    <a:pt x="14966" y="4114"/>
                  </a:cubicBezTo>
                  <a:cubicBezTo>
                    <a:pt x="16707" y="2057"/>
                    <a:pt x="18470" y="1029"/>
                    <a:pt x="19484" y="514"/>
                  </a:cubicBezTo>
                  <a:cubicBezTo>
                    <a:pt x="20498" y="0"/>
                    <a:pt x="20762" y="0"/>
                    <a:pt x="21027" y="0"/>
                  </a:cubicBezTo>
                  <a:cubicBezTo>
                    <a:pt x="21291" y="0"/>
                    <a:pt x="21556" y="0"/>
                    <a:pt x="21578" y="2057"/>
                  </a:cubicBezTo>
                  <a:cubicBezTo>
                    <a:pt x="21600" y="4114"/>
                    <a:pt x="21380" y="8229"/>
                    <a:pt x="21071" y="11829"/>
                  </a:cubicBezTo>
                  <a:cubicBezTo>
                    <a:pt x="20762" y="15429"/>
                    <a:pt x="20366" y="18514"/>
                    <a:pt x="1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365144" y="1101543"/>
              <a:ext cx="1073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1" y="19800"/>
                    <a:pt x="2982" y="18000"/>
                    <a:pt x="4516" y="15900"/>
                  </a:cubicBezTo>
                  <a:cubicBezTo>
                    <a:pt x="6050" y="13800"/>
                    <a:pt x="7626" y="11400"/>
                    <a:pt x="9224" y="9600"/>
                  </a:cubicBezTo>
                  <a:cubicBezTo>
                    <a:pt x="10821" y="7800"/>
                    <a:pt x="12440" y="6600"/>
                    <a:pt x="14059" y="5100"/>
                  </a:cubicBezTo>
                  <a:cubicBezTo>
                    <a:pt x="15678" y="3600"/>
                    <a:pt x="17297" y="1800"/>
                    <a:pt x="18554" y="900"/>
                  </a:cubicBezTo>
                  <a:cubicBezTo>
                    <a:pt x="19811" y="0"/>
                    <a:pt x="20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55544" y="2403293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4400"/>
                    <a:pt x="11051" y="7200"/>
                    <a:pt x="14651" y="3600"/>
                  </a:cubicBezTo>
                  <a:cubicBezTo>
                    <a:pt x="18251" y="0"/>
                    <a:pt x="19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99994" y="258109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623186" y="2297885"/>
              <a:ext cx="294409" cy="38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2" fill="norm" stroke="1" extrusionOk="0">
                  <a:moveTo>
                    <a:pt x="21460" y="2300"/>
                  </a:moveTo>
                  <a:cubicBezTo>
                    <a:pt x="21460" y="1487"/>
                    <a:pt x="21460" y="674"/>
                    <a:pt x="20920" y="267"/>
                  </a:cubicBezTo>
                  <a:cubicBezTo>
                    <a:pt x="20380" y="-139"/>
                    <a:pt x="19300" y="-139"/>
                    <a:pt x="16754" y="674"/>
                  </a:cubicBezTo>
                  <a:cubicBezTo>
                    <a:pt x="14209" y="1487"/>
                    <a:pt x="10197" y="3113"/>
                    <a:pt x="7574" y="4506"/>
                  </a:cubicBezTo>
                  <a:cubicBezTo>
                    <a:pt x="4951" y="5900"/>
                    <a:pt x="3717" y="7061"/>
                    <a:pt x="3100" y="8048"/>
                  </a:cubicBezTo>
                  <a:cubicBezTo>
                    <a:pt x="2483" y="9035"/>
                    <a:pt x="2483" y="9848"/>
                    <a:pt x="2869" y="10313"/>
                  </a:cubicBezTo>
                  <a:cubicBezTo>
                    <a:pt x="3254" y="10777"/>
                    <a:pt x="4026" y="10893"/>
                    <a:pt x="5183" y="10951"/>
                  </a:cubicBezTo>
                  <a:cubicBezTo>
                    <a:pt x="6340" y="11009"/>
                    <a:pt x="7883" y="11009"/>
                    <a:pt x="9117" y="11009"/>
                  </a:cubicBezTo>
                  <a:cubicBezTo>
                    <a:pt x="10351" y="11009"/>
                    <a:pt x="11277" y="11009"/>
                    <a:pt x="11431" y="11242"/>
                  </a:cubicBezTo>
                  <a:cubicBezTo>
                    <a:pt x="11586" y="11474"/>
                    <a:pt x="10969" y="11938"/>
                    <a:pt x="9194" y="12984"/>
                  </a:cubicBezTo>
                  <a:cubicBezTo>
                    <a:pt x="7420" y="14029"/>
                    <a:pt x="4489" y="15655"/>
                    <a:pt x="2791" y="16758"/>
                  </a:cubicBezTo>
                  <a:cubicBezTo>
                    <a:pt x="1094" y="17861"/>
                    <a:pt x="631" y="18442"/>
                    <a:pt x="323" y="19022"/>
                  </a:cubicBezTo>
                  <a:cubicBezTo>
                    <a:pt x="14" y="19603"/>
                    <a:pt x="-140" y="20184"/>
                    <a:pt x="169" y="20648"/>
                  </a:cubicBezTo>
                  <a:cubicBezTo>
                    <a:pt x="477" y="21113"/>
                    <a:pt x="1249" y="21461"/>
                    <a:pt x="3486" y="21287"/>
                  </a:cubicBezTo>
                  <a:cubicBezTo>
                    <a:pt x="5723" y="21113"/>
                    <a:pt x="9426" y="20416"/>
                    <a:pt x="12511" y="19719"/>
                  </a:cubicBezTo>
                  <a:cubicBezTo>
                    <a:pt x="15597" y="19022"/>
                    <a:pt x="18066" y="18326"/>
                    <a:pt x="20534" y="17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715035" y="2012159"/>
              <a:ext cx="120010" cy="17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788" fill="norm" stroke="1" extrusionOk="0">
                  <a:moveTo>
                    <a:pt x="6706" y="7984"/>
                  </a:moveTo>
                  <a:cubicBezTo>
                    <a:pt x="5569" y="11752"/>
                    <a:pt x="4432" y="15519"/>
                    <a:pt x="3296" y="17905"/>
                  </a:cubicBezTo>
                  <a:cubicBezTo>
                    <a:pt x="2159" y="20291"/>
                    <a:pt x="1022" y="21296"/>
                    <a:pt x="453" y="20543"/>
                  </a:cubicBezTo>
                  <a:cubicBezTo>
                    <a:pt x="-115" y="19789"/>
                    <a:pt x="-115" y="17277"/>
                    <a:pt x="264" y="14515"/>
                  </a:cubicBezTo>
                  <a:cubicBezTo>
                    <a:pt x="643" y="11752"/>
                    <a:pt x="1401" y="8738"/>
                    <a:pt x="2917" y="6226"/>
                  </a:cubicBezTo>
                  <a:cubicBezTo>
                    <a:pt x="4432" y="3715"/>
                    <a:pt x="6706" y="1705"/>
                    <a:pt x="8790" y="701"/>
                  </a:cubicBezTo>
                  <a:cubicBezTo>
                    <a:pt x="10874" y="-304"/>
                    <a:pt x="12769" y="-304"/>
                    <a:pt x="14285" y="1203"/>
                  </a:cubicBezTo>
                  <a:cubicBezTo>
                    <a:pt x="15801" y="2710"/>
                    <a:pt x="16938" y="5724"/>
                    <a:pt x="17696" y="7859"/>
                  </a:cubicBezTo>
                  <a:cubicBezTo>
                    <a:pt x="18453" y="9994"/>
                    <a:pt x="18832" y="11249"/>
                    <a:pt x="19401" y="11877"/>
                  </a:cubicBezTo>
                  <a:cubicBezTo>
                    <a:pt x="19969" y="12505"/>
                    <a:pt x="20727" y="12505"/>
                    <a:pt x="21485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114444" y="2028643"/>
              <a:ext cx="161676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5815" y="0"/>
                  </a:moveTo>
                  <a:cubicBezTo>
                    <a:pt x="9969" y="1069"/>
                    <a:pt x="14123" y="2139"/>
                    <a:pt x="17031" y="3921"/>
                  </a:cubicBezTo>
                  <a:cubicBezTo>
                    <a:pt x="19938" y="5703"/>
                    <a:pt x="21600" y="8198"/>
                    <a:pt x="21046" y="10444"/>
                  </a:cubicBezTo>
                  <a:cubicBezTo>
                    <a:pt x="20492" y="12689"/>
                    <a:pt x="17723" y="14685"/>
                    <a:pt x="13846" y="16503"/>
                  </a:cubicBezTo>
                  <a:cubicBezTo>
                    <a:pt x="9969" y="18321"/>
                    <a:pt x="4985" y="19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1283270" y="2202696"/>
              <a:ext cx="202525" cy="54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97" fill="norm" stroke="1" extrusionOk="0">
                  <a:moveTo>
                    <a:pt x="21306" y="1404"/>
                  </a:moveTo>
                  <a:cubicBezTo>
                    <a:pt x="20415" y="902"/>
                    <a:pt x="19525" y="399"/>
                    <a:pt x="18188" y="148"/>
                  </a:cubicBezTo>
                  <a:cubicBezTo>
                    <a:pt x="16852" y="-103"/>
                    <a:pt x="15071" y="-103"/>
                    <a:pt x="12510" y="692"/>
                  </a:cubicBezTo>
                  <a:cubicBezTo>
                    <a:pt x="9949" y="1488"/>
                    <a:pt x="6609" y="3078"/>
                    <a:pt x="4048" y="5213"/>
                  </a:cubicBezTo>
                  <a:cubicBezTo>
                    <a:pt x="1487" y="7348"/>
                    <a:pt x="-294" y="10027"/>
                    <a:pt x="40" y="12497"/>
                  </a:cubicBezTo>
                  <a:cubicBezTo>
                    <a:pt x="374" y="14967"/>
                    <a:pt x="2824" y="17227"/>
                    <a:pt x="5607" y="18692"/>
                  </a:cubicBezTo>
                  <a:cubicBezTo>
                    <a:pt x="8391" y="20157"/>
                    <a:pt x="11508" y="20827"/>
                    <a:pt x="14626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412894" y="1901643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400"/>
                    <a:pt x="21600" y="10800"/>
                    <a:pt x="0" y="14400"/>
                  </a:cubicBezTo>
                  <a:cubicBezTo>
                    <a:pt x="21600" y="18000"/>
                    <a:pt x="21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266844" y="1914343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0" y="17280"/>
                    <a:pt x="6740" y="12960"/>
                    <a:pt x="10340" y="9360"/>
                  </a:cubicBezTo>
                  <a:cubicBezTo>
                    <a:pt x="13940" y="5760"/>
                    <a:pt x="1777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788659" y="2204867"/>
              <a:ext cx="246536" cy="42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70" fill="norm" stroke="1" extrusionOk="0">
                  <a:moveTo>
                    <a:pt x="21141" y="2302"/>
                  </a:moveTo>
                  <a:cubicBezTo>
                    <a:pt x="21141" y="1561"/>
                    <a:pt x="21141" y="820"/>
                    <a:pt x="20687" y="396"/>
                  </a:cubicBezTo>
                  <a:cubicBezTo>
                    <a:pt x="20233" y="-27"/>
                    <a:pt x="19326" y="-133"/>
                    <a:pt x="17238" y="185"/>
                  </a:cubicBezTo>
                  <a:cubicBezTo>
                    <a:pt x="15151" y="502"/>
                    <a:pt x="11884" y="1243"/>
                    <a:pt x="8798" y="2938"/>
                  </a:cubicBezTo>
                  <a:cubicBezTo>
                    <a:pt x="5712" y="4632"/>
                    <a:pt x="2808" y="7279"/>
                    <a:pt x="1265" y="9926"/>
                  </a:cubicBezTo>
                  <a:cubicBezTo>
                    <a:pt x="-277" y="12573"/>
                    <a:pt x="-459" y="15220"/>
                    <a:pt x="993" y="17179"/>
                  </a:cubicBezTo>
                  <a:cubicBezTo>
                    <a:pt x="2445" y="19138"/>
                    <a:pt x="5531" y="20408"/>
                    <a:pt x="8617" y="20938"/>
                  </a:cubicBezTo>
                  <a:cubicBezTo>
                    <a:pt x="11702" y="21467"/>
                    <a:pt x="14788" y="21255"/>
                    <a:pt x="17874" y="21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191741" y="2276193"/>
              <a:ext cx="281604" cy="27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81" fill="norm" stroke="1" extrusionOk="0">
                  <a:moveTo>
                    <a:pt x="21445" y="982"/>
                  </a:moveTo>
                  <a:cubicBezTo>
                    <a:pt x="19833" y="333"/>
                    <a:pt x="18221" y="-317"/>
                    <a:pt x="15481" y="170"/>
                  </a:cubicBezTo>
                  <a:cubicBezTo>
                    <a:pt x="12741" y="657"/>
                    <a:pt x="8872" y="2281"/>
                    <a:pt x="6696" y="3418"/>
                  </a:cubicBezTo>
                  <a:cubicBezTo>
                    <a:pt x="4520" y="4555"/>
                    <a:pt x="4036" y="5205"/>
                    <a:pt x="3714" y="5936"/>
                  </a:cubicBezTo>
                  <a:cubicBezTo>
                    <a:pt x="3391" y="6666"/>
                    <a:pt x="3230" y="7478"/>
                    <a:pt x="3472" y="8128"/>
                  </a:cubicBezTo>
                  <a:cubicBezTo>
                    <a:pt x="3714" y="8778"/>
                    <a:pt x="4358" y="9265"/>
                    <a:pt x="5326" y="9509"/>
                  </a:cubicBezTo>
                  <a:cubicBezTo>
                    <a:pt x="6293" y="9752"/>
                    <a:pt x="7582" y="9752"/>
                    <a:pt x="8630" y="9833"/>
                  </a:cubicBezTo>
                  <a:cubicBezTo>
                    <a:pt x="9678" y="9915"/>
                    <a:pt x="10484" y="10077"/>
                    <a:pt x="10564" y="10483"/>
                  </a:cubicBezTo>
                  <a:cubicBezTo>
                    <a:pt x="10645" y="10889"/>
                    <a:pt x="10000" y="11539"/>
                    <a:pt x="8549" y="12594"/>
                  </a:cubicBezTo>
                  <a:cubicBezTo>
                    <a:pt x="7099" y="13650"/>
                    <a:pt x="4842" y="15112"/>
                    <a:pt x="3311" y="16167"/>
                  </a:cubicBezTo>
                  <a:cubicBezTo>
                    <a:pt x="1779" y="17223"/>
                    <a:pt x="973" y="17872"/>
                    <a:pt x="490" y="18603"/>
                  </a:cubicBezTo>
                  <a:cubicBezTo>
                    <a:pt x="6" y="19334"/>
                    <a:pt x="-155" y="20146"/>
                    <a:pt x="167" y="20633"/>
                  </a:cubicBezTo>
                  <a:cubicBezTo>
                    <a:pt x="490" y="21121"/>
                    <a:pt x="1296" y="21283"/>
                    <a:pt x="3552" y="21121"/>
                  </a:cubicBezTo>
                  <a:cubicBezTo>
                    <a:pt x="5809" y="20958"/>
                    <a:pt x="9517" y="20471"/>
                    <a:pt x="12418" y="19903"/>
                  </a:cubicBezTo>
                  <a:cubicBezTo>
                    <a:pt x="15320" y="19334"/>
                    <a:pt x="17415" y="18685"/>
                    <a:pt x="19511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319720" y="2032143"/>
              <a:ext cx="166325" cy="1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446" fill="norm" stroke="1" extrusionOk="0">
                  <a:moveTo>
                    <a:pt x="5900" y="4887"/>
                  </a:moveTo>
                  <a:cubicBezTo>
                    <a:pt x="4533" y="5985"/>
                    <a:pt x="3166" y="7083"/>
                    <a:pt x="2346" y="8548"/>
                  </a:cubicBezTo>
                  <a:cubicBezTo>
                    <a:pt x="1526" y="10012"/>
                    <a:pt x="1252" y="11842"/>
                    <a:pt x="842" y="14222"/>
                  </a:cubicBezTo>
                  <a:cubicBezTo>
                    <a:pt x="432" y="16602"/>
                    <a:pt x="-115" y="19531"/>
                    <a:pt x="22" y="20263"/>
                  </a:cubicBezTo>
                  <a:cubicBezTo>
                    <a:pt x="158" y="20995"/>
                    <a:pt x="979" y="19531"/>
                    <a:pt x="2482" y="16053"/>
                  </a:cubicBezTo>
                  <a:cubicBezTo>
                    <a:pt x="3986" y="12575"/>
                    <a:pt x="6174" y="7083"/>
                    <a:pt x="7814" y="3788"/>
                  </a:cubicBezTo>
                  <a:cubicBezTo>
                    <a:pt x="9455" y="493"/>
                    <a:pt x="10548" y="-605"/>
                    <a:pt x="12326" y="310"/>
                  </a:cubicBezTo>
                  <a:cubicBezTo>
                    <a:pt x="14103" y="1226"/>
                    <a:pt x="16563" y="4154"/>
                    <a:pt x="18204" y="6534"/>
                  </a:cubicBezTo>
                  <a:cubicBezTo>
                    <a:pt x="19844" y="8914"/>
                    <a:pt x="20665" y="10744"/>
                    <a:pt x="21485" y="12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524144" y="2142943"/>
              <a:ext cx="14832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10652" y="0"/>
                  </a:moveTo>
                  <a:cubicBezTo>
                    <a:pt x="13907" y="2344"/>
                    <a:pt x="17162" y="4688"/>
                    <a:pt x="19085" y="7033"/>
                  </a:cubicBezTo>
                  <a:cubicBezTo>
                    <a:pt x="21008" y="9377"/>
                    <a:pt x="21600" y="11721"/>
                    <a:pt x="18937" y="14107"/>
                  </a:cubicBezTo>
                  <a:cubicBezTo>
                    <a:pt x="16274" y="16493"/>
                    <a:pt x="10356" y="18921"/>
                    <a:pt x="6658" y="20177"/>
                  </a:cubicBezTo>
                  <a:cubicBezTo>
                    <a:pt x="2959" y="21433"/>
                    <a:pt x="1479" y="21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55544" y="3778250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38" y="1118"/>
                    <a:pt x="11077" y="-1582"/>
                    <a:pt x="14677" y="1118"/>
                  </a:cubicBezTo>
                  <a:cubicBezTo>
                    <a:pt x="18277" y="3818"/>
                    <a:pt x="1993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06344" y="3965393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496291" y="3647342"/>
              <a:ext cx="275254" cy="52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7" fill="norm" stroke="1" extrusionOk="0">
                  <a:moveTo>
                    <a:pt x="19463" y="809"/>
                  </a:moveTo>
                  <a:cubicBezTo>
                    <a:pt x="18969" y="460"/>
                    <a:pt x="18474" y="110"/>
                    <a:pt x="16743" y="22"/>
                  </a:cubicBezTo>
                  <a:cubicBezTo>
                    <a:pt x="15011" y="-65"/>
                    <a:pt x="12044" y="110"/>
                    <a:pt x="9653" y="372"/>
                  </a:cubicBezTo>
                  <a:cubicBezTo>
                    <a:pt x="7262" y="635"/>
                    <a:pt x="5448" y="984"/>
                    <a:pt x="4376" y="1378"/>
                  </a:cubicBezTo>
                  <a:cubicBezTo>
                    <a:pt x="3305" y="1771"/>
                    <a:pt x="2975" y="2209"/>
                    <a:pt x="3057" y="3433"/>
                  </a:cubicBezTo>
                  <a:cubicBezTo>
                    <a:pt x="3140" y="4657"/>
                    <a:pt x="3634" y="6669"/>
                    <a:pt x="3634" y="8899"/>
                  </a:cubicBezTo>
                  <a:cubicBezTo>
                    <a:pt x="3634" y="11129"/>
                    <a:pt x="3140" y="13577"/>
                    <a:pt x="2480" y="15501"/>
                  </a:cubicBezTo>
                  <a:cubicBezTo>
                    <a:pt x="1821" y="17425"/>
                    <a:pt x="996" y="18824"/>
                    <a:pt x="502" y="19742"/>
                  </a:cubicBezTo>
                  <a:cubicBezTo>
                    <a:pt x="7" y="20661"/>
                    <a:pt x="-158" y="21098"/>
                    <a:pt x="172" y="21316"/>
                  </a:cubicBezTo>
                  <a:cubicBezTo>
                    <a:pt x="502" y="21535"/>
                    <a:pt x="1326" y="21535"/>
                    <a:pt x="4129" y="21360"/>
                  </a:cubicBezTo>
                  <a:cubicBezTo>
                    <a:pt x="6932" y="21185"/>
                    <a:pt x="11714" y="20835"/>
                    <a:pt x="14929" y="20486"/>
                  </a:cubicBezTo>
                  <a:cubicBezTo>
                    <a:pt x="18144" y="20136"/>
                    <a:pt x="19793" y="19786"/>
                    <a:pt x="21442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826144" y="3790339"/>
              <a:ext cx="225384" cy="27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30" fill="norm" stroke="1" extrusionOk="0">
                  <a:moveTo>
                    <a:pt x="19857" y="3687"/>
                  </a:moveTo>
                  <a:cubicBezTo>
                    <a:pt x="20649" y="2387"/>
                    <a:pt x="21442" y="1088"/>
                    <a:pt x="20947" y="439"/>
                  </a:cubicBezTo>
                  <a:cubicBezTo>
                    <a:pt x="20451" y="-211"/>
                    <a:pt x="18668" y="-211"/>
                    <a:pt x="15398" y="926"/>
                  </a:cubicBezTo>
                  <a:cubicBezTo>
                    <a:pt x="12128" y="2063"/>
                    <a:pt x="7372" y="4336"/>
                    <a:pt x="4598" y="5798"/>
                  </a:cubicBezTo>
                  <a:cubicBezTo>
                    <a:pt x="1824" y="7260"/>
                    <a:pt x="1031" y="7909"/>
                    <a:pt x="536" y="8640"/>
                  </a:cubicBezTo>
                  <a:cubicBezTo>
                    <a:pt x="40" y="9371"/>
                    <a:pt x="-158" y="10183"/>
                    <a:pt x="139" y="10914"/>
                  </a:cubicBezTo>
                  <a:cubicBezTo>
                    <a:pt x="436" y="11645"/>
                    <a:pt x="1229" y="12294"/>
                    <a:pt x="2418" y="12863"/>
                  </a:cubicBezTo>
                  <a:cubicBezTo>
                    <a:pt x="3607" y="13431"/>
                    <a:pt x="5192" y="13918"/>
                    <a:pt x="5589" y="14487"/>
                  </a:cubicBezTo>
                  <a:cubicBezTo>
                    <a:pt x="5985" y="15055"/>
                    <a:pt x="5192" y="15705"/>
                    <a:pt x="4400" y="16273"/>
                  </a:cubicBezTo>
                  <a:cubicBezTo>
                    <a:pt x="3607" y="16842"/>
                    <a:pt x="2814" y="17329"/>
                    <a:pt x="2022" y="17816"/>
                  </a:cubicBezTo>
                  <a:cubicBezTo>
                    <a:pt x="1229" y="18303"/>
                    <a:pt x="436" y="18791"/>
                    <a:pt x="238" y="19440"/>
                  </a:cubicBezTo>
                  <a:cubicBezTo>
                    <a:pt x="40" y="20090"/>
                    <a:pt x="436" y="20902"/>
                    <a:pt x="2616" y="21145"/>
                  </a:cubicBezTo>
                  <a:cubicBezTo>
                    <a:pt x="4796" y="21389"/>
                    <a:pt x="8759" y="21064"/>
                    <a:pt x="11336" y="20658"/>
                  </a:cubicBezTo>
                  <a:cubicBezTo>
                    <a:pt x="13912" y="20252"/>
                    <a:pt x="15101" y="19765"/>
                    <a:pt x="16290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044594" y="4047943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972737" y="3595998"/>
              <a:ext cx="109958" cy="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819" fill="norm" stroke="1" extrusionOk="0">
                  <a:moveTo>
                    <a:pt x="5277" y="5014"/>
                  </a:moveTo>
                  <a:cubicBezTo>
                    <a:pt x="3646" y="6595"/>
                    <a:pt x="2016" y="8175"/>
                    <a:pt x="997" y="10282"/>
                  </a:cubicBezTo>
                  <a:cubicBezTo>
                    <a:pt x="-21" y="12390"/>
                    <a:pt x="-429" y="15024"/>
                    <a:pt x="590" y="13970"/>
                  </a:cubicBezTo>
                  <a:cubicBezTo>
                    <a:pt x="1609" y="12917"/>
                    <a:pt x="4054" y="8175"/>
                    <a:pt x="5888" y="4751"/>
                  </a:cubicBezTo>
                  <a:cubicBezTo>
                    <a:pt x="7722" y="1326"/>
                    <a:pt x="8945" y="-781"/>
                    <a:pt x="10371" y="273"/>
                  </a:cubicBezTo>
                  <a:cubicBezTo>
                    <a:pt x="11797" y="1326"/>
                    <a:pt x="13428" y="5541"/>
                    <a:pt x="15262" y="9492"/>
                  </a:cubicBezTo>
                  <a:cubicBezTo>
                    <a:pt x="17096" y="13443"/>
                    <a:pt x="19133" y="17131"/>
                    <a:pt x="21171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501794" y="403524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009794" y="3990793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5840"/>
                    <a:pt x="6455" y="10080"/>
                    <a:pt x="10055" y="6480"/>
                  </a:cubicBezTo>
                  <a:cubicBezTo>
                    <a:pt x="13655" y="2880"/>
                    <a:pt x="1762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327294" y="402254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620402" y="3715626"/>
              <a:ext cx="285875" cy="30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91" fill="norm" stroke="1" extrusionOk="0">
                  <a:moveTo>
                    <a:pt x="18983" y="5437"/>
                  </a:moveTo>
                  <a:cubicBezTo>
                    <a:pt x="19300" y="4702"/>
                    <a:pt x="19618" y="3967"/>
                    <a:pt x="20174" y="3086"/>
                  </a:cubicBezTo>
                  <a:cubicBezTo>
                    <a:pt x="20730" y="2204"/>
                    <a:pt x="21524" y="1175"/>
                    <a:pt x="21445" y="588"/>
                  </a:cubicBezTo>
                  <a:cubicBezTo>
                    <a:pt x="21365" y="0"/>
                    <a:pt x="20412" y="-147"/>
                    <a:pt x="18745" y="147"/>
                  </a:cubicBezTo>
                  <a:cubicBezTo>
                    <a:pt x="17077" y="441"/>
                    <a:pt x="14695" y="1175"/>
                    <a:pt x="12630" y="2351"/>
                  </a:cubicBezTo>
                  <a:cubicBezTo>
                    <a:pt x="10565" y="3526"/>
                    <a:pt x="8818" y="5143"/>
                    <a:pt x="7865" y="6318"/>
                  </a:cubicBezTo>
                  <a:cubicBezTo>
                    <a:pt x="6912" y="7494"/>
                    <a:pt x="6753" y="8229"/>
                    <a:pt x="6992" y="8816"/>
                  </a:cubicBezTo>
                  <a:cubicBezTo>
                    <a:pt x="7230" y="9404"/>
                    <a:pt x="7865" y="9845"/>
                    <a:pt x="8580" y="10065"/>
                  </a:cubicBezTo>
                  <a:cubicBezTo>
                    <a:pt x="9295" y="10286"/>
                    <a:pt x="10089" y="10286"/>
                    <a:pt x="10883" y="10286"/>
                  </a:cubicBezTo>
                  <a:cubicBezTo>
                    <a:pt x="11677" y="10286"/>
                    <a:pt x="12471" y="10286"/>
                    <a:pt x="12471" y="10580"/>
                  </a:cubicBezTo>
                  <a:cubicBezTo>
                    <a:pt x="12471" y="10873"/>
                    <a:pt x="11677" y="11461"/>
                    <a:pt x="9692" y="12563"/>
                  </a:cubicBezTo>
                  <a:cubicBezTo>
                    <a:pt x="7706" y="13665"/>
                    <a:pt x="4530" y="15282"/>
                    <a:pt x="2703" y="16384"/>
                  </a:cubicBezTo>
                  <a:cubicBezTo>
                    <a:pt x="877" y="17486"/>
                    <a:pt x="400" y="18073"/>
                    <a:pt x="162" y="18735"/>
                  </a:cubicBezTo>
                  <a:cubicBezTo>
                    <a:pt x="-76" y="19396"/>
                    <a:pt x="-76" y="20131"/>
                    <a:pt x="321" y="20645"/>
                  </a:cubicBezTo>
                  <a:cubicBezTo>
                    <a:pt x="718" y="21159"/>
                    <a:pt x="1512" y="21453"/>
                    <a:pt x="4609" y="21380"/>
                  </a:cubicBezTo>
                  <a:cubicBezTo>
                    <a:pt x="7706" y="21306"/>
                    <a:pt x="13106" y="20865"/>
                    <a:pt x="18506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903148" y="3985854"/>
              <a:ext cx="112624" cy="9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287" fill="norm" stroke="1" extrusionOk="0">
                  <a:moveTo>
                    <a:pt x="3905" y="9548"/>
                  </a:moveTo>
                  <a:cubicBezTo>
                    <a:pt x="3120" y="11896"/>
                    <a:pt x="2334" y="14244"/>
                    <a:pt x="1745" y="16591"/>
                  </a:cubicBezTo>
                  <a:cubicBezTo>
                    <a:pt x="1156" y="18939"/>
                    <a:pt x="763" y="21287"/>
                    <a:pt x="370" y="21287"/>
                  </a:cubicBezTo>
                  <a:cubicBezTo>
                    <a:pt x="-22" y="21287"/>
                    <a:pt x="-415" y="18939"/>
                    <a:pt x="960" y="14948"/>
                  </a:cubicBezTo>
                  <a:cubicBezTo>
                    <a:pt x="2334" y="10957"/>
                    <a:pt x="5476" y="5322"/>
                    <a:pt x="8421" y="2504"/>
                  </a:cubicBezTo>
                  <a:cubicBezTo>
                    <a:pt x="11367" y="-313"/>
                    <a:pt x="14116" y="-313"/>
                    <a:pt x="16276" y="391"/>
                  </a:cubicBezTo>
                  <a:cubicBezTo>
                    <a:pt x="18436" y="1096"/>
                    <a:pt x="20007" y="2504"/>
                    <a:pt x="20596" y="5322"/>
                  </a:cubicBezTo>
                  <a:cubicBezTo>
                    <a:pt x="21185" y="8139"/>
                    <a:pt x="20792" y="12365"/>
                    <a:pt x="20400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818360" y="3489143"/>
              <a:ext cx="10583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8" fill="norm" stroke="1" extrusionOk="0">
                  <a:moveTo>
                    <a:pt x="4752" y="0"/>
                  </a:moveTo>
                  <a:cubicBezTo>
                    <a:pt x="3456" y="2512"/>
                    <a:pt x="2160" y="5024"/>
                    <a:pt x="1296" y="8038"/>
                  </a:cubicBezTo>
                  <a:cubicBezTo>
                    <a:pt x="432" y="11051"/>
                    <a:pt x="0" y="14568"/>
                    <a:pt x="0" y="15070"/>
                  </a:cubicBezTo>
                  <a:cubicBezTo>
                    <a:pt x="0" y="15572"/>
                    <a:pt x="432" y="13061"/>
                    <a:pt x="1512" y="10298"/>
                  </a:cubicBezTo>
                  <a:cubicBezTo>
                    <a:pt x="2592" y="7535"/>
                    <a:pt x="4320" y="4521"/>
                    <a:pt x="6264" y="2512"/>
                  </a:cubicBezTo>
                  <a:cubicBezTo>
                    <a:pt x="8208" y="503"/>
                    <a:pt x="10368" y="-502"/>
                    <a:pt x="11664" y="251"/>
                  </a:cubicBezTo>
                  <a:cubicBezTo>
                    <a:pt x="12960" y="1005"/>
                    <a:pt x="13392" y="3517"/>
                    <a:pt x="14904" y="7284"/>
                  </a:cubicBezTo>
                  <a:cubicBezTo>
                    <a:pt x="16416" y="11051"/>
                    <a:pt x="19008" y="16075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126699" y="3562433"/>
              <a:ext cx="170966" cy="56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50" fill="norm" stroke="1" extrusionOk="0">
                  <a:moveTo>
                    <a:pt x="2428" y="3483"/>
                  </a:moveTo>
                  <a:cubicBezTo>
                    <a:pt x="1647" y="3162"/>
                    <a:pt x="866" y="2841"/>
                    <a:pt x="346" y="2479"/>
                  </a:cubicBezTo>
                  <a:cubicBezTo>
                    <a:pt x="-175" y="2118"/>
                    <a:pt x="-435" y="1717"/>
                    <a:pt x="2037" y="1315"/>
                  </a:cubicBezTo>
                  <a:cubicBezTo>
                    <a:pt x="4510" y="914"/>
                    <a:pt x="9714" y="512"/>
                    <a:pt x="12967" y="271"/>
                  </a:cubicBezTo>
                  <a:cubicBezTo>
                    <a:pt x="16220" y="30"/>
                    <a:pt x="17522" y="-50"/>
                    <a:pt x="18693" y="30"/>
                  </a:cubicBezTo>
                  <a:cubicBezTo>
                    <a:pt x="19864" y="111"/>
                    <a:pt x="20905" y="351"/>
                    <a:pt x="20775" y="1315"/>
                  </a:cubicBezTo>
                  <a:cubicBezTo>
                    <a:pt x="20645" y="2279"/>
                    <a:pt x="19343" y="3965"/>
                    <a:pt x="18563" y="6253"/>
                  </a:cubicBezTo>
                  <a:cubicBezTo>
                    <a:pt x="17782" y="8542"/>
                    <a:pt x="17522" y="11433"/>
                    <a:pt x="18042" y="13761"/>
                  </a:cubicBezTo>
                  <a:cubicBezTo>
                    <a:pt x="18563" y="16090"/>
                    <a:pt x="19864" y="17856"/>
                    <a:pt x="20514" y="18940"/>
                  </a:cubicBezTo>
                  <a:cubicBezTo>
                    <a:pt x="21165" y="20024"/>
                    <a:pt x="21165" y="20426"/>
                    <a:pt x="20645" y="20747"/>
                  </a:cubicBezTo>
                  <a:cubicBezTo>
                    <a:pt x="20124" y="21068"/>
                    <a:pt x="19083" y="21309"/>
                    <a:pt x="17001" y="21430"/>
                  </a:cubicBezTo>
                  <a:cubicBezTo>
                    <a:pt x="14919" y="21550"/>
                    <a:pt x="11796" y="21550"/>
                    <a:pt x="8673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667144" y="392094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911349" y="3579038"/>
              <a:ext cx="308246" cy="161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5" fill="norm" stroke="1" extrusionOk="0">
                  <a:moveTo>
                    <a:pt x="21545" y="71"/>
                  </a:moveTo>
                  <a:cubicBezTo>
                    <a:pt x="18882" y="15"/>
                    <a:pt x="16219" y="-42"/>
                    <a:pt x="13038" y="43"/>
                  </a:cubicBezTo>
                  <a:cubicBezTo>
                    <a:pt x="9857" y="128"/>
                    <a:pt x="6159" y="354"/>
                    <a:pt x="4013" y="524"/>
                  </a:cubicBezTo>
                  <a:cubicBezTo>
                    <a:pt x="1868" y="694"/>
                    <a:pt x="1277" y="807"/>
                    <a:pt x="981" y="1090"/>
                  </a:cubicBezTo>
                  <a:cubicBezTo>
                    <a:pt x="685" y="1373"/>
                    <a:pt x="685" y="1826"/>
                    <a:pt x="1203" y="2577"/>
                  </a:cubicBezTo>
                  <a:cubicBezTo>
                    <a:pt x="1720" y="3327"/>
                    <a:pt x="2756" y="4374"/>
                    <a:pt x="3422" y="5408"/>
                  </a:cubicBezTo>
                  <a:cubicBezTo>
                    <a:pt x="4087" y="6441"/>
                    <a:pt x="4383" y="7460"/>
                    <a:pt x="4235" y="8536"/>
                  </a:cubicBezTo>
                  <a:cubicBezTo>
                    <a:pt x="4087" y="9611"/>
                    <a:pt x="3496" y="10744"/>
                    <a:pt x="2830" y="11848"/>
                  </a:cubicBezTo>
                  <a:cubicBezTo>
                    <a:pt x="2164" y="12952"/>
                    <a:pt x="1424" y="14028"/>
                    <a:pt x="907" y="15089"/>
                  </a:cubicBezTo>
                  <a:cubicBezTo>
                    <a:pt x="389" y="16151"/>
                    <a:pt x="93" y="17198"/>
                    <a:pt x="19" y="18090"/>
                  </a:cubicBezTo>
                  <a:cubicBezTo>
                    <a:pt x="-55" y="18982"/>
                    <a:pt x="93" y="19718"/>
                    <a:pt x="389" y="20242"/>
                  </a:cubicBezTo>
                  <a:cubicBezTo>
                    <a:pt x="685" y="20765"/>
                    <a:pt x="1129" y="21077"/>
                    <a:pt x="1646" y="21275"/>
                  </a:cubicBezTo>
                  <a:cubicBezTo>
                    <a:pt x="2164" y="21473"/>
                    <a:pt x="2756" y="21558"/>
                    <a:pt x="4235" y="21530"/>
                  </a:cubicBezTo>
                  <a:cubicBezTo>
                    <a:pt x="5715" y="21501"/>
                    <a:pt x="8082" y="21360"/>
                    <a:pt x="10745" y="21247"/>
                  </a:cubicBezTo>
                  <a:cubicBezTo>
                    <a:pt x="13408" y="21133"/>
                    <a:pt x="16367" y="21048"/>
                    <a:pt x="19326" y="20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314844" y="3592835"/>
              <a:ext cx="228601" cy="33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4787"/>
                  </a:moveTo>
                  <a:cubicBezTo>
                    <a:pt x="21400" y="4103"/>
                    <a:pt x="21200" y="3419"/>
                    <a:pt x="21100" y="2599"/>
                  </a:cubicBezTo>
                  <a:cubicBezTo>
                    <a:pt x="21000" y="1779"/>
                    <a:pt x="21000" y="822"/>
                    <a:pt x="20500" y="343"/>
                  </a:cubicBezTo>
                  <a:cubicBezTo>
                    <a:pt x="20000" y="-135"/>
                    <a:pt x="19000" y="-135"/>
                    <a:pt x="16800" y="480"/>
                  </a:cubicBezTo>
                  <a:cubicBezTo>
                    <a:pt x="14600" y="1095"/>
                    <a:pt x="11200" y="2326"/>
                    <a:pt x="8800" y="4240"/>
                  </a:cubicBezTo>
                  <a:cubicBezTo>
                    <a:pt x="6400" y="6154"/>
                    <a:pt x="5000" y="8751"/>
                    <a:pt x="4700" y="10392"/>
                  </a:cubicBezTo>
                  <a:cubicBezTo>
                    <a:pt x="4400" y="12032"/>
                    <a:pt x="5200" y="12716"/>
                    <a:pt x="6100" y="13194"/>
                  </a:cubicBezTo>
                  <a:cubicBezTo>
                    <a:pt x="7000" y="13673"/>
                    <a:pt x="8000" y="13946"/>
                    <a:pt x="8200" y="14356"/>
                  </a:cubicBezTo>
                  <a:cubicBezTo>
                    <a:pt x="8400" y="14766"/>
                    <a:pt x="7800" y="15313"/>
                    <a:pt x="7000" y="15655"/>
                  </a:cubicBezTo>
                  <a:cubicBezTo>
                    <a:pt x="6200" y="15997"/>
                    <a:pt x="5200" y="16133"/>
                    <a:pt x="4200" y="16407"/>
                  </a:cubicBezTo>
                  <a:cubicBezTo>
                    <a:pt x="3200" y="16680"/>
                    <a:pt x="2200" y="17090"/>
                    <a:pt x="1400" y="17569"/>
                  </a:cubicBezTo>
                  <a:cubicBezTo>
                    <a:pt x="600" y="18047"/>
                    <a:pt x="0" y="18594"/>
                    <a:pt x="0" y="19141"/>
                  </a:cubicBezTo>
                  <a:cubicBezTo>
                    <a:pt x="0" y="19688"/>
                    <a:pt x="600" y="20235"/>
                    <a:pt x="2800" y="20645"/>
                  </a:cubicBezTo>
                  <a:cubicBezTo>
                    <a:pt x="5000" y="21055"/>
                    <a:pt x="8800" y="21328"/>
                    <a:pt x="11800" y="21397"/>
                  </a:cubicBezTo>
                  <a:cubicBezTo>
                    <a:pt x="14800" y="21465"/>
                    <a:pt x="17000" y="21328"/>
                    <a:pt x="1920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5562494" y="392094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5484042" y="3387543"/>
              <a:ext cx="11020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325" y="0"/>
                  </a:moveTo>
                  <a:cubicBezTo>
                    <a:pt x="3694" y="2400"/>
                    <a:pt x="2064" y="4800"/>
                    <a:pt x="1045" y="7500"/>
                  </a:cubicBezTo>
                  <a:cubicBezTo>
                    <a:pt x="27" y="10200"/>
                    <a:pt x="-381" y="13200"/>
                    <a:pt x="434" y="13200"/>
                  </a:cubicBezTo>
                  <a:cubicBezTo>
                    <a:pt x="1249" y="13200"/>
                    <a:pt x="3287" y="10200"/>
                    <a:pt x="5325" y="8700"/>
                  </a:cubicBezTo>
                  <a:cubicBezTo>
                    <a:pt x="7362" y="7200"/>
                    <a:pt x="9400" y="7200"/>
                    <a:pt x="12049" y="9600"/>
                  </a:cubicBezTo>
                  <a:cubicBezTo>
                    <a:pt x="14698" y="12000"/>
                    <a:pt x="17959" y="16800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5518044" y="416859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5524394" y="451149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518044" y="4689293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382964" y="4896726"/>
              <a:ext cx="192231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1701"/>
                  </a:moveTo>
                  <a:cubicBezTo>
                    <a:pt x="20618" y="850"/>
                    <a:pt x="19913" y="0"/>
                    <a:pt x="18152" y="0"/>
                  </a:cubicBezTo>
                  <a:cubicBezTo>
                    <a:pt x="16392" y="0"/>
                    <a:pt x="13574" y="850"/>
                    <a:pt x="11344" y="1956"/>
                  </a:cubicBezTo>
                  <a:cubicBezTo>
                    <a:pt x="9113" y="3061"/>
                    <a:pt x="7470" y="4422"/>
                    <a:pt x="6531" y="5613"/>
                  </a:cubicBezTo>
                  <a:cubicBezTo>
                    <a:pt x="5592" y="6803"/>
                    <a:pt x="5357" y="7824"/>
                    <a:pt x="5709" y="8589"/>
                  </a:cubicBezTo>
                  <a:cubicBezTo>
                    <a:pt x="6061" y="9354"/>
                    <a:pt x="7000" y="9865"/>
                    <a:pt x="7939" y="10375"/>
                  </a:cubicBezTo>
                  <a:cubicBezTo>
                    <a:pt x="8879" y="10885"/>
                    <a:pt x="9818" y="11395"/>
                    <a:pt x="9583" y="11906"/>
                  </a:cubicBezTo>
                  <a:cubicBezTo>
                    <a:pt x="9348" y="12416"/>
                    <a:pt x="7939" y="12926"/>
                    <a:pt x="6179" y="13776"/>
                  </a:cubicBezTo>
                  <a:cubicBezTo>
                    <a:pt x="4418" y="14627"/>
                    <a:pt x="2305" y="15817"/>
                    <a:pt x="1131" y="16838"/>
                  </a:cubicBezTo>
                  <a:cubicBezTo>
                    <a:pt x="-43" y="17858"/>
                    <a:pt x="-278" y="18709"/>
                    <a:pt x="309" y="19304"/>
                  </a:cubicBezTo>
                  <a:cubicBezTo>
                    <a:pt x="896" y="19899"/>
                    <a:pt x="2305" y="20239"/>
                    <a:pt x="5239" y="20580"/>
                  </a:cubicBezTo>
                  <a:cubicBezTo>
                    <a:pt x="8174" y="20920"/>
                    <a:pt x="12635" y="21260"/>
                    <a:pt x="170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582014" y="5110510"/>
              <a:ext cx="115051" cy="12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32" fill="norm" stroke="1" extrusionOk="0">
                  <a:moveTo>
                    <a:pt x="5804" y="12393"/>
                  </a:moveTo>
                  <a:cubicBezTo>
                    <a:pt x="4233" y="13810"/>
                    <a:pt x="2662" y="15226"/>
                    <a:pt x="1680" y="17174"/>
                  </a:cubicBezTo>
                  <a:cubicBezTo>
                    <a:pt x="698" y="19121"/>
                    <a:pt x="306" y="21600"/>
                    <a:pt x="109" y="21423"/>
                  </a:cubicBezTo>
                  <a:cubicBezTo>
                    <a:pt x="-87" y="21246"/>
                    <a:pt x="-87" y="18413"/>
                    <a:pt x="698" y="14872"/>
                  </a:cubicBezTo>
                  <a:cubicBezTo>
                    <a:pt x="1484" y="11331"/>
                    <a:pt x="3055" y="7082"/>
                    <a:pt x="6197" y="4249"/>
                  </a:cubicBezTo>
                  <a:cubicBezTo>
                    <a:pt x="9338" y="1416"/>
                    <a:pt x="14051" y="0"/>
                    <a:pt x="16997" y="0"/>
                  </a:cubicBezTo>
                  <a:cubicBezTo>
                    <a:pt x="19942" y="0"/>
                    <a:pt x="21120" y="1416"/>
                    <a:pt x="21317" y="4249"/>
                  </a:cubicBezTo>
                  <a:cubicBezTo>
                    <a:pt x="21513" y="7082"/>
                    <a:pt x="20728" y="11331"/>
                    <a:pt x="19549" y="14164"/>
                  </a:cubicBezTo>
                  <a:cubicBezTo>
                    <a:pt x="18371" y="16997"/>
                    <a:pt x="16800" y="18413"/>
                    <a:pt x="15229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470666" y="4721043"/>
              <a:ext cx="12357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8194" y="0"/>
                  </a:moveTo>
                  <a:cubicBezTo>
                    <a:pt x="6364" y="4629"/>
                    <a:pt x="4533" y="9257"/>
                    <a:pt x="3069" y="13371"/>
                  </a:cubicBezTo>
                  <a:cubicBezTo>
                    <a:pt x="1605" y="17486"/>
                    <a:pt x="506" y="21086"/>
                    <a:pt x="140" y="21343"/>
                  </a:cubicBezTo>
                  <a:cubicBezTo>
                    <a:pt x="-226" y="21600"/>
                    <a:pt x="140" y="18514"/>
                    <a:pt x="1055" y="15686"/>
                  </a:cubicBezTo>
                  <a:cubicBezTo>
                    <a:pt x="1971" y="12857"/>
                    <a:pt x="3435" y="10286"/>
                    <a:pt x="5082" y="8743"/>
                  </a:cubicBezTo>
                  <a:cubicBezTo>
                    <a:pt x="6730" y="7200"/>
                    <a:pt x="8560" y="6686"/>
                    <a:pt x="11306" y="9000"/>
                  </a:cubicBezTo>
                  <a:cubicBezTo>
                    <a:pt x="14052" y="11314"/>
                    <a:pt x="17713" y="16457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829194" y="3610972"/>
              <a:ext cx="291712" cy="171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46" fill="norm" stroke="1" extrusionOk="0">
                  <a:moveTo>
                    <a:pt x="0" y="1338"/>
                  </a:moveTo>
                  <a:cubicBezTo>
                    <a:pt x="0" y="1206"/>
                    <a:pt x="0" y="1073"/>
                    <a:pt x="1010" y="914"/>
                  </a:cubicBezTo>
                  <a:cubicBezTo>
                    <a:pt x="2020" y="755"/>
                    <a:pt x="4040" y="569"/>
                    <a:pt x="6604" y="410"/>
                  </a:cubicBezTo>
                  <a:cubicBezTo>
                    <a:pt x="9168" y="250"/>
                    <a:pt x="12276" y="118"/>
                    <a:pt x="14529" y="51"/>
                  </a:cubicBezTo>
                  <a:cubicBezTo>
                    <a:pt x="16783" y="-15"/>
                    <a:pt x="18181" y="-15"/>
                    <a:pt x="19114" y="38"/>
                  </a:cubicBezTo>
                  <a:cubicBezTo>
                    <a:pt x="20046" y="91"/>
                    <a:pt x="20512" y="197"/>
                    <a:pt x="20901" y="701"/>
                  </a:cubicBezTo>
                  <a:cubicBezTo>
                    <a:pt x="21289" y="1206"/>
                    <a:pt x="21600" y="2108"/>
                    <a:pt x="21289" y="3103"/>
                  </a:cubicBezTo>
                  <a:cubicBezTo>
                    <a:pt x="20978" y="4098"/>
                    <a:pt x="20046" y="5186"/>
                    <a:pt x="19347" y="6194"/>
                  </a:cubicBezTo>
                  <a:cubicBezTo>
                    <a:pt x="18647" y="7203"/>
                    <a:pt x="18181" y="8131"/>
                    <a:pt x="17793" y="9100"/>
                  </a:cubicBezTo>
                  <a:cubicBezTo>
                    <a:pt x="17404" y="10069"/>
                    <a:pt x="17094" y="11077"/>
                    <a:pt x="16860" y="12059"/>
                  </a:cubicBezTo>
                  <a:cubicBezTo>
                    <a:pt x="16627" y="13041"/>
                    <a:pt x="16472" y="13996"/>
                    <a:pt x="16317" y="14978"/>
                  </a:cubicBezTo>
                  <a:cubicBezTo>
                    <a:pt x="16161" y="15959"/>
                    <a:pt x="16006" y="16968"/>
                    <a:pt x="15695" y="17910"/>
                  </a:cubicBezTo>
                  <a:cubicBezTo>
                    <a:pt x="15384" y="18852"/>
                    <a:pt x="14918" y="19728"/>
                    <a:pt x="14685" y="20232"/>
                  </a:cubicBezTo>
                  <a:cubicBezTo>
                    <a:pt x="14452" y="20736"/>
                    <a:pt x="14452" y="20869"/>
                    <a:pt x="13286" y="21041"/>
                  </a:cubicBezTo>
                  <a:cubicBezTo>
                    <a:pt x="12121" y="21214"/>
                    <a:pt x="9790" y="21426"/>
                    <a:pt x="8236" y="21505"/>
                  </a:cubicBezTo>
                  <a:cubicBezTo>
                    <a:pt x="6682" y="21585"/>
                    <a:pt x="5905" y="21532"/>
                    <a:pt x="5128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26" name="Drawing"/>
          <p:cNvGrpSpPr/>
          <p:nvPr/>
        </p:nvGrpSpPr>
        <p:grpSpPr>
          <a:xfrm>
            <a:off x="8515844" y="1652092"/>
            <a:ext cx="4315856" cy="2323008"/>
            <a:chOff x="0" y="0"/>
            <a:chExt cx="4315855" cy="2323007"/>
          </a:xfrm>
        </p:grpSpPr>
        <p:sp>
          <p:nvSpPr>
            <p:cNvPr id="2184" name="Line"/>
            <p:cNvSpPr/>
            <p:nvPr/>
          </p:nvSpPr>
          <p:spPr>
            <a:xfrm>
              <a:off x="0" y="286994"/>
              <a:ext cx="388973" cy="39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25" fill="norm" stroke="1" extrusionOk="0">
                  <a:moveTo>
                    <a:pt x="21225" y="2928"/>
                  </a:moveTo>
                  <a:cubicBezTo>
                    <a:pt x="21341" y="2024"/>
                    <a:pt x="21457" y="1119"/>
                    <a:pt x="21109" y="554"/>
                  </a:cubicBezTo>
                  <a:cubicBezTo>
                    <a:pt x="20760" y="-12"/>
                    <a:pt x="19947" y="-238"/>
                    <a:pt x="17857" y="327"/>
                  </a:cubicBezTo>
                  <a:cubicBezTo>
                    <a:pt x="15767" y="893"/>
                    <a:pt x="12399" y="2250"/>
                    <a:pt x="10251" y="3324"/>
                  </a:cubicBezTo>
                  <a:cubicBezTo>
                    <a:pt x="8102" y="4399"/>
                    <a:pt x="7173" y="5190"/>
                    <a:pt x="6709" y="5869"/>
                  </a:cubicBezTo>
                  <a:cubicBezTo>
                    <a:pt x="6244" y="6547"/>
                    <a:pt x="6244" y="7113"/>
                    <a:pt x="6651" y="7452"/>
                  </a:cubicBezTo>
                  <a:cubicBezTo>
                    <a:pt x="7057" y="7791"/>
                    <a:pt x="7870" y="7904"/>
                    <a:pt x="8683" y="7961"/>
                  </a:cubicBezTo>
                  <a:cubicBezTo>
                    <a:pt x="9496" y="8017"/>
                    <a:pt x="10309" y="8017"/>
                    <a:pt x="11005" y="8187"/>
                  </a:cubicBezTo>
                  <a:cubicBezTo>
                    <a:pt x="11702" y="8357"/>
                    <a:pt x="12283" y="8696"/>
                    <a:pt x="12399" y="9092"/>
                  </a:cubicBezTo>
                  <a:cubicBezTo>
                    <a:pt x="12515" y="9488"/>
                    <a:pt x="12167" y="9940"/>
                    <a:pt x="10541" y="11071"/>
                  </a:cubicBezTo>
                  <a:cubicBezTo>
                    <a:pt x="8915" y="12202"/>
                    <a:pt x="6012" y="14011"/>
                    <a:pt x="4096" y="15425"/>
                  </a:cubicBezTo>
                  <a:cubicBezTo>
                    <a:pt x="2180" y="16838"/>
                    <a:pt x="1251" y="17856"/>
                    <a:pt x="670" y="18704"/>
                  </a:cubicBezTo>
                  <a:cubicBezTo>
                    <a:pt x="89" y="19553"/>
                    <a:pt x="-143" y="20231"/>
                    <a:pt x="89" y="20683"/>
                  </a:cubicBezTo>
                  <a:cubicBezTo>
                    <a:pt x="322" y="21136"/>
                    <a:pt x="1018" y="21362"/>
                    <a:pt x="3051" y="21136"/>
                  </a:cubicBezTo>
                  <a:cubicBezTo>
                    <a:pt x="5083" y="20910"/>
                    <a:pt x="8451" y="20231"/>
                    <a:pt x="10831" y="19553"/>
                  </a:cubicBezTo>
                  <a:cubicBezTo>
                    <a:pt x="13212" y="18874"/>
                    <a:pt x="14605" y="18196"/>
                    <a:pt x="15999" y="1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86579" y="0"/>
              <a:ext cx="149477" cy="18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30" fill="norm" stroke="1" extrusionOk="0">
                  <a:moveTo>
                    <a:pt x="6881" y="7884"/>
                  </a:moveTo>
                  <a:cubicBezTo>
                    <a:pt x="4752" y="10796"/>
                    <a:pt x="2622" y="13708"/>
                    <a:pt x="1405" y="16135"/>
                  </a:cubicBezTo>
                  <a:cubicBezTo>
                    <a:pt x="188" y="18562"/>
                    <a:pt x="-116" y="20504"/>
                    <a:pt x="36" y="20868"/>
                  </a:cubicBezTo>
                  <a:cubicBezTo>
                    <a:pt x="188" y="21232"/>
                    <a:pt x="797" y="20019"/>
                    <a:pt x="2318" y="16863"/>
                  </a:cubicBezTo>
                  <a:cubicBezTo>
                    <a:pt x="3839" y="13708"/>
                    <a:pt x="6273" y="8612"/>
                    <a:pt x="7946" y="5578"/>
                  </a:cubicBezTo>
                  <a:cubicBezTo>
                    <a:pt x="9619" y="2544"/>
                    <a:pt x="10532" y="1574"/>
                    <a:pt x="11749" y="845"/>
                  </a:cubicBezTo>
                  <a:cubicBezTo>
                    <a:pt x="12966" y="117"/>
                    <a:pt x="14487" y="-368"/>
                    <a:pt x="15552" y="360"/>
                  </a:cubicBezTo>
                  <a:cubicBezTo>
                    <a:pt x="16616" y="1088"/>
                    <a:pt x="17225" y="3030"/>
                    <a:pt x="18138" y="6063"/>
                  </a:cubicBezTo>
                  <a:cubicBezTo>
                    <a:pt x="19050" y="9097"/>
                    <a:pt x="20267" y="13223"/>
                    <a:pt x="21484" y="17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85305" y="449757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69340" y="545007"/>
              <a:ext cx="168366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601" fill="norm" stroke="1" extrusionOk="0">
                  <a:moveTo>
                    <a:pt x="2036" y="8100"/>
                  </a:moveTo>
                  <a:cubicBezTo>
                    <a:pt x="956" y="13500"/>
                    <a:pt x="-124" y="18900"/>
                    <a:pt x="11" y="20250"/>
                  </a:cubicBezTo>
                  <a:cubicBezTo>
                    <a:pt x="146" y="21600"/>
                    <a:pt x="1496" y="18900"/>
                    <a:pt x="5276" y="14850"/>
                  </a:cubicBezTo>
                  <a:cubicBezTo>
                    <a:pt x="9056" y="10800"/>
                    <a:pt x="15266" y="54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55311" y="218230"/>
              <a:ext cx="563445" cy="151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63" fill="norm" stroke="1" extrusionOk="0">
                  <a:moveTo>
                    <a:pt x="21535" y="402"/>
                  </a:moveTo>
                  <a:cubicBezTo>
                    <a:pt x="21292" y="281"/>
                    <a:pt x="21050" y="161"/>
                    <a:pt x="20443" y="86"/>
                  </a:cubicBezTo>
                  <a:cubicBezTo>
                    <a:pt x="19836" y="11"/>
                    <a:pt x="18865" y="-19"/>
                    <a:pt x="17369" y="11"/>
                  </a:cubicBezTo>
                  <a:cubicBezTo>
                    <a:pt x="15872" y="41"/>
                    <a:pt x="13850" y="131"/>
                    <a:pt x="12272" y="251"/>
                  </a:cubicBezTo>
                  <a:cubicBezTo>
                    <a:pt x="10695" y="372"/>
                    <a:pt x="9562" y="522"/>
                    <a:pt x="8793" y="882"/>
                  </a:cubicBezTo>
                  <a:cubicBezTo>
                    <a:pt x="8025" y="1243"/>
                    <a:pt x="7620" y="1814"/>
                    <a:pt x="7418" y="2640"/>
                  </a:cubicBezTo>
                  <a:cubicBezTo>
                    <a:pt x="7216" y="3466"/>
                    <a:pt x="7216" y="4547"/>
                    <a:pt x="7135" y="5629"/>
                  </a:cubicBezTo>
                  <a:cubicBezTo>
                    <a:pt x="7054" y="6710"/>
                    <a:pt x="6892" y="7792"/>
                    <a:pt x="6569" y="8963"/>
                  </a:cubicBezTo>
                  <a:cubicBezTo>
                    <a:pt x="6245" y="10135"/>
                    <a:pt x="5760" y="11397"/>
                    <a:pt x="5113" y="12568"/>
                  </a:cubicBezTo>
                  <a:cubicBezTo>
                    <a:pt x="4465" y="13740"/>
                    <a:pt x="3656" y="14822"/>
                    <a:pt x="3050" y="15783"/>
                  </a:cubicBezTo>
                  <a:cubicBezTo>
                    <a:pt x="2443" y="16744"/>
                    <a:pt x="2038" y="17585"/>
                    <a:pt x="1634" y="18397"/>
                  </a:cubicBezTo>
                  <a:cubicBezTo>
                    <a:pt x="1229" y="19208"/>
                    <a:pt x="825" y="19989"/>
                    <a:pt x="501" y="20515"/>
                  </a:cubicBezTo>
                  <a:cubicBezTo>
                    <a:pt x="178" y="21040"/>
                    <a:pt x="-65" y="21311"/>
                    <a:pt x="16" y="21446"/>
                  </a:cubicBezTo>
                  <a:cubicBezTo>
                    <a:pt x="97" y="21581"/>
                    <a:pt x="501" y="21581"/>
                    <a:pt x="1957" y="21536"/>
                  </a:cubicBezTo>
                  <a:cubicBezTo>
                    <a:pt x="3414" y="21491"/>
                    <a:pt x="5922" y="21401"/>
                    <a:pt x="7418" y="21326"/>
                  </a:cubicBezTo>
                  <a:cubicBezTo>
                    <a:pt x="8915" y="21251"/>
                    <a:pt x="9400" y="21190"/>
                    <a:pt x="988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614805" y="324469"/>
              <a:ext cx="238196" cy="2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60" fill="norm" stroke="1" extrusionOk="0">
                  <a:moveTo>
                    <a:pt x="20636" y="3489"/>
                  </a:moveTo>
                  <a:cubicBezTo>
                    <a:pt x="21011" y="2279"/>
                    <a:pt x="21387" y="1070"/>
                    <a:pt x="20917" y="465"/>
                  </a:cubicBezTo>
                  <a:cubicBezTo>
                    <a:pt x="20448" y="-140"/>
                    <a:pt x="19133" y="-140"/>
                    <a:pt x="17349" y="378"/>
                  </a:cubicBezTo>
                  <a:cubicBezTo>
                    <a:pt x="15564" y="897"/>
                    <a:pt x="13310" y="1934"/>
                    <a:pt x="11714" y="3230"/>
                  </a:cubicBezTo>
                  <a:cubicBezTo>
                    <a:pt x="10117" y="4526"/>
                    <a:pt x="9178" y="6081"/>
                    <a:pt x="8990" y="7204"/>
                  </a:cubicBezTo>
                  <a:cubicBezTo>
                    <a:pt x="8803" y="8327"/>
                    <a:pt x="9366" y="9018"/>
                    <a:pt x="10024" y="9710"/>
                  </a:cubicBezTo>
                  <a:cubicBezTo>
                    <a:pt x="10681" y="10401"/>
                    <a:pt x="11432" y="11092"/>
                    <a:pt x="11432" y="11697"/>
                  </a:cubicBezTo>
                  <a:cubicBezTo>
                    <a:pt x="11432" y="12302"/>
                    <a:pt x="10681" y="12820"/>
                    <a:pt x="8803" y="13857"/>
                  </a:cubicBezTo>
                  <a:cubicBezTo>
                    <a:pt x="6924" y="14894"/>
                    <a:pt x="3919" y="16449"/>
                    <a:pt x="2135" y="17572"/>
                  </a:cubicBezTo>
                  <a:cubicBezTo>
                    <a:pt x="350" y="18695"/>
                    <a:pt x="-213" y="19386"/>
                    <a:pt x="69" y="20078"/>
                  </a:cubicBezTo>
                  <a:cubicBezTo>
                    <a:pt x="350" y="20769"/>
                    <a:pt x="1477" y="21460"/>
                    <a:pt x="4577" y="21460"/>
                  </a:cubicBezTo>
                  <a:cubicBezTo>
                    <a:pt x="7676" y="21460"/>
                    <a:pt x="12747" y="20769"/>
                    <a:pt x="15752" y="20250"/>
                  </a:cubicBezTo>
                  <a:cubicBezTo>
                    <a:pt x="18757" y="19732"/>
                    <a:pt x="19697" y="19386"/>
                    <a:pt x="20636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879105" y="57040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762359" y="95883"/>
              <a:ext cx="132440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320" fill="norm" stroke="1" extrusionOk="0">
                  <a:moveTo>
                    <a:pt x="6465" y="11034"/>
                  </a:moveTo>
                  <a:cubicBezTo>
                    <a:pt x="5115" y="12749"/>
                    <a:pt x="3765" y="14463"/>
                    <a:pt x="2415" y="16349"/>
                  </a:cubicBezTo>
                  <a:cubicBezTo>
                    <a:pt x="1065" y="18234"/>
                    <a:pt x="-285" y="20291"/>
                    <a:pt x="52" y="20291"/>
                  </a:cubicBezTo>
                  <a:cubicBezTo>
                    <a:pt x="390" y="20291"/>
                    <a:pt x="2415" y="18234"/>
                    <a:pt x="4946" y="14806"/>
                  </a:cubicBezTo>
                  <a:cubicBezTo>
                    <a:pt x="7477" y="11377"/>
                    <a:pt x="10515" y="6577"/>
                    <a:pt x="12878" y="3663"/>
                  </a:cubicBezTo>
                  <a:cubicBezTo>
                    <a:pt x="15240" y="749"/>
                    <a:pt x="16928" y="-280"/>
                    <a:pt x="18278" y="63"/>
                  </a:cubicBezTo>
                  <a:cubicBezTo>
                    <a:pt x="19628" y="406"/>
                    <a:pt x="20640" y="2120"/>
                    <a:pt x="20978" y="5891"/>
                  </a:cubicBezTo>
                  <a:cubicBezTo>
                    <a:pt x="21315" y="9663"/>
                    <a:pt x="20978" y="15491"/>
                    <a:pt x="20640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739405" y="86885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720355" y="109110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720355" y="1243507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057"/>
                    <a:pt x="11314" y="4114"/>
                    <a:pt x="7714" y="7714"/>
                  </a:cubicBezTo>
                  <a:cubicBezTo>
                    <a:pt x="4114" y="11314"/>
                    <a:pt x="2057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563976" y="1603255"/>
              <a:ext cx="208532" cy="22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133" fill="norm" stroke="1" extrusionOk="0">
                  <a:moveTo>
                    <a:pt x="19008" y="5660"/>
                  </a:moveTo>
                  <a:cubicBezTo>
                    <a:pt x="19649" y="4853"/>
                    <a:pt x="20291" y="4045"/>
                    <a:pt x="20718" y="3137"/>
                  </a:cubicBezTo>
                  <a:cubicBezTo>
                    <a:pt x="21146" y="2228"/>
                    <a:pt x="21360" y="1219"/>
                    <a:pt x="20291" y="613"/>
                  </a:cubicBezTo>
                  <a:cubicBezTo>
                    <a:pt x="19221" y="8"/>
                    <a:pt x="16869" y="-194"/>
                    <a:pt x="14623" y="210"/>
                  </a:cubicBezTo>
                  <a:cubicBezTo>
                    <a:pt x="12378" y="613"/>
                    <a:pt x="10239" y="1623"/>
                    <a:pt x="9063" y="3137"/>
                  </a:cubicBezTo>
                  <a:cubicBezTo>
                    <a:pt x="7887" y="4651"/>
                    <a:pt x="7673" y="6670"/>
                    <a:pt x="7566" y="8184"/>
                  </a:cubicBezTo>
                  <a:cubicBezTo>
                    <a:pt x="7459" y="9698"/>
                    <a:pt x="7459" y="10707"/>
                    <a:pt x="6390" y="11817"/>
                  </a:cubicBezTo>
                  <a:cubicBezTo>
                    <a:pt x="5320" y="12927"/>
                    <a:pt x="3182" y="14139"/>
                    <a:pt x="1792" y="15148"/>
                  </a:cubicBezTo>
                  <a:cubicBezTo>
                    <a:pt x="402" y="16157"/>
                    <a:pt x="-240" y="16965"/>
                    <a:pt x="81" y="18075"/>
                  </a:cubicBezTo>
                  <a:cubicBezTo>
                    <a:pt x="402" y="19185"/>
                    <a:pt x="1685" y="20599"/>
                    <a:pt x="4786" y="21002"/>
                  </a:cubicBezTo>
                  <a:cubicBezTo>
                    <a:pt x="7887" y="21406"/>
                    <a:pt x="12806" y="20800"/>
                    <a:pt x="17724" y="20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746915" y="1784271"/>
              <a:ext cx="90734" cy="10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361" fill="norm" stroke="1" extrusionOk="0">
                  <a:moveTo>
                    <a:pt x="2676" y="5918"/>
                  </a:moveTo>
                  <a:cubicBezTo>
                    <a:pt x="3167" y="7955"/>
                    <a:pt x="3658" y="9993"/>
                    <a:pt x="3167" y="12846"/>
                  </a:cubicBezTo>
                  <a:cubicBezTo>
                    <a:pt x="2676" y="15699"/>
                    <a:pt x="1204" y="19367"/>
                    <a:pt x="467" y="20182"/>
                  </a:cubicBezTo>
                  <a:cubicBezTo>
                    <a:pt x="-269" y="20997"/>
                    <a:pt x="-269" y="18959"/>
                    <a:pt x="1449" y="15291"/>
                  </a:cubicBezTo>
                  <a:cubicBezTo>
                    <a:pt x="3167" y="11623"/>
                    <a:pt x="6604" y="6325"/>
                    <a:pt x="9549" y="3269"/>
                  </a:cubicBezTo>
                  <a:cubicBezTo>
                    <a:pt x="12495" y="212"/>
                    <a:pt x="14949" y="-603"/>
                    <a:pt x="16913" y="416"/>
                  </a:cubicBezTo>
                  <a:cubicBezTo>
                    <a:pt x="18876" y="1435"/>
                    <a:pt x="20349" y="4288"/>
                    <a:pt x="20840" y="7344"/>
                  </a:cubicBezTo>
                  <a:cubicBezTo>
                    <a:pt x="21331" y="10401"/>
                    <a:pt x="20840" y="13661"/>
                    <a:pt x="20349" y="1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662660" y="1429331"/>
              <a:ext cx="140246" cy="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19754" fill="norm" stroke="1" extrusionOk="0">
                  <a:moveTo>
                    <a:pt x="9755" y="1403"/>
                  </a:moveTo>
                  <a:cubicBezTo>
                    <a:pt x="7498" y="6486"/>
                    <a:pt x="5242" y="11568"/>
                    <a:pt x="3468" y="15062"/>
                  </a:cubicBezTo>
                  <a:cubicBezTo>
                    <a:pt x="1695" y="18556"/>
                    <a:pt x="406" y="20462"/>
                    <a:pt x="83" y="19509"/>
                  </a:cubicBezTo>
                  <a:cubicBezTo>
                    <a:pt x="-239" y="18556"/>
                    <a:pt x="406" y="14744"/>
                    <a:pt x="1534" y="11250"/>
                  </a:cubicBezTo>
                  <a:cubicBezTo>
                    <a:pt x="2662" y="7756"/>
                    <a:pt x="4274" y="4580"/>
                    <a:pt x="6531" y="2356"/>
                  </a:cubicBezTo>
                  <a:cubicBezTo>
                    <a:pt x="8788" y="133"/>
                    <a:pt x="11689" y="-1138"/>
                    <a:pt x="14268" y="1403"/>
                  </a:cubicBezTo>
                  <a:cubicBezTo>
                    <a:pt x="16848" y="3944"/>
                    <a:pt x="19104" y="10297"/>
                    <a:pt x="21361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114055" y="145599"/>
              <a:ext cx="209022" cy="161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58" fill="norm" stroke="1" extrusionOk="0">
                  <a:moveTo>
                    <a:pt x="0" y="245"/>
                  </a:moveTo>
                  <a:cubicBezTo>
                    <a:pt x="4582" y="161"/>
                    <a:pt x="9164" y="76"/>
                    <a:pt x="12000" y="33"/>
                  </a:cubicBezTo>
                  <a:cubicBezTo>
                    <a:pt x="14836" y="-9"/>
                    <a:pt x="15927" y="-9"/>
                    <a:pt x="17018" y="19"/>
                  </a:cubicBezTo>
                  <a:cubicBezTo>
                    <a:pt x="18109" y="48"/>
                    <a:pt x="19200" y="104"/>
                    <a:pt x="19964" y="203"/>
                  </a:cubicBezTo>
                  <a:cubicBezTo>
                    <a:pt x="20727" y="302"/>
                    <a:pt x="21164" y="443"/>
                    <a:pt x="21382" y="1037"/>
                  </a:cubicBezTo>
                  <a:cubicBezTo>
                    <a:pt x="21600" y="1631"/>
                    <a:pt x="21600" y="2677"/>
                    <a:pt x="21382" y="3638"/>
                  </a:cubicBezTo>
                  <a:cubicBezTo>
                    <a:pt x="21164" y="4599"/>
                    <a:pt x="20727" y="5476"/>
                    <a:pt x="20182" y="6381"/>
                  </a:cubicBezTo>
                  <a:cubicBezTo>
                    <a:pt x="19636" y="7285"/>
                    <a:pt x="18982" y="8218"/>
                    <a:pt x="18327" y="9151"/>
                  </a:cubicBezTo>
                  <a:cubicBezTo>
                    <a:pt x="17673" y="10084"/>
                    <a:pt x="17018" y="11017"/>
                    <a:pt x="16473" y="11950"/>
                  </a:cubicBezTo>
                  <a:cubicBezTo>
                    <a:pt x="15927" y="12883"/>
                    <a:pt x="15491" y="13816"/>
                    <a:pt x="15273" y="14806"/>
                  </a:cubicBezTo>
                  <a:cubicBezTo>
                    <a:pt x="15055" y="15795"/>
                    <a:pt x="15055" y="16841"/>
                    <a:pt x="15491" y="17689"/>
                  </a:cubicBezTo>
                  <a:cubicBezTo>
                    <a:pt x="15927" y="18538"/>
                    <a:pt x="16800" y="19188"/>
                    <a:pt x="17455" y="19725"/>
                  </a:cubicBezTo>
                  <a:cubicBezTo>
                    <a:pt x="18109" y="20262"/>
                    <a:pt x="18545" y="20686"/>
                    <a:pt x="18655" y="20969"/>
                  </a:cubicBezTo>
                  <a:cubicBezTo>
                    <a:pt x="18764" y="21252"/>
                    <a:pt x="18545" y="21393"/>
                    <a:pt x="17891" y="21478"/>
                  </a:cubicBezTo>
                  <a:cubicBezTo>
                    <a:pt x="17236" y="21563"/>
                    <a:pt x="16145" y="21591"/>
                    <a:pt x="13855" y="21506"/>
                  </a:cubicBezTo>
                  <a:cubicBezTo>
                    <a:pt x="11564" y="21421"/>
                    <a:pt x="8073" y="21223"/>
                    <a:pt x="4582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448609" y="1637207"/>
              <a:ext cx="162743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96" fill="norm" stroke="1" extrusionOk="0">
                  <a:moveTo>
                    <a:pt x="4359" y="6012"/>
                  </a:moveTo>
                  <a:cubicBezTo>
                    <a:pt x="3265" y="6903"/>
                    <a:pt x="2172" y="7794"/>
                    <a:pt x="1625" y="10021"/>
                  </a:cubicBezTo>
                  <a:cubicBezTo>
                    <a:pt x="1078" y="12247"/>
                    <a:pt x="1078" y="15810"/>
                    <a:pt x="941" y="18148"/>
                  </a:cubicBezTo>
                  <a:cubicBezTo>
                    <a:pt x="805" y="20487"/>
                    <a:pt x="531" y="21600"/>
                    <a:pt x="258" y="21489"/>
                  </a:cubicBezTo>
                  <a:cubicBezTo>
                    <a:pt x="-16" y="21377"/>
                    <a:pt x="-289" y="20041"/>
                    <a:pt x="668" y="16701"/>
                  </a:cubicBezTo>
                  <a:cubicBezTo>
                    <a:pt x="1625" y="13361"/>
                    <a:pt x="3812" y="8016"/>
                    <a:pt x="6410" y="4676"/>
                  </a:cubicBezTo>
                  <a:cubicBezTo>
                    <a:pt x="9007" y="1336"/>
                    <a:pt x="12015" y="0"/>
                    <a:pt x="14612" y="0"/>
                  </a:cubicBezTo>
                  <a:cubicBezTo>
                    <a:pt x="17210" y="0"/>
                    <a:pt x="19397" y="1336"/>
                    <a:pt x="20354" y="4788"/>
                  </a:cubicBezTo>
                  <a:cubicBezTo>
                    <a:pt x="21311" y="8239"/>
                    <a:pt x="21038" y="13806"/>
                    <a:pt x="20764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691905" y="1624507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3927"/>
                    <a:pt x="8533" y="7855"/>
                    <a:pt x="12133" y="11455"/>
                  </a:cubicBezTo>
                  <a:cubicBezTo>
                    <a:pt x="15733" y="15055"/>
                    <a:pt x="18667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747326" y="1649907"/>
              <a:ext cx="147780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6" fill="norm" stroke="1" extrusionOk="0">
                  <a:moveTo>
                    <a:pt x="21240" y="0"/>
                  </a:moveTo>
                  <a:cubicBezTo>
                    <a:pt x="18502" y="1336"/>
                    <a:pt x="15764" y="2672"/>
                    <a:pt x="12722" y="5344"/>
                  </a:cubicBezTo>
                  <a:cubicBezTo>
                    <a:pt x="9679" y="8016"/>
                    <a:pt x="6333" y="12025"/>
                    <a:pt x="4203" y="14586"/>
                  </a:cubicBezTo>
                  <a:cubicBezTo>
                    <a:pt x="2074" y="17146"/>
                    <a:pt x="1161" y="18260"/>
                    <a:pt x="553" y="19373"/>
                  </a:cubicBezTo>
                  <a:cubicBezTo>
                    <a:pt x="-56" y="20487"/>
                    <a:pt x="-360" y="21600"/>
                    <a:pt x="705" y="21489"/>
                  </a:cubicBezTo>
                  <a:cubicBezTo>
                    <a:pt x="1770" y="21377"/>
                    <a:pt x="4203" y="20041"/>
                    <a:pt x="6637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958605" y="1637207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14"/>
                    <a:pt x="14400" y="8229"/>
                    <a:pt x="10800" y="11829"/>
                  </a:cubicBezTo>
                  <a:cubicBezTo>
                    <a:pt x="7200" y="15429"/>
                    <a:pt x="3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96455" y="2164257"/>
              <a:ext cx="234425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592"/>
                  </a:moveTo>
                  <a:cubicBezTo>
                    <a:pt x="624" y="2880"/>
                    <a:pt x="1248" y="3168"/>
                    <a:pt x="1949" y="2880"/>
                  </a:cubicBezTo>
                  <a:cubicBezTo>
                    <a:pt x="2651" y="2592"/>
                    <a:pt x="3431" y="1728"/>
                    <a:pt x="4221" y="1152"/>
                  </a:cubicBezTo>
                  <a:cubicBezTo>
                    <a:pt x="5010" y="576"/>
                    <a:pt x="5809" y="288"/>
                    <a:pt x="6531" y="144"/>
                  </a:cubicBezTo>
                  <a:cubicBezTo>
                    <a:pt x="7252" y="0"/>
                    <a:pt x="7895" y="0"/>
                    <a:pt x="8529" y="0"/>
                  </a:cubicBezTo>
                  <a:cubicBezTo>
                    <a:pt x="9162" y="0"/>
                    <a:pt x="9786" y="0"/>
                    <a:pt x="10439" y="144"/>
                  </a:cubicBezTo>
                  <a:cubicBezTo>
                    <a:pt x="11092" y="288"/>
                    <a:pt x="11775" y="576"/>
                    <a:pt x="12418" y="1008"/>
                  </a:cubicBezTo>
                  <a:cubicBezTo>
                    <a:pt x="13061" y="1440"/>
                    <a:pt x="13666" y="2016"/>
                    <a:pt x="14280" y="2448"/>
                  </a:cubicBezTo>
                  <a:cubicBezTo>
                    <a:pt x="14894" y="2880"/>
                    <a:pt x="15518" y="3168"/>
                    <a:pt x="16219" y="3744"/>
                  </a:cubicBezTo>
                  <a:cubicBezTo>
                    <a:pt x="16921" y="4320"/>
                    <a:pt x="17701" y="5184"/>
                    <a:pt x="18500" y="6480"/>
                  </a:cubicBezTo>
                  <a:cubicBezTo>
                    <a:pt x="19300" y="7776"/>
                    <a:pt x="20118" y="9504"/>
                    <a:pt x="20577" y="10512"/>
                  </a:cubicBezTo>
                  <a:cubicBezTo>
                    <a:pt x="21035" y="11520"/>
                    <a:pt x="21132" y="11808"/>
                    <a:pt x="21269" y="12096"/>
                  </a:cubicBezTo>
                  <a:cubicBezTo>
                    <a:pt x="21405" y="12384"/>
                    <a:pt x="21581" y="12672"/>
                    <a:pt x="21590" y="12816"/>
                  </a:cubicBezTo>
                  <a:cubicBezTo>
                    <a:pt x="21600" y="12960"/>
                    <a:pt x="21444" y="12960"/>
                    <a:pt x="21025" y="12528"/>
                  </a:cubicBezTo>
                  <a:cubicBezTo>
                    <a:pt x="20606" y="12096"/>
                    <a:pt x="19923" y="11232"/>
                    <a:pt x="19261" y="10512"/>
                  </a:cubicBezTo>
                  <a:cubicBezTo>
                    <a:pt x="18598" y="9792"/>
                    <a:pt x="17955" y="9216"/>
                    <a:pt x="17243" y="8640"/>
                  </a:cubicBezTo>
                  <a:cubicBezTo>
                    <a:pt x="16531" y="8064"/>
                    <a:pt x="15752" y="7488"/>
                    <a:pt x="14933" y="7200"/>
                  </a:cubicBezTo>
                  <a:cubicBezTo>
                    <a:pt x="14114" y="6912"/>
                    <a:pt x="13256" y="6912"/>
                    <a:pt x="12496" y="6768"/>
                  </a:cubicBezTo>
                  <a:cubicBezTo>
                    <a:pt x="11736" y="6624"/>
                    <a:pt x="11073" y="6336"/>
                    <a:pt x="10410" y="6192"/>
                  </a:cubicBezTo>
                  <a:cubicBezTo>
                    <a:pt x="9747" y="6048"/>
                    <a:pt x="9084" y="6048"/>
                    <a:pt x="8422" y="6192"/>
                  </a:cubicBezTo>
                  <a:cubicBezTo>
                    <a:pt x="7759" y="6336"/>
                    <a:pt x="7096" y="6624"/>
                    <a:pt x="6414" y="7056"/>
                  </a:cubicBezTo>
                  <a:cubicBezTo>
                    <a:pt x="5731" y="7488"/>
                    <a:pt x="5030" y="8064"/>
                    <a:pt x="4357" y="8784"/>
                  </a:cubicBezTo>
                  <a:cubicBezTo>
                    <a:pt x="3684" y="9504"/>
                    <a:pt x="3041" y="10368"/>
                    <a:pt x="2651" y="10944"/>
                  </a:cubicBezTo>
                  <a:cubicBezTo>
                    <a:pt x="2261" y="11520"/>
                    <a:pt x="2125" y="11808"/>
                    <a:pt x="2115" y="11808"/>
                  </a:cubicBezTo>
                  <a:cubicBezTo>
                    <a:pt x="2105" y="11808"/>
                    <a:pt x="2222" y="11520"/>
                    <a:pt x="2651" y="10800"/>
                  </a:cubicBezTo>
                  <a:cubicBezTo>
                    <a:pt x="3080" y="10080"/>
                    <a:pt x="3821" y="8928"/>
                    <a:pt x="4581" y="8064"/>
                  </a:cubicBezTo>
                  <a:cubicBezTo>
                    <a:pt x="5342" y="7200"/>
                    <a:pt x="6121" y="6624"/>
                    <a:pt x="6930" y="6192"/>
                  </a:cubicBezTo>
                  <a:cubicBezTo>
                    <a:pt x="7739" y="5760"/>
                    <a:pt x="8578" y="5472"/>
                    <a:pt x="9406" y="5616"/>
                  </a:cubicBezTo>
                  <a:cubicBezTo>
                    <a:pt x="10235" y="5760"/>
                    <a:pt x="11053" y="6336"/>
                    <a:pt x="11833" y="7488"/>
                  </a:cubicBezTo>
                  <a:cubicBezTo>
                    <a:pt x="12613" y="8640"/>
                    <a:pt x="13354" y="10368"/>
                    <a:pt x="13929" y="11664"/>
                  </a:cubicBezTo>
                  <a:cubicBezTo>
                    <a:pt x="14504" y="12960"/>
                    <a:pt x="14913" y="13824"/>
                    <a:pt x="15167" y="14400"/>
                  </a:cubicBezTo>
                  <a:cubicBezTo>
                    <a:pt x="15420" y="14976"/>
                    <a:pt x="15518" y="15264"/>
                    <a:pt x="15488" y="15408"/>
                  </a:cubicBezTo>
                  <a:cubicBezTo>
                    <a:pt x="15459" y="15552"/>
                    <a:pt x="15303" y="15552"/>
                    <a:pt x="15001" y="14976"/>
                  </a:cubicBezTo>
                  <a:cubicBezTo>
                    <a:pt x="14699" y="14400"/>
                    <a:pt x="14251" y="13248"/>
                    <a:pt x="13948" y="12240"/>
                  </a:cubicBezTo>
                  <a:cubicBezTo>
                    <a:pt x="13646" y="11232"/>
                    <a:pt x="13490" y="10368"/>
                    <a:pt x="13588" y="10080"/>
                  </a:cubicBezTo>
                  <a:cubicBezTo>
                    <a:pt x="13685" y="9792"/>
                    <a:pt x="14036" y="10080"/>
                    <a:pt x="14621" y="10656"/>
                  </a:cubicBezTo>
                  <a:cubicBezTo>
                    <a:pt x="15206" y="11232"/>
                    <a:pt x="16025" y="12096"/>
                    <a:pt x="16853" y="13536"/>
                  </a:cubicBezTo>
                  <a:cubicBezTo>
                    <a:pt x="17682" y="14976"/>
                    <a:pt x="18520" y="16992"/>
                    <a:pt x="19085" y="18432"/>
                  </a:cubicBezTo>
                  <a:cubicBezTo>
                    <a:pt x="19651" y="19872"/>
                    <a:pt x="19943" y="20736"/>
                    <a:pt x="20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552205" y="74820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533155" y="837107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003320" y="171366"/>
              <a:ext cx="221986" cy="12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4" fill="norm" stroke="1" extrusionOk="0">
                  <a:moveTo>
                    <a:pt x="21574" y="513"/>
                  </a:moveTo>
                  <a:cubicBezTo>
                    <a:pt x="21574" y="337"/>
                    <a:pt x="21574" y="160"/>
                    <a:pt x="20854" y="71"/>
                  </a:cubicBezTo>
                  <a:cubicBezTo>
                    <a:pt x="20134" y="-17"/>
                    <a:pt x="18694" y="-17"/>
                    <a:pt x="15814" y="36"/>
                  </a:cubicBezTo>
                  <a:cubicBezTo>
                    <a:pt x="12934" y="89"/>
                    <a:pt x="8614" y="195"/>
                    <a:pt x="5940" y="283"/>
                  </a:cubicBezTo>
                  <a:cubicBezTo>
                    <a:pt x="3265" y="372"/>
                    <a:pt x="2237" y="443"/>
                    <a:pt x="1517" y="566"/>
                  </a:cubicBezTo>
                  <a:cubicBezTo>
                    <a:pt x="797" y="690"/>
                    <a:pt x="385" y="867"/>
                    <a:pt x="385" y="1432"/>
                  </a:cubicBezTo>
                  <a:cubicBezTo>
                    <a:pt x="385" y="1998"/>
                    <a:pt x="797" y="2953"/>
                    <a:pt x="1105" y="4155"/>
                  </a:cubicBezTo>
                  <a:cubicBezTo>
                    <a:pt x="1414" y="5356"/>
                    <a:pt x="1620" y="6806"/>
                    <a:pt x="1517" y="8096"/>
                  </a:cubicBezTo>
                  <a:cubicBezTo>
                    <a:pt x="1414" y="9387"/>
                    <a:pt x="1003" y="10518"/>
                    <a:pt x="694" y="11720"/>
                  </a:cubicBezTo>
                  <a:cubicBezTo>
                    <a:pt x="385" y="12922"/>
                    <a:pt x="180" y="14194"/>
                    <a:pt x="77" y="15467"/>
                  </a:cubicBezTo>
                  <a:cubicBezTo>
                    <a:pt x="-26" y="16740"/>
                    <a:pt x="-26" y="18012"/>
                    <a:pt x="77" y="18932"/>
                  </a:cubicBezTo>
                  <a:cubicBezTo>
                    <a:pt x="180" y="19851"/>
                    <a:pt x="385" y="20416"/>
                    <a:pt x="591" y="20788"/>
                  </a:cubicBezTo>
                  <a:cubicBezTo>
                    <a:pt x="797" y="21159"/>
                    <a:pt x="1003" y="21336"/>
                    <a:pt x="1620" y="21442"/>
                  </a:cubicBezTo>
                  <a:cubicBezTo>
                    <a:pt x="2237" y="21548"/>
                    <a:pt x="3265" y="21583"/>
                    <a:pt x="6043" y="21530"/>
                  </a:cubicBezTo>
                  <a:cubicBezTo>
                    <a:pt x="8820" y="21477"/>
                    <a:pt x="13345" y="21336"/>
                    <a:pt x="16020" y="21212"/>
                  </a:cubicBezTo>
                  <a:cubicBezTo>
                    <a:pt x="18694" y="21088"/>
                    <a:pt x="19517" y="20982"/>
                    <a:pt x="2034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301505" y="170357"/>
              <a:ext cx="139701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3927" y="4659"/>
                    <a:pt x="7855" y="9318"/>
                    <a:pt x="10309" y="12494"/>
                  </a:cubicBezTo>
                  <a:cubicBezTo>
                    <a:pt x="12764" y="15671"/>
                    <a:pt x="13745" y="17365"/>
                    <a:pt x="14891" y="18847"/>
                  </a:cubicBezTo>
                  <a:cubicBezTo>
                    <a:pt x="16036" y="20329"/>
                    <a:pt x="17345" y="21600"/>
                    <a:pt x="18491" y="21388"/>
                  </a:cubicBezTo>
                  <a:cubicBezTo>
                    <a:pt x="19636" y="21176"/>
                    <a:pt x="20618" y="19482"/>
                    <a:pt x="21600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387888" y="176707"/>
              <a:ext cx="8506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6958" y="3231"/>
                    <a:pt x="12744" y="6463"/>
                    <a:pt x="9319" y="9780"/>
                  </a:cubicBezTo>
                  <a:cubicBezTo>
                    <a:pt x="5895" y="13096"/>
                    <a:pt x="3261" y="16498"/>
                    <a:pt x="1680" y="18624"/>
                  </a:cubicBezTo>
                  <a:cubicBezTo>
                    <a:pt x="100" y="20750"/>
                    <a:pt x="-427" y="21600"/>
                    <a:pt x="363" y="21600"/>
                  </a:cubicBezTo>
                  <a:cubicBezTo>
                    <a:pt x="1153" y="21600"/>
                    <a:pt x="3261" y="20750"/>
                    <a:pt x="5368" y="20069"/>
                  </a:cubicBezTo>
                  <a:cubicBezTo>
                    <a:pt x="7475" y="19389"/>
                    <a:pt x="9583" y="18879"/>
                    <a:pt x="11690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485655" y="40530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631705" y="34815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879355" y="208457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957672" y="227507"/>
              <a:ext cx="994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45" y="3789"/>
                    <a:pt x="11489" y="7579"/>
                    <a:pt x="8043" y="10516"/>
                  </a:cubicBezTo>
                  <a:cubicBezTo>
                    <a:pt x="4596" y="13453"/>
                    <a:pt x="2757" y="15537"/>
                    <a:pt x="1609" y="17147"/>
                  </a:cubicBezTo>
                  <a:cubicBezTo>
                    <a:pt x="460" y="18758"/>
                    <a:pt x="0" y="19895"/>
                    <a:pt x="0" y="20558"/>
                  </a:cubicBezTo>
                  <a:cubicBezTo>
                    <a:pt x="0" y="21221"/>
                    <a:pt x="460" y="21411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050805" y="418007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3929598" y="51431"/>
              <a:ext cx="95808" cy="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09" fill="norm" stroke="1" extrusionOk="0">
                  <a:moveTo>
                    <a:pt x="5758" y="5369"/>
                  </a:moveTo>
                  <a:cubicBezTo>
                    <a:pt x="4350" y="7289"/>
                    <a:pt x="2941" y="9209"/>
                    <a:pt x="1767" y="11369"/>
                  </a:cubicBezTo>
                  <a:cubicBezTo>
                    <a:pt x="593" y="13529"/>
                    <a:pt x="-346" y="15929"/>
                    <a:pt x="124" y="15929"/>
                  </a:cubicBezTo>
                  <a:cubicBezTo>
                    <a:pt x="593" y="15929"/>
                    <a:pt x="2471" y="13529"/>
                    <a:pt x="4115" y="11369"/>
                  </a:cubicBezTo>
                  <a:cubicBezTo>
                    <a:pt x="5758" y="9209"/>
                    <a:pt x="7167" y="7289"/>
                    <a:pt x="8811" y="5129"/>
                  </a:cubicBezTo>
                  <a:cubicBezTo>
                    <a:pt x="10454" y="2969"/>
                    <a:pt x="12332" y="569"/>
                    <a:pt x="14211" y="89"/>
                  </a:cubicBezTo>
                  <a:cubicBezTo>
                    <a:pt x="16089" y="-391"/>
                    <a:pt x="17967" y="1049"/>
                    <a:pt x="19141" y="4889"/>
                  </a:cubicBezTo>
                  <a:cubicBezTo>
                    <a:pt x="20315" y="8729"/>
                    <a:pt x="20784" y="14969"/>
                    <a:pt x="21254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3511055" y="61485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3530105" y="818057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3358655" y="1091107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6063"/>
                    <a:pt x="7920" y="12126"/>
                    <a:pt x="11520" y="15726"/>
                  </a:cubicBezTo>
                  <a:cubicBezTo>
                    <a:pt x="15120" y="19326"/>
                    <a:pt x="18360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441205" y="1078407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3943"/>
                    <a:pt x="9741" y="7886"/>
                    <a:pt x="6141" y="11486"/>
                  </a:cubicBezTo>
                  <a:cubicBezTo>
                    <a:pt x="2541" y="15086"/>
                    <a:pt x="1271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505499" y="1300657"/>
              <a:ext cx="94457" cy="9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69" fill="norm" stroke="1" extrusionOk="0">
                  <a:moveTo>
                    <a:pt x="2700" y="4226"/>
                  </a:moveTo>
                  <a:cubicBezTo>
                    <a:pt x="2700" y="6574"/>
                    <a:pt x="2700" y="8922"/>
                    <a:pt x="2220" y="12209"/>
                  </a:cubicBezTo>
                  <a:cubicBezTo>
                    <a:pt x="1740" y="15496"/>
                    <a:pt x="780" y="19722"/>
                    <a:pt x="300" y="20661"/>
                  </a:cubicBezTo>
                  <a:cubicBezTo>
                    <a:pt x="-180" y="21600"/>
                    <a:pt x="-180" y="19252"/>
                    <a:pt x="1020" y="15730"/>
                  </a:cubicBezTo>
                  <a:cubicBezTo>
                    <a:pt x="2220" y="12209"/>
                    <a:pt x="4620" y="7513"/>
                    <a:pt x="6780" y="4461"/>
                  </a:cubicBezTo>
                  <a:cubicBezTo>
                    <a:pt x="8940" y="1409"/>
                    <a:pt x="10860" y="0"/>
                    <a:pt x="12780" y="0"/>
                  </a:cubicBezTo>
                  <a:cubicBezTo>
                    <a:pt x="14700" y="0"/>
                    <a:pt x="16620" y="1409"/>
                    <a:pt x="18060" y="4930"/>
                  </a:cubicBezTo>
                  <a:cubicBezTo>
                    <a:pt x="19500" y="8452"/>
                    <a:pt x="20460" y="14087"/>
                    <a:pt x="2142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714255" y="128795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892055" y="1122857"/>
              <a:ext cx="1270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261"/>
                    <a:pt x="11520" y="12522"/>
                    <a:pt x="15120" y="16122"/>
                  </a:cubicBezTo>
                  <a:cubicBezTo>
                    <a:pt x="18720" y="19722"/>
                    <a:pt x="2016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974605" y="1154607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566"/>
                    <a:pt x="11127" y="9132"/>
                    <a:pt x="7527" y="12732"/>
                  </a:cubicBezTo>
                  <a:cubicBezTo>
                    <a:pt x="3927" y="16332"/>
                    <a:pt x="1964" y="189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044455" y="1349046"/>
              <a:ext cx="114301" cy="8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6000" y="586"/>
                  </a:moveTo>
                  <a:cubicBezTo>
                    <a:pt x="4800" y="5728"/>
                    <a:pt x="3600" y="10871"/>
                    <a:pt x="2400" y="14728"/>
                  </a:cubicBezTo>
                  <a:cubicBezTo>
                    <a:pt x="1200" y="18586"/>
                    <a:pt x="0" y="21157"/>
                    <a:pt x="0" y="20900"/>
                  </a:cubicBezTo>
                  <a:cubicBezTo>
                    <a:pt x="0" y="20643"/>
                    <a:pt x="1200" y="17557"/>
                    <a:pt x="3200" y="13700"/>
                  </a:cubicBezTo>
                  <a:cubicBezTo>
                    <a:pt x="5200" y="9843"/>
                    <a:pt x="8000" y="5214"/>
                    <a:pt x="10600" y="2643"/>
                  </a:cubicBezTo>
                  <a:cubicBezTo>
                    <a:pt x="13200" y="71"/>
                    <a:pt x="15600" y="-443"/>
                    <a:pt x="17400" y="328"/>
                  </a:cubicBezTo>
                  <a:cubicBezTo>
                    <a:pt x="19200" y="1100"/>
                    <a:pt x="20400" y="3157"/>
                    <a:pt x="21000" y="6500"/>
                  </a:cubicBezTo>
                  <a:cubicBezTo>
                    <a:pt x="21600" y="9843"/>
                    <a:pt x="21600" y="14471"/>
                    <a:pt x="21600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947088" y="970457"/>
              <a:ext cx="116418" cy="5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25" fill="norm" stroke="1" extrusionOk="0">
                  <a:moveTo>
                    <a:pt x="3927" y="0"/>
                  </a:moveTo>
                  <a:cubicBezTo>
                    <a:pt x="3142" y="3600"/>
                    <a:pt x="2356" y="7200"/>
                    <a:pt x="1571" y="11160"/>
                  </a:cubicBezTo>
                  <a:cubicBezTo>
                    <a:pt x="785" y="15120"/>
                    <a:pt x="0" y="19440"/>
                    <a:pt x="0" y="19800"/>
                  </a:cubicBezTo>
                  <a:cubicBezTo>
                    <a:pt x="0" y="20160"/>
                    <a:pt x="785" y="16560"/>
                    <a:pt x="1767" y="13320"/>
                  </a:cubicBezTo>
                  <a:cubicBezTo>
                    <a:pt x="2749" y="10080"/>
                    <a:pt x="3927" y="7200"/>
                    <a:pt x="5302" y="4320"/>
                  </a:cubicBezTo>
                  <a:cubicBezTo>
                    <a:pt x="6676" y="1440"/>
                    <a:pt x="8247" y="-1440"/>
                    <a:pt x="10996" y="1080"/>
                  </a:cubicBezTo>
                  <a:cubicBezTo>
                    <a:pt x="13745" y="3600"/>
                    <a:pt x="17673" y="11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120655" y="971184"/>
              <a:ext cx="195201" cy="61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12" fill="norm" stroke="1" extrusionOk="0">
                  <a:moveTo>
                    <a:pt x="8272" y="1523"/>
                  </a:moveTo>
                  <a:cubicBezTo>
                    <a:pt x="8043" y="1155"/>
                    <a:pt x="7813" y="786"/>
                    <a:pt x="8387" y="528"/>
                  </a:cubicBezTo>
                  <a:cubicBezTo>
                    <a:pt x="8962" y="270"/>
                    <a:pt x="10340" y="122"/>
                    <a:pt x="11719" y="49"/>
                  </a:cubicBezTo>
                  <a:cubicBezTo>
                    <a:pt x="13098" y="-25"/>
                    <a:pt x="14477" y="-25"/>
                    <a:pt x="16085" y="122"/>
                  </a:cubicBezTo>
                  <a:cubicBezTo>
                    <a:pt x="17694" y="270"/>
                    <a:pt x="19532" y="565"/>
                    <a:pt x="20451" y="1339"/>
                  </a:cubicBezTo>
                  <a:cubicBezTo>
                    <a:pt x="21370" y="2113"/>
                    <a:pt x="21370" y="3366"/>
                    <a:pt x="20796" y="5283"/>
                  </a:cubicBezTo>
                  <a:cubicBezTo>
                    <a:pt x="20221" y="7200"/>
                    <a:pt x="19072" y="9780"/>
                    <a:pt x="18957" y="11881"/>
                  </a:cubicBezTo>
                  <a:cubicBezTo>
                    <a:pt x="18843" y="13982"/>
                    <a:pt x="19762" y="15604"/>
                    <a:pt x="20451" y="16967"/>
                  </a:cubicBezTo>
                  <a:cubicBezTo>
                    <a:pt x="21140" y="18331"/>
                    <a:pt x="21600" y="19437"/>
                    <a:pt x="20451" y="20174"/>
                  </a:cubicBezTo>
                  <a:cubicBezTo>
                    <a:pt x="19302" y="20912"/>
                    <a:pt x="16545" y="21280"/>
                    <a:pt x="12868" y="21428"/>
                  </a:cubicBezTo>
                  <a:cubicBezTo>
                    <a:pt x="9191" y="21575"/>
                    <a:pt x="4596" y="21501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0" name="Drawing"/>
          <p:cNvGrpSpPr/>
          <p:nvPr/>
        </p:nvGrpSpPr>
        <p:grpSpPr>
          <a:xfrm>
            <a:off x="1360547" y="1651000"/>
            <a:ext cx="11069644" cy="7080250"/>
            <a:chOff x="0" y="0"/>
            <a:chExt cx="11069642" cy="7080250"/>
          </a:xfrm>
        </p:grpSpPr>
        <p:sp>
          <p:nvSpPr>
            <p:cNvPr id="2228" name="Line"/>
            <p:cNvSpPr/>
            <p:nvPr/>
          </p:nvSpPr>
          <p:spPr>
            <a:xfrm>
              <a:off x="42802" y="342899"/>
              <a:ext cx="12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25"/>
                    <a:pt x="0" y="10251"/>
                    <a:pt x="3600" y="13851"/>
                  </a:cubicBezTo>
                  <a:cubicBezTo>
                    <a:pt x="7200" y="17451"/>
                    <a:pt x="14400" y="19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0" y="260350"/>
              <a:ext cx="29045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756" y="21600"/>
                  </a:moveTo>
                  <a:cubicBezTo>
                    <a:pt x="1130" y="19722"/>
                    <a:pt x="504" y="17843"/>
                    <a:pt x="191" y="16122"/>
                  </a:cubicBezTo>
                  <a:cubicBezTo>
                    <a:pt x="-122" y="14400"/>
                    <a:pt x="-122" y="12835"/>
                    <a:pt x="739" y="11113"/>
                  </a:cubicBezTo>
                  <a:cubicBezTo>
                    <a:pt x="1600" y="9391"/>
                    <a:pt x="3321" y="7513"/>
                    <a:pt x="6921" y="5635"/>
                  </a:cubicBezTo>
                  <a:cubicBezTo>
                    <a:pt x="10521" y="3757"/>
                    <a:pt x="16000" y="1878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6452" y="50165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709"/>
                    <a:pt x="11931" y="9818"/>
                    <a:pt x="15531" y="6218"/>
                  </a:cubicBezTo>
                  <a:cubicBezTo>
                    <a:pt x="19131" y="2618"/>
                    <a:pt x="2036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58702" y="5969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271402" y="4762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41252" y="508000"/>
              <a:ext cx="114301" cy="13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0" y="6125"/>
                    <a:pt x="0" y="12251"/>
                    <a:pt x="0" y="16119"/>
                  </a:cubicBezTo>
                  <a:cubicBezTo>
                    <a:pt x="0" y="19988"/>
                    <a:pt x="0" y="21600"/>
                    <a:pt x="0" y="21116"/>
                  </a:cubicBezTo>
                  <a:cubicBezTo>
                    <a:pt x="0" y="20633"/>
                    <a:pt x="0" y="18054"/>
                    <a:pt x="800" y="15152"/>
                  </a:cubicBezTo>
                  <a:cubicBezTo>
                    <a:pt x="1600" y="12251"/>
                    <a:pt x="3200" y="9027"/>
                    <a:pt x="4800" y="6609"/>
                  </a:cubicBezTo>
                  <a:cubicBezTo>
                    <a:pt x="6400" y="4191"/>
                    <a:pt x="8000" y="2579"/>
                    <a:pt x="10600" y="2740"/>
                  </a:cubicBezTo>
                  <a:cubicBezTo>
                    <a:pt x="13200" y="2901"/>
                    <a:pt x="16800" y="4836"/>
                    <a:pt x="18800" y="7737"/>
                  </a:cubicBezTo>
                  <a:cubicBezTo>
                    <a:pt x="20800" y="10639"/>
                    <a:pt x="21200" y="14507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19996" y="238039"/>
              <a:ext cx="169896" cy="42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3" fill="norm" stroke="1" extrusionOk="0">
                  <a:moveTo>
                    <a:pt x="14281" y="13774"/>
                  </a:moveTo>
                  <a:cubicBezTo>
                    <a:pt x="13481" y="13234"/>
                    <a:pt x="12681" y="12694"/>
                    <a:pt x="10681" y="12640"/>
                  </a:cubicBezTo>
                  <a:cubicBezTo>
                    <a:pt x="8681" y="12586"/>
                    <a:pt x="5481" y="13018"/>
                    <a:pt x="3348" y="14368"/>
                  </a:cubicBezTo>
                  <a:cubicBezTo>
                    <a:pt x="1214" y="15718"/>
                    <a:pt x="148" y="17986"/>
                    <a:pt x="14" y="19336"/>
                  </a:cubicBezTo>
                  <a:cubicBezTo>
                    <a:pt x="-119" y="20686"/>
                    <a:pt x="681" y="21118"/>
                    <a:pt x="2014" y="21334"/>
                  </a:cubicBezTo>
                  <a:cubicBezTo>
                    <a:pt x="3348" y="21550"/>
                    <a:pt x="5214" y="21550"/>
                    <a:pt x="7214" y="21064"/>
                  </a:cubicBezTo>
                  <a:cubicBezTo>
                    <a:pt x="9214" y="20578"/>
                    <a:pt x="11348" y="19606"/>
                    <a:pt x="13748" y="17176"/>
                  </a:cubicBezTo>
                  <a:cubicBezTo>
                    <a:pt x="16148" y="14746"/>
                    <a:pt x="18814" y="10858"/>
                    <a:pt x="20148" y="7942"/>
                  </a:cubicBezTo>
                  <a:cubicBezTo>
                    <a:pt x="21481" y="5026"/>
                    <a:pt x="21481" y="3082"/>
                    <a:pt x="21348" y="1840"/>
                  </a:cubicBezTo>
                  <a:cubicBezTo>
                    <a:pt x="21214" y="598"/>
                    <a:pt x="20948" y="58"/>
                    <a:pt x="20281" y="4"/>
                  </a:cubicBezTo>
                  <a:cubicBezTo>
                    <a:pt x="19614" y="-50"/>
                    <a:pt x="18548" y="382"/>
                    <a:pt x="17614" y="2164"/>
                  </a:cubicBezTo>
                  <a:cubicBezTo>
                    <a:pt x="16681" y="3946"/>
                    <a:pt x="15881" y="7078"/>
                    <a:pt x="15748" y="10372"/>
                  </a:cubicBezTo>
                  <a:cubicBezTo>
                    <a:pt x="15614" y="13666"/>
                    <a:pt x="16148" y="17122"/>
                    <a:pt x="16681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259921" y="282323"/>
              <a:ext cx="193116" cy="60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71" fill="norm" stroke="1" extrusionOk="0">
                  <a:moveTo>
                    <a:pt x="1604" y="8446"/>
                  </a:moveTo>
                  <a:cubicBezTo>
                    <a:pt x="2523" y="11071"/>
                    <a:pt x="3443" y="13696"/>
                    <a:pt x="3902" y="15759"/>
                  </a:cubicBezTo>
                  <a:cubicBezTo>
                    <a:pt x="4362" y="17821"/>
                    <a:pt x="4362" y="19321"/>
                    <a:pt x="4247" y="20259"/>
                  </a:cubicBezTo>
                  <a:cubicBezTo>
                    <a:pt x="4132" y="21196"/>
                    <a:pt x="3902" y="21571"/>
                    <a:pt x="3557" y="21571"/>
                  </a:cubicBezTo>
                  <a:cubicBezTo>
                    <a:pt x="3213" y="21571"/>
                    <a:pt x="2753" y="21196"/>
                    <a:pt x="2179" y="19734"/>
                  </a:cubicBezTo>
                  <a:cubicBezTo>
                    <a:pt x="1604" y="18271"/>
                    <a:pt x="915" y="15721"/>
                    <a:pt x="455" y="13471"/>
                  </a:cubicBezTo>
                  <a:cubicBezTo>
                    <a:pt x="-4" y="11221"/>
                    <a:pt x="-234" y="9271"/>
                    <a:pt x="340" y="7359"/>
                  </a:cubicBezTo>
                  <a:cubicBezTo>
                    <a:pt x="915" y="5446"/>
                    <a:pt x="2294" y="3571"/>
                    <a:pt x="3443" y="2371"/>
                  </a:cubicBezTo>
                  <a:cubicBezTo>
                    <a:pt x="4592" y="1171"/>
                    <a:pt x="5511" y="646"/>
                    <a:pt x="6545" y="346"/>
                  </a:cubicBezTo>
                  <a:cubicBezTo>
                    <a:pt x="7579" y="46"/>
                    <a:pt x="8728" y="-29"/>
                    <a:pt x="9877" y="9"/>
                  </a:cubicBezTo>
                  <a:cubicBezTo>
                    <a:pt x="11026" y="46"/>
                    <a:pt x="12175" y="196"/>
                    <a:pt x="12749" y="946"/>
                  </a:cubicBezTo>
                  <a:cubicBezTo>
                    <a:pt x="13323" y="1696"/>
                    <a:pt x="13323" y="3046"/>
                    <a:pt x="12749" y="4059"/>
                  </a:cubicBezTo>
                  <a:cubicBezTo>
                    <a:pt x="12175" y="5071"/>
                    <a:pt x="11026" y="5746"/>
                    <a:pt x="9992" y="6309"/>
                  </a:cubicBezTo>
                  <a:cubicBezTo>
                    <a:pt x="8957" y="6871"/>
                    <a:pt x="8038" y="7321"/>
                    <a:pt x="7923" y="7396"/>
                  </a:cubicBezTo>
                  <a:cubicBezTo>
                    <a:pt x="7809" y="7471"/>
                    <a:pt x="8498" y="7171"/>
                    <a:pt x="9532" y="6984"/>
                  </a:cubicBezTo>
                  <a:cubicBezTo>
                    <a:pt x="10566" y="6796"/>
                    <a:pt x="11945" y="6721"/>
                    <a:pt x="13668" y="6871"/>
                  </a:cubicBezTo>
                  <a:cubicBezTo>
                    <a:pt x="15392" y="7021"/>
                    <a:pt x="17460" y="7396"/>
                    <a:pt x="18953" y="7958"/>
                  </a:cubicBezTo>
                  <a:cubicBezTo>
                    <a:pt x="20447" y="8521"/>
                    <a:pt x="21366" y="9271"/>
                    <a:pt x="20792" y="9983"/>
                  </a:cubicBezTo>
                  <a:cubicBezTo>
                    <a:pt x="20217" y="10696"/>
                    <a:pt x="18149" y="11371"/>
                    <a:pt x="15736" y="11671"/>
                  </a:cubicBezTo>
                  <a:cubicBezTo>
                    <a:pt x="13323" y="11971"/>
                    <a:pt x="10566" y="11896"/>
                    <a:pt x="7809" y="11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230978" y="63053"/>
              <a:ext cx="151675" cy="14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02" fill="norm" stroke="1" extrusionOk="0">
                  <a:moveTo>
                    <a:pt x="3497" y="8163"/>
                  </a:moveTo>
                  <a:cubicBezTo>
                    <a:pt x="2297" y="9663"/>
                    <a:pt x="1097" y="11163"/>
                    <a:pt x="497" y="12813"/>
                  </a:cubicBezTo>
                  <a:cubicBezTo>
                    <a:pt x="-103" y="14463"/>
                    <a:pt x="-103" y="16263"/>
                    <a:pt x="197" y="17913"/>
                  </a:cubicBezTo>
                  <a:cubicBezTo>
                    <a:pt x="497" y="19563"/>
                    <a:pt x="1097" y="21063"/>
                    <a:pt x="1847" y="20763"/>
                  </a:cubicBezTo>
                  <a:cubicBezTo>
                    <a:pt x="2597" y="20463"/>
                    <a:pt x="3497" y="18363"/>
                    <a:pt x="4247" y="15663"/>
                  </a:cubicBezTo>
                  <a:cubicBezTo>
                    <a:pt x="4997" y="12963"/>
                    <a:pt x="5597" y="9663"/>
                    <a:pt x="6647" y="6663"/>
                  </a:cubicBezTo>
                  <a:cubicBezTo>
                    <a:pt x="7697" y="3663"/>
                    <a:pt x="9197" y="963"/>
                    <a:pt x="10547" y="213"/>
                  </a:cubicBezTo>
                  <a:cubicBezTo>
                    <a:pt x="11897" y="-537"/>
                    <a:pt x="13097" y="663"/>
                    <a:pt x="14897" y="4263"/>
                  </a:cubicBezTo>
                  <a:cubicBezTo>
                    <a:pt x="16697" y="7863"/>
                    <a:pt x="19097" y="13863"/>
                    <a:pt x="21497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068402" y="394185"/>
              <a:ext cx="114351" cy="23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5" fill="norm" stroke="1" extrusionOk="0">
                  <a:moveTo>
                    <a:pt x="21217" y="4544"/>
                  </a:moveTo>
                  <a:cubicBezTo>
                    <a:pt x="21217" y="3588"/>
                    <a:pt x="21217" y="2632"/>
                    <a:pt x="19057" y="1677"/>
                  </a:cubicBezTo>
                  <a:cubicBezTo>
                    <a:pt x="16897" y="721"/>
                    <a:pt x="12577" y="-235"/>
                    <a:pt x="9239" y="52"/>
                  </a:cubicBezTo>
                  <a:cubicBezTo>
                    <a:pt x="5901" y="338"/>
                    <a:pt x="3544" y="1868"/>
                    <a:pt x="3152" y="3684"/>
                  </a:cubicBezTo>
                  <a:cubicBezTo>
                    <a:pt x="2759" y="5500"/>
                    <a:pt x="4330" y="7602"/>
                    <a:pt x="6686" y="9609"/>
                  </a:cubicBezTo>
                  <a:cubicBezTo>
                    <a:pt x="9042" y="11616"/>
                    <a:pt x="12184" y="13528"/>
                    <a:pt x="12970" y="15344"/>
                  </a:cubicBezTo>
                  <a:cubicBezTo>
                    <a:pt x="13755" y="17160"/>
                    <a:pt x="12184" y="18880"/>
                    <a:pt x="10417" y="19931"/>
                  </a:cubicBezTo>
                  <a:cubicBezTo>
                    <a:pt x="8650" y="20983"/>
                    <a:pt x="6686" y="21365"/>
                    <a:pt x="4722" y="21365"/>
                  </a:cubicBezTo>
                  <a:cubicBezTo>
                    <a:pt x="2759" y="21365"/>
                    <a:pt x="795" y="20983"/>
                    <a:pt x="206" y="19931"/>
                  </a:cubicBezTo>
                  <a:cubicBezTo>
                    <a:pt x="-383" y="18880"/>
                    <a:pt x="402" y="17160"/>
                    <a:pt x="1188" y="15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250085" y="438149"/>
              <a:ext cx="161268" cy="13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35" fill="norm" stroke="1" extrusionOk="0">
                  <a:moveTo>
                    <a:pt x="2859" y="0"/>
                  </a:moveTo>
                  <a:cubicBezTo>
                    <a:pt x="1737" y="5891"/>
                    <a:pt x="615" y="11782"/>
                    <a:pt x="194" y="15545"/>
                  </a:cubicBezTo>
                  <a:cubicBezTo>
                    <a:pt x="-227" y="19309"/>
                    <a:pt x="54" y="20945"/>
                    <a:pt x="895" y="21273"/>
                  </a:cubicBezTo>
                  <a:cubicBezTo>
                    <a:pt x="1737" y="21600"/>
                    <a:pt x="3139" y="20618"/>
                    <a:pt x="4261" y="18982"/>
                  </a:cubicBezTo>
                  <a:cubicBezTo>
                    <a:pt x="5383" y="17345"/>
                    <a:pt x="6225" y="15055"/>
                    <a:pt x="7207" y="15382"/>
                  </a:cubicBezTo>
                  <a:cubicBezTo>
                    <a:pt x="8189" y="15709"/>
                    <a:pt x="9311" y="18655"/>
                    <a:pt x="10713" y="20127"/>
                  </a:cubicBezTo>
                  <a:cubicBezTo>
                    <a:pt x="12116" y="21600"/>
                    <a:pt x="13799" y="21600"/>
                    <a:pt x="15622" y="20782"/>
                  </a:cubicBezTo>
                  <a:cubicBezTo>
                    <a:pt x="17446" y="19964"/>
                    <a:pt x="19409" y="18327"/>
                    <a:pt x="21373" y="16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390715" y="488950"/>
              <a:ext cx="96838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8269" y="0"/>
                  </a:moveTo>
                  <a:cubicBezTo>
                    <a:pt x="13673" y="0"/>
                    <a:pt x="9077" y="0"/>
                    <a:pt x="6090" y="831"/>
                  </a:cubicBezTo>
                  <a:cubicBezTo>
                    <a:pt x="3103" y="1662"/>
                    <a:pt x="1724" y="3323"/>
                    <a:pt x="805" y="6231"/>
                  </a:cubicBezTo>
                  <a:cubicBezTo>
                    <a:pt x="-114" y="9138"/>
                    <a:pt x="-574" y="13292"/>
                    <a:pt x="1264" y="16408"/>
                  </a:cubicBezTo>
                  <a:cubicBezTo>
                    <a:pt x="3103" y="19523"/>
                    <a:pt x="7239" y="21600"/>
                    <a:pt x="10915" y="21600"/>
                  </a:cubicBezTo>
                  <a:cubicBezTo>
                    <a:pt x="14592" y="21600"/>
                    <a:pt x="17809" y="19523"/>
                    <a:pt x="21026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545428" y="257085"/>
              <a:ext cx="131683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9" fill="norm" stroke="1" extrusionOk="0">
                  <a:moveTo>
                    <a:pt x="13253" y="1012"/>
                  </a:moveTo>
                  <a:cubicBezTo>
                    <a:pt x="12225" y="476"/>
                    <a:pt x="11196" y="-61"/>
                    <a:pt x="9996" y="6"/>
                  </a:cubicBezTo>
                  <a:cubicBezTo>
                    <a:pt x="8796" y="73"/>
                    <a:pt x="7425" y="744"/>
                    <a:pt x="6053" y="2689"/>
                  </a:cubicBezTo>
                  <a:cubicBezTo>
                    <a:pt x="4682" y="4635"/>
                    <a:pt x="3311" y="7855"/>
                    <a:pt x="2282" y="10001"/>
                  </a:cubicBezTo>
                  <a:cubicBezTo>
                    <a:pt x="1253" y="12148"/>
                    <a:pt x="568" y="13221"/>
                    <a:pt x="225" y="14160"/>
                  </a:cubicBezTo>
                  <a:cubicBezTo>
                    <a:pt x="-118" y="15099"/>
                    <a:pt x="-118" y="15904"/>
                    <a:pt x="568" y="16105"/>
                  </a:cubicBezTo>
                  <a:cubicBezTo>
                    <a:pt x="1253" y="16307"/>
                    <a:pt x="2625" y="15904"/>
                    <a:pt x="4853" y="15166"/>
                  </a:cubicBezTo>
                  <a:cubicBezTo>
                    <a:pt x="7082" y="14428"/>
                    <a:pt x="10168" y="13355"/>
                    <a:pt x="12568" y="12819"/>
                  </a:cubicBezTo>
                  <a:cubicBezTo>
                    <a:pt x="14968" y="12282"/>
                    <a:pt x="16682" y="12282"/>
                    <a:pt x="18225" y="13020"/>
                  </a:cubicBezTo>
                  <a:cubicBezTo>
                    <a:pt x="19768" y="13758"/>
                    <a:pt x="21139" y="15233"/>
                    <a:pt x="21311" y="16776"/>
                  </a:cubicBezTo>
                  <a:cubicBezTo>
                    <a:pt x="21482" y="18319"/>
                    <a:pt x="20453" y="19929"/>
                    <a:pt x="1942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350880" y="221981"/>
              <a:ext cx="254273" cy="34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6" fill="norm" stroke="1" extrusionOk="0">
                  <a:moveTo>
                    <a:pt x="8056" y="2358"/>
                  </a:moveTo>
                  <a:cubicBezTo>
                    <a:pt x="8056" y="1317"/>
                    <a:pt x="8056" y="276"/>
                    <a:pt x="7966" y="406"/>
                  </a:cubicBezTo>
                  <a:cubicBezTo>
                    <a:pt x="7877" y="537"/>
                    <a:pt x="7699" y="1838"/>
                    <a:pt x="7252" y="4700"/>
                  </a:cubicBezTo>
                  <a:cubicBezTo>
                    <a:pt x="6806" y="7563"/>
                    <a:pt x="6092" y="11987"/>
                    <a:pt x="5735" y="14590"/>
                  </a:cubicBezTo>
                  <a:cubicBezTo>
                    <a:pt x="5378" y="17192"/>
                    <a:pt x="5378" y="17973"/>
                    <a:pt x="5556" y="18949"/>
                  </a:cubicBezTo>
                  <a:cubicBezTo>
                    <a:pt x="5735" y="19925"/>
                    <a:pt x="6092" y="21096"/>
                    <a:pt x="6360" y="21226"/>
                  </a:cubicBezTo>
                  <a:cubicBezTo>
                    <a:pt x="6627" y="21356"/>
                    <a:pt x="6806" y="20445"/>
                    <a:pt x="6449" y="19144"/>
                  </a:cubicBezTo>
                  <a:cubicBezTo>
                    <a:pt x="6092" y="17843"/>
                    <a:pt x="5199" y="16151"/>
                    <a:pt x="4307" y="15175"/>
                  </a:cubicBezTo>
                  <a:cubicBezTo>
                    <a:pt x="3414" y="14199"/>
                    <a:pt x="2522" y="13939"/>
                    <a:pt x="1629" y="13744"/>
                  </a:cubicBezTo>
                  <a:cubicBezTo>
                    <a:pt x="737" y="13549"/>
                    <a:pt x="-156" y="13419"/>
                    <a:pt x="23" y="13288"/>
                  </a:cubicBezTo>
                  <a:cubicBezTo>
                    <a:pt x="201" y="13158"/>
                    <a:pt x="1451" y="13028"/>
                    <a:pt x="4039" y="11727"/>
                  </a:cubicBezTo>
                  <a:cubicBezTo>
                    <a:pt x="6627" y="10426"/>
                    <a:pt x="10555" y="7953"/>
                    <a:pt x="13054" y="6002"/>
                  </a:cubicBezTo>
                  <a:cubicBezTo>
                    <a:pt x="15553" y="4050"/>
                    <a:pt x="16624" y="2619"/>
                    <a:pt x="17427" y="1578"/>
                  </a:cubicBezTo>
                  <a:cubicBezTo>
                    <a:pt x="18231" y="537"/>
                    <a:pt x="18766" y="-114"/>
                    <a:pt x="19034" y="16"/>
                  </a:cubicBezTo>
                  <a:cubicBezTo>
                    <a:pt x="19302" y="146"/>
                    <a:pt x="19302" y="1057"/>
                    <a:pt x="18766" y="3269"/>
                  </a:cubicBezTo>
                  <a:cubicBezTo>
                    <a:pt x="18231" y="5481"/>
                    <a:pt x="17160" y="8994"/>
                    <a:pt x="16535" y="11206"/>
                  </a:cubicBezTo>
                  <a:cubicBezTo>
                    <a:pt x="15910" y="13419"/>
                    <a:pt x="15732" y="14329"/>
                    <a:pt x="15553" y="15110"/>
                  </a:cubicBezTo>
                  <a:cubicBezTo>
                    <a:pt x="15375" y="15891"/>
                    <a:pt x="15196" y="16541"/>
                    <a:pt x="15375" y="16411"/>
                  </a:cubicBezTo>
                  <a:cubicBezTo>
                    <a:pt x="15553" y="16281"/>
                    <a:pt x="16089" y="15370"/>
                    <a:pt x="16803" y="15240"/>
                  </a:cubicBezTo>
                  <a:cubicBezTo>
                    <a:pt x="17517" y="15110"/>
                    <a:pt x="18409" y="15761"/>
                    <a:pt x="19213" y="16932"/>
                  </a:cubicBezTo>
                  <a:cubicBezTo>
                    <a:pt x="20016" y="18103"/>
                    <a:pt x="20730" y="19794"/>
                    <a:pt x="2144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628435" y="194140"/>
              <a:ext cx="293492" cy="39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03" fill="norm" stroke="1" extrusionOk="0">
                  <a:moveTo>
                    <a:pt x="7614" y="13715"/>
                  </a:moveTo>
                  <a:cubicBezTo>
                    <a:pt x="6993" y="13376"/>
                    <a:pt x="6371" y="13036"/>
                    <a:pt x="5206" y="13263"/>
                  </a:cubicBezTo>
                  <a:cubicBezTo>
                    <a:pt x="4040" y="13489"/>
                    <a:pt x="2331" y="14280"/>
                    <a:pt x="1321" y="15015"/>
                  </a:cubicBezTo>
                  <a:cubicBezTo>
                    <a:pt x="311" y="15751"/>
                    <a:pt x="0" y="16429"/>
                    <a:pt x="0" y="17051"/>
                  </a:cubicBezTo>
                  <a:cubicBezTo>
                    <a:pt x="0" y="17673"/>
                    <a:pt x="311" y="18239"/>
                    <a:pt x="1243" y="18465"/>
                  </a:cubicBezTo>
                  <a:cubicBezTo>
                    <a:pt x="2176" y="18691"/>
                    <a:pt x="3729" y="18578"/>
                    <a:pt x="4817" y="18295"/>
                  </a:cubicBezTo>
                  <a:cubicBezTo>
                    <a:pt x="5905" y="18012"/>
                    <a:pt x="6527" y="17560"/>
                    <a:pt x="7226" y="17447"/>
                  </a:cubicBezTo>
                  <a:cubicBezTo>
                    <a:pt x="7925" y="17334"/>
                    <a:pt x="8702" y="17560"/>
                    <a:pt x="9945" y="17108"/>
                  </a:cubicBezTo>
                  <a:cubicBezTo>
                    <a:pt x="11188" y="16655"/>
                    <a:pt x="12898" y="15524"/>
                    <a:pt x="14763" y="13263"/>
                  </a:cubicBezTo>
                  <a:cubicBezTo>
                    <a:pt x="16627" y="11001"/>
                    <a:pt x="18647" y="7608"/>
                    <a:pt x="19813" y="5573"/>
                  </a:cubicBezTo>
                  <a:cubicBezTo>
                    <a:pt x="20978" y="3537"/>
                    <a:pt x="21289" y="2858"/>
                    <a:pt x="21445" y="2067"/>
                  </a:cubicBezTo>
                  <a:cubicBezTo>
                    <a:pt x="21600" y="1275"/>
                    <a:pt x="21600" y="370"/>
                    <a:pt x="21289" y="88"/>
                  </a:cubicBezTo>
                  <a:cubicBezTo>
                    <a:pt x="20978" y="-195"/>
                    <a:pt x="20357" y="144"/>
                    <a:pt x="19347" y="1954"/>
                  </a:cubicBezTo>
                  <a:cubicBezTo>
                    <a:pt x="18337" y="3763"/>
                    <a:pt x="16938" y="7043"/>
                    <a:pt x="15928" y="10153"/>
                  </a:cubicBezTo>
                  <a:cubicBezTo>
                    <a:pt x="14918" y="13263"/>
                    <a:pt x="14296" y="16203"/>
                    <a:pt x="14219" y="18182"/>
                  </a:cubicBezTo>
                  <a:cubicBezTo>
                    <a:pt x="14141" y="20161"/>
                    <a:pt x="14607" y="21179"/>
                    <a:pt x="15773" y="21292"/>
                  </a:cubicBezTo>
                  <a:cubicBezTo>
                    <a:pt x="16938" y="21405"/>
                    <a:pt x="18803" y="20613"/>
                    <a:pt x="20668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833752" y="3746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655817" y="387350"/>
              <a:ext cx="18758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121" y="0"/>
                  </a:moveTo>
                  <a:cubicBezTo>
                    <a:pt x="636" y="6048"/>
                    <a:pt x="151" y="12096"/>
                    <a:pt x="29" y="15984"/>
                  </a:cubicBezTo>
                  <a:cubicBezTo>
                    <a:pt x="-92" y="19872"/>
                    <a:pt x="151" y="21600"/>
                    <a:pt x="879" y="21600"/>
                  </a:cubicBezTo>
                  <a:cubicBezTo>
                    <a:pt x="1607" y="21600"/>
                    <a:pt x="2820" y="19872"/>
                    <a:pt x="3670" y="18144"/>
                  </a:cubicBezTo>
                  <a:cubicBezTo>
                    <a:pt x="4519" y="16416"/>
                    <a:pt x="5005" y="14688"/>
                    <a:pt x="5369" y="13104"/>
                  </a:cubicBezTo>
                  <a:cubicBezTo>
                    <a:pt x="5733" y="11520"/>
                    <a:pt x="5975" y="10080"/>
                    <a:pt x="6218" y="10080"/>
                  </a:cubicBezTo>
                  <a:cubicBezTo>
                    <a:pt x="6461" y="10080"/>
                    <a:pt x="6704" y="11520"/>
                    <a:pt x="6825" y="12960"/>
                  </a:cubicBezTo>
                  <a:cubicBezTo>
                    <a:pt x="6946" y="14400"/>
                    <a:pt x="6946" y="15840"/>
                    <a:pt x="7310" y="17136"/>
                  </a:cubicBezTo>
                  <a:cubicBezTo>
                    <a:pt x="7674" y="18432"/>
                    <a:pt x="8402" y="19584"/>
                    <a:pt x="9373" y="20016"/>
                  </a:cubicBezTo>
                  <a:cubicBezTo>
                    <a:pt x="10344" y="20448"/>
                    <a:pt x="11557" y="20160"/>
                    <a:pt x="13620" y="16992"/>
                  </a:cubicBezTo>
                  <a:cubicBezTo>
                    <a:pt x="15683" y="13824"/>
                    <a:pt x="18596" y="7776"/>
                    <a:pt x="21508" y="1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840615" y="364201"/>
              <a:ext cx="112990" cy="20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361" fill="norm" stroke="1" extrusionOk="0">
                  <a:moveTo>
                    <a:pt x="5046" y="11236"/>
                  </a:moveTo>
                  <a:cubicBezTo>
                    <a:pt x="8457" y="9661"/>
                    <a:pt x="11867" y="8086"/>
                    <a:pt x="14330" y="6848"/>
                  </a:cubicBezTo>
                  <a:cubicBezTo>
                    <a:pt x="16794" y="5611"/>
                    <a:pt x="18309" y="4711"/>
                    <a:pt x="19257" y="3586"/>
                  </a:cubicBezTo>
                  <a:cubicBezTo>
                    <a:pt x="20204" y="2461"/>
                    <a:pt x="20583" y="1111"/>
                    <a:pt x="19825" y="436"/>
                  </a:cubicBezTo>
                  <a:cubicBezTo>
                    <a:pt x="19067" y="-239"/>
                    <a:pt x="17172" y="-239"/>
                    <a:pt x="13762" y="1224"/>
                  </a:cubicBezTo>
                  <a:cubicBezTo>
                    <a:pt x="10351" y="2686"/>
                    <a:pt x="5425" y="5611"/>
                    <a:pt x="2583" y="8311"/>
                  </a:cubicBezTo>
                  <a:cubicBezTo>
                    <a:pt x="-259" y="11011"/>
                    <a:pt x="-1017" y="13486"/>
                    <a:pt x="1636" y="15623"/>
                  </a:cubicBezTo>
                  <a:cubicBezTo>
                    <a:pt x="4288" y="17761"/>
                    <a:pt x="10351" y="19561"/>
                    <a:pt x="1641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468589" y="392053"/>
              <a:ext cx="138931" cy="1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74" fill="norm" stroke="1" extrusionOk="0">
                  <a:moveTo>
                    <a:pt x="536" y="1807"/>
                  </a:moveTo>
                  <a:cubicBezTo>
                    <a:pt x="536" y="7407"/>
                    <a:pt x="536" y="13007"/>
                    <a:pt x="536" y="16474"/>
                  </a:cubicBezTo>
                  <a:cubicBezTo>
                    <a:pt x="536" y="19941"/>
                    <a:pt x="536" y="21274"/>
                    <a:pt x="372" y="21274"/>
                  </a:cubicBezTo>
                  <a:cubicBezTo>
                    <a:pt x="208" y="21274"/>
                    <a:pt x="-119" y="19941"/>
                    <a:pt x="45" y="16874"/>
                  </a:cubicBezTo>
                  <a:cubicBezTo>
                    <a:pt x="208" y="13807"/>
                    <a:pt x="863" y="9007"/>
                    <a:pt x="1681" y="5807"/>
                  </a:cubicBezTo>
                  <a:cubicBezTo>
                    <a:pt x="2499" y="2607"/>
                    <a:pt x="3481" y="1007"/>
                    <a:pt x="4790" y="341"/>
                  </a:cubicBezTo>
                  <a:cubicBezTo>
                    <a:pt x="6099" y="-326"/>
                    <a:pt x="7736" y="-59"/>
                    <a:pt x="8717" y="1541"/>
                  </a:cubicBezTo>
                  <a:cubicBezTo>
                    <a:pt x="9699" y="3141"/>
                    <a:pt x="10026" y="6074"/>
                    <a:pt x="10190" y="8207"/>
                  </a:cubicBezTo>
                  <a:cubicBezTo>
                    <a:pt x="10354" y="10341"/>
                    <a:pt x="10354" y="11674"/>
                    <a:pt x="10681" y="11674"/>
                  </a:cubicBezTo>
                  <a:cubicBezTo>
                    <a:pt x="11008" y="11674"/>
                    <a:pt x="11663" y="10341"/>
                    <a:pt x="12154" y="9007"/>
                  </a:cubicBezTo>
                  <a:cubicBezTo>
                    <a:pt x="12645" y="7674"/>
                    <a:pt x="12972" y="6341"/>
                    <a:pt x="13463" y="4874"/>
                  </a:cubicBezTo>
                  <a:cubicBezTo>
                    <a:pt x="13954" y="3407"/>
                    <a:pt x="14608" y="1807"/>
                    <a:pt x="15754" y="874"/>
                  </a:cubicBezTo>
                  <a:cubicBezTo>
                    <a:pt x="16899" y="-59"/>
                    <a:pt x="18536" y="-326"/>
                    <a:pt x="19681" y="874"/>
                  </a:cubicBezTo>
                  <a:cubicBezTo>
                    <a:pt x="20826" y="2074"/>
                    <a:pt x="21481" y="4741"/>
                    <a:pt x="21481" y="7674"/>
                  </a:cubicBezTo>
                  <a:cubicBezTo>
                    <a:pt x="21481" y="10607"/>
                    <a:pt x="20826" y="13807"/>
                    <a:pt x="20172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675252" y="4064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687952" y="317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735313" y="395816"/>
              <a:ext cx="66940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9197" y="919"/>
                  </a:moveTo>
                  <a:cubicBezTo>
                    <a:pt x="7172" y="5974"/>
                    <a:pt x="5147" y="11030"/>
                    <a:pt x="3459" y="14706"/>
                  </a:cubicBezTo>
                  <a:cubicBezTo>
                    <a:pt x="1772" y="18383"/>
                    <a:pt x="422" y="20681"/>
                    <a:pt x="84" y="20451"/>
                  </a:cubicBezTo>
                  <a:cubicBezTo>
                    <a:pt x="-253" y="20221"/>
                    <a:pt x="422" y="17464"/>
                    <a:pt x="2109" y="14247"/>
                  </a:cubicBezTo>
                  <a:cubicBezTo>
                    <a:pt x="3797" y="11030"/>
                    <a:pt x="6497" y="7353"/>
                    <a:pt x="8859" y="4596"/>
                  </a:cubicBezTo>
                  <a:cubicBezTo>
                    <a:pt x="11222" y="1838"/>
                    <a:pt x="13247" y="0"/>
                    <a:pt x="15272" y="0"/>
                  </a:cubicBezTo>
                  <a:cubicBezTo>
                    <a:pt x="17297" y="0"/>
                    <a:pt x="19322" y="1838"/>
                    <a:pt x="20335" y="5745"/>
                  </a:cubicBezTo>
                  <a:cubicBezTo>
                    <a:pt x="21347" y="9651"/>
                    <a:pt x="21347" y="15626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865752" y="3937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884802" y="2794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951226" y="361376"/>
              <a:ext cx="141967" cy="14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13" fill="norm" stroke="1" extrusionOk="0">
                  <a:moveTo>
                    <a:pt x="3373" y="2902"/>
                  </a:moveTo>
                  <a:cubicBezTo>
                    <a:pt x="2738" y="7598"/>
                    <a:pt x="2103" y="12294"/>
                    <a:pt x="1467" y="15581"/>
                  </a:cubicBezTo>
                  <a:cubicBezTo>
                    <a:pt x="832" y="18868"/>
                    <a:pt x="197" y="20746"/>
                    <a:pt x="38" y="20902"/>
                  </a:cubicBezTo>
                  <a:cubicBezTo>
                    <a:pt x="-121" y="21059"/>
                    <a:pt x="197" y="19494"/>
                    <a:pt x="1467" y="16363"/>
                  </a:cubicBezTo>
                  <a:cubicBezTo>
                    <a:pt x="2738" y="13233"/>
                    <a:pt x="4961" y="8537"/>
                    <a:pt x="6550" y="5407"/>
                  </a:cubicBezTo>
                  <a:cubicBezTo>
                    <a:pt x="8138" y="2276"/>
                    <a:pt x="9091" y="711"/>
                    <a:pt x="9567" y="1337"/>
                  </a:cubicBezTo>
                  <a:cubicBezTo>
                    <a:pt x="10044" y="1963"/>
                    <a:pt x="10044" y="4781"/>
                    <a:pt x="10044" y="6972"/>
                  </a:cubicBezTo>
                  <a:cubicBezTo>
                    <a:pt x="10044" y="9163"/>
                    <a:pt x="10044" y="10729"/>
                    <a:pt x="10361" y="10572"/>
                  </a:cubicBezTo>
                  <a:cubicBezTo>
                    <a:pt x="10679" y="10416"/>
                    <a:pt x="11314" y="8537"/>
                    <a:pt x="12108" y="6816"/>
                  </a:cubicBezTo>
                  <a:cubicBezTo>
                    <a:pt x="12903" y="5094"/>
                    <a:pt x="13855" y="3529"/>
                    <a:pt x="15444" y="2120"/>
                  </a:cubicBezTo>
                  <a:cubicBezTo>
                    <a:pt x="17032" y="711"/>
                    <a:pt x="19255" y="-541"/>
                    <a:pt x="20367" y="242"/>
                  </a:cubicBezTo>
                  <a:cubicBezTo>
                    <a:pt x="21479" y="1024"/>
                    <a:pt x="21479" y="3842"/>
                    <a:pt x="21003" y="7285"/>
                  </a:cubicBezTo>
                  <a:cubicBezTo>
                    <a:pt x="20526" y="10729"/>
                    <a:pt x="19573" y="14798"/>
                    <a:pt x="18620" y="1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126102" y="4000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164202" y="3238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139799" y="352606"/>
              <a:ext cx="126533" cy="40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3" fill="norm" stroke="1" extrusionOk="0">
                  <a:moveTo>
                    <a:pt x="12581" y="158"/>
                  </a:moveTo>
                  <a:cubicBezTo>
                    <a:pt x="14351" y="46"/>
                    <a:pt x="16122" y="-66"/>
                    <a:pt x="17715" y="46"/>
                  </a:cubicBezTo>
                  <a:cubicBezTo>
                    <a:pt x="19308" y="158"/>
                    <a:pt x="20725" y="494"/>
                    <a:pt x="21079" y="1389"/>
                  </a:cubicBezTo>
                  <a:cubicBezTo>
                    <a:pt x="21433" y="2284"/>
                    <a:pt x="20725" y="3739"/>
                    <a:pt x="18954" y="5138"/>
                  </a:cubicBezTo>
                  <a:cubicBezTo>
                    <a:pt x="17184" y="6537"/>
                    <a:pt x="14351" y="7880"/>
                    <a:pt x="13820" y="9559"/>
                  </a:cubicBezTo>
                  <a:cubicBezTo>
                    <a:pt x="13289" y="11238"/>
                    <a:pt x="15059" y="13252"/>
                    <a:pt x="16122" y="15043"/>
                  </a:cubicBezTo>
                  <a:cubicBezTo>
                    <a:pt x="17184" y="16833"/>
                    <a:pt x="17538" y="18400"/>
                    <a:pt x="16830" y="19408"/>
                  </a:cubicBezTo>
                  <a:cubicBezTo>
                    <a:pt x="16122" y="20415"/>
                    <a:pt x="14351" y="20862"/>
                    <a:pt x="12226" y="21142"/>
                  </a:cubicBezTo>
                  <a:cubicBezTo>
                    <a:pt x="10102" y="21422"/>
                    <a:pt x="7623" y="21534"/>
                    <a:pt x="5144" y="20751"/>
                  </a:cubicBezTo>
                  <a:cubicBezTo>
                    <a:pt x="2666" y="19967"/>
                    <a:pt x="187" y="18288"/>
                    <a:pt x="10" y="16666"/>
                  </a:cubicBezTo>
                  <a:cubicBezTo>
                    <a:pt x="-167" y="15043"/>
                    <a:pt x="1958" y="13476"/>
                    <a:pt x="4082" y="11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302911" y="376846"/>
              <a:ext cx="153392" cy="13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14" fill="norm" stroke="1" extrusionOk="0">
                  <a:moveTo>
                    <a:pt x="5391" y="6533"/>
                  </a:moveTo>
                  <a:cubicBezTo>
                    <a:pt x="3931" y="6533"/>
                    <a:pt x="2472" y="6533"/>
                    <a:pt x="2326" y="7024"/>
                  </a:cubicBezTo>
                  <a:cubicBezTo>
                    <a:pt x="2180" y="7515"/>
                    <a:pt x="3348" y="8496"/>
                    <a:pt x="4807" y="8987"/>
                  </a:cubicBezTo>
                  <a:cubicBezTo>
                    <a:pt x="6267" y="9478"/>
                    <a:pt x="8018" y="9478"/>
                    <a:pt x="9477" y="8987"/>
                  </a:cubicBezTo>
                  <a:cubicBezTo>
                    <a:pt x="10937" y="8496"/>
                    <a:pt x="12104" y="7515"/>
                    <a:pt x="12980" y="5878"/>
                  </a:cubicBezTo>
                  <a:cubicBezTo>
                    <a:pt x="13856" y="4242"/>
                    <a:pt x="14439" y="1951"/>
                    <a:pt x="13564" y="805"/>
                  </a:cubicBezTo>
                  <a:cubicBezTo>
                    <a:pt x="12688" y="-340"/>
                    <a:pt x="10353" y="-340"/>
                    <a:pt x="7872" y="1296"/>
                  </a:cubicBezTo>
                  <a:cubicBezTo>
                    <a:pt x="5391" y="2933"/>
                    <a:pt x="2764" y="6205"/>
                    <a:pt x="1304" y="9478"/>
                  </a:cubicBezTo>
                  <a:cubicBezTo>
                    <a:pt x="-155" y="12751"/>
                    <a:pt x="-447" y="16024"/>
                    <a:pt x="721" y="18151"/>
                  </a:cubicBezTo>
                  <a:cubicBezTo>
                    <a:pt x="1888" y="20278"/>
                    <a:pt x="4515" y="21260"/>
                    <a:pt x="8164" y="21096"/>
                  </a:cubicBezTo>
                  <a:cubicBezTo>
                    <a:pt x="11812" y="20933"/>
                    <a:pt x="16483" y="19624"/>
                    <a:pt x="21153" y="18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238295" y="214093"/>
              <a:ext cx="322908" cy="31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07" fill="norm" stroke="1" extrusionOk="0">
                  <a:moveTo>
                    <a:pt x="20266" y="3532"/>
                  </a:moveTo>
                  <a:cubicBezTo>
                    <a:pt x="20408" y="2537"/>
                    <a:pt x="20549" y="1542"/>
                    <a:pt x="20266" y="832"/>
                  </a:cubicBezTo>
                  <a:cubicBezTo>
                    <a:pt x="19984" y="121"/>
                    <a:pt x="19278" y="-305"/>
                    <a:pt x="16949" y="263"/>
                  </a:cubicBezTo>
                  <a:cubicBezTo>
                    <a:pt x="14619" y="832"/>
                    <a:pt x="10666" y="2395"/>
                    <a:pt x="8337" y="3958"/>
                  </a:cubicBezTo>
                  <a:cubicBezTo>
                    <a:pt x="6008" y="5521"/>
                    <a:pt x="5302" y="7084"/>
                    <a:pt x="5161" y="8150"/>
                  </a:cubicBezTo>
                  <a:cubicBezTo>
                    <a:pt x="5019" y="9216"/>
                    <a:pt x="5443" y="9784"/>
                    <a:pt x="6431" y="10353"/>
                  </a:cubicBezTo>
                  <a:cubicBezTo>
                    <a:pt x="7419" y="10921"/>
                    <a:pt x="8972" y="11490"/>
                    <a:pt x="10313" y="11845"/>
                  </a:cubicBezTo>
                  <a:cubicBezTo>
                    <a:pt x="11655" y="12200"/>
                    <a:pt x="12784" y="12342"/>
                    <a:pt x="13066" y="12627"/>
                  </a:cubicBezTo>
                  <a:cubicBezTo>
                    <a:pt x="13349" y="12911"/>
                    <a:pt x="12784" y="13337"/>
                    <a:pt x="10949" y="14119"/>
                  </a:cubicBezTo>
                  <a:cubicBezTo>
                    <a:pt x="9113" y="14900"/>
                    <a:pt x="6008" y="16037"/>
                    <a:pt x="4102" y="16819"/>
                  </a:cubicBezTo>
                  <a:cubicBezTo>
                    <a:pt x="2196" y="17600"/>
                    <a:pt x="1490" y="18027"/>
                    <a:pt x="925" y="18524"/>
                  </a:cubicBezTo>
                  <a:cubicBezTo>
                    <a:pt x="361" y="19021"/>
                    <a:pt x="-63" y="19590"/>
                    <a:pt x="8" y="20087"/>
                  </a:cubicBezTo>
                  <a:cubicBezTo>
                    <a:pt x="78" y="20584"/>
                    <a:pt x="643" y="21011"/>
                    <a:pt x="2761" y="21153"/>
                  </a:cubicBezTo>
                  <a:cubicBezTo>
                    <a:pt x="4878" y="21295"/>
                    <a:pt x="8549" y="21153"/>
                    <a:pt x="11937" y="20798"/>
                  </a:cubicBezTo>
                  <a:cubicBezTo>
                    <a:pt x="15325" y="20442"/>
                    <a:pt x="18431" y="19874"/>
                    <a:pt x="21537" y="19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421502" y="59266"/>
              <a:ext cx="139701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36" y="6253"/>
                  </a:moveTo>
                  <a:cubicBezTo>
                    <a:pt x="7527" y="4547"/>
                    <a:pt x="6218" y="2842"/>
                    <a:pt x="5073" y="3126"/>
                  </a:cubicBezTo>
                  <a:cubicBezTo>
                    <a:pt x="3927" y="3411"/>
                    <a:pt x="2945" y="5684"/>
                    <a:pt x="1964" y="9095"/>
                  </a:cubicBezTo>
                  <a:cubicBezTo>
                    <a:pt x="982" y="12505"/>
                    <a:pt x="0" y="17053"/>
                    <a:pt x="0" y="18189"/>
                  </a:cubicBezTo>
                  <a:cubicBezTo>
                    <a:pt x="0" y="19326"/>
                    <a:pt x="982" y="17053"/>
                    <a:pt x="2291" y="14211"/>
                  </a:cubicBezTo>
                  <a:cubicBezTo>
                    <a:pt x="3600" y="11368"/>
                    <a:pt x="5236" y="7958"/>
                    <a:pt x="6873" y="5116"/>
                  </a:cubicBezTo>
                  <a:cubicBezTo>
                    <a:pt x="8509" y="2274"/>
                    <a:pt x="10145" y="0"/>
                    <a:pt x="11455" y="0"/>
                  </a:cubicBezTo>
                  <a:cubicBezTo>
                    <a:pt x="12764" y="0"/>
                    <a:pt x="13745" y="2274"/>
                    <a:pt x="15382" y="6253"/>
                  </a:cubicBezTo>
                  <a:cubicBezTo>
                    <a:pt x="17018" y="10232"/>
                    <a:pt x="19309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605652" y="127000"/>
              <a:ext cx="13532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7624" y="0"/>
                  </a:moveTo>
                  <a:cubicBezTo>
                    <a:pt x="11435" y="2042"/>
                    <a:pt x="15247" y="4084"/>
                    <a:pt x="17788" y="6501"/>
                  </a:cubicBezTo>
                  <a:cubicBezTo>
                    <a:pt x="20329" y="8919"/>
                    <a:pt x="21600" y="11713"/>
                    <a:pt x="18424" y="14293"/>
                  </a:cubicBezTo>
                  <a:cubicBezTo>
                    <a:pt x="15247" y="16872"/>
                    <a:pt x="7624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065902" y="138633"/>
              <a:ext cx="158751" cy="37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2232"/>
                  </a:moveTo>
                  <a:cubicBezTo>
                    <a:pt x="21600" y="1388"/>
                    <a:pt x="21600" y="543"/>
                    <a:pt x="20880" y="181"/>
                  </a:cubicBezTo>
                  <a:cubicBezTo>
                    <a:pt x="20160" y="-181"/>
                    <a:pt x="18720" y="-60"/>
                    <a:pt x="15984" y="1086"/>
                  </a:cubicBezTo>
                  <a:cubicBezTo>
                    <a:pt x="13248" y="2232"/>
                    <a:pt x="9216" y="4404"/>
                    <a:pt x="5904" y="7301"/>
                  </a:cubicBezTo>
                  <a:cubicBezTo>
                    <a:pt x="2592" y="10197"/>
                    <a:pt x="0" y="13817"/>
                    <a:pt x="0" y="16291"/>
                  </a:cubicBezTo>
                  <a:cubicBezTo>
                    <a:pt x="0" y="18764"/>
                    <a:pt x="2592" y="20092"/>
                    <a:pt x="5760" y="20755"/>
                  </a:cubicBezTo>
                  <a:cubicBezTo>
                    <a:pt x="8928" y="21419"/>
                    <a:pt x="12672" y="21419"/>
                    <a:pt x="16416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7815202" y="254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322"/>
                    <a:pt x="18000" y="10643"/>
                    <a:pt x="14400" y="14243"/>
                  </a:cubicBezTo>
                  <a:cubicBezTo>
                    <a:pt x="10800" y="17843"/>
                    <a:pt x="540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700902" y="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6800"/>
                    <a:pt x="1108" y="12000"/>
                    <a:pt x="3508" y="8400"/>
                  </a:cubicBezTo>
                  <a:cubicBezTo>
                    <a:pt x="5908" y="4800"/>
                    <a:pt x="10154" y="2400"/>
                    <a:pt x="13477" y="12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846952" y="3429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45"/>
                    <a:pt x="10611" y="13091"/>
                    <a:pt x="14211" y="16691"/>
                  </a:cubicBezTo>
                  <a:cubicBezTo>
                    <a:pt x="17811" y="20291"/>
                    <a:pt x="1970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847892" y="353604"/>
              <a:ext cx="119711" cy="16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80" fill="norm" stroke="1" extrusionOk="0">
                  <a:moveTo>
                    <a:pt x="21062" y="258"/>
                  </a:moveTo>
                  <a:cubicBezTo>
                    <a:pt x="19200" y="-16"/>
                    <a:pt x="17338" y="-289"/>
                    <a:pt x="15103" y="668"/>
                  </a:cubicBezTo>
                  <a:cubicBezTo>
                    <a:pt x="12869" y="1625"/>
                    <a:pt x="10262" y="3812"/>
                    <a:pt x="7469" y="6820"/>
                  </a:cubicBezTo>
                  <a:cubicBezTo>
                    <a:pt x="4676" y="9827"/>
                    <a:pt x="1696" y="13655"/>
                    <a:pt x="579" y="16253"/>
                  </a:cubicBezTo>
                  <a:cubicBezTo>
                    <a:pt x="-538" y="18850"/>
                    <a:pt x="207" y="20217"/>
                    <a:pt x="765" y="20764"/>
                  </a:cubicBezTo>
                  <a:cubicBezTo>
                    <a:pt x="1324" y="21311"/>
                    <a:pt x="1696" y="21038"/>
                    <a:pt x="2069" y="20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103295" y="241027"/>
              <a:ext cx="321508" cy="26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7" fill="norm" stroke="1" extrusionOk="0">
                  <a:moveTo>
                    <a:pt x="21444" y="4137"/>
                  </a:moveTo>
                  <a:cubicBezTo>
                    <a:pt x="21303" y="3280"/>
                    <a:pt x="21162" y="2422"/>
                    <a:pt x="19679" y="1565"/>
                  </a:cubicBezTo>
                  <a:cubicBezTo>
                    <a:pt x="18197" y="708"/>
                    <a:pt x="15373" y="-149"/>
                    <a:pt x="13256" y="22"/>
                  </a:cubicBezTo>
                  <a:cubicBezTo>
                    <a:pt x="11138" y="194"/>
                    <a:pt x="9726" y="1394"/>
                    <a:pt x="9020" y="2851"/>
                  </a:cubicBezTo>
                  <a:cubicBezTo>
                    <a:pt x="8315" y="4308"/>
                    <a:pt x="8315" y="6022"/>
                    <a:pt x="8668" y="7137"/>
                  </a:cubicBezTo>
                  <a:cubicBezTo>
                    <a:pt x="9020" y="8251"/>
                    <a:pt x="9726" y="8765"/>
                    <a:pt x="10362" y="9280"/>
                  </a:cubicBezTo>
                  <a:cubicBezTo>
                    <a:pt x="10997" y="9794"/>
                    <a:pt x="11562" y="10308"/>
                    <a:pt x="11632" y="10908"/>
                  </a:cubicBezTo>
                  <a:cubicBezTo>
                    <a:pt x="11703" y="11508"/>
                    <a:pt x="11279" y="12194"/>
                    <a:pt x="9726" y="13137"/>
                  </a:cubicBezTo>
                  <a:cubicBezTo>
                    <a:pt x="8173" y="14080"/>
                    <a:pt x="5491" y="15280"/>
                    <a:pt x="3797" y="16137"/>
                  </a:cubicBezTo>
                  <a:cubicBezTo>
                    <a:pt x="2103" y="16994"/>
                    <a:pt x="1397" y="17508"/>
                    <a:pt x="832" y="18194"/>
                  </a:cubicBezTo>
                  <a:cubicBezTo>
                    <a:pt x="268" y="18880"/>
                    <a:pt x="-156" y="19737"/>
                    <a:pt x="56" y="20337"/>
                  </a:cubicBezTo>
                  <a:cubicBezTo>
                    <a:pt x="268" y="20937"/>
                    <a:pt x="1115" y="21280"/>
                    <a:pt x="3444" y="21365"/>
                  </a:cubicBezTo>
                  <a:cubicBezTo>
                    <a:pt x="5773" y="21451"/>
                    <a:pt x="9585" y="21280"/>
                    <a:pt x="11915" y="21022"/>
                  </a:cubicBezTo>
                  <a:cubicBezTo>
                    <a:pt x="14244" y="20765"/>
                    <a:pt x="15091" y="20422"/>
                    <a:pt x="15938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286045" y="65206"/>
              <a:ext cx="107008" cy="10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59" fill="norm" stroke="1" extrusionOk="0">
                  <a:moveTo>
                    <a:pt x="7435" y="2200"/>
                  </a:moveTo>
                  <a:cubicBezTo>
                    <a:pt x="5740" y="3471"/>
                    <a:pt x="4046" y="4741"/>
                    <a:pt x="2564" y="6435"/>
                  </a:cubicBezTo>
                  <a:cubicBezTo>
                    <a:pt x="1082" y="8130"/>
                    <a:pt x="-189" y="10247"/>
                    <a:pt x="23" y="10671"/>
                  </a:cubicBezTo>
                  <a:cubicBezTo>
                    <a:pt x="235" y="11094"/>
                    <a:pt x="1929" y="9824"/>
                    <a:pt x="3623" y="8130"/>
                  </a:cubicBezTo>
                  <a:cubicBezTo>
                    <a:pt x="5317" y="6435"/>
                    <a:pt x="7011" y="4318"/>
                    <a:pt x="9129" y="2624"/>
                  </a:cubicBezTo>
                  <a:cubicBezTo>
                    <a:pt x="11246" y="930"/>
                    <a:pt x="13787" y="-341"/>
                    <a:pt x="15270" y="83"/>
                  </a:cubicBezTo>
                  <a:cubicBezTo>
                    <a:pt x="16752" y="506"/>
                    <a:pt x="17176" y="2624"/>
                    <a:pt x="18023" y="6435"/>
                  </a:cubicBezTo>
                  <a:cubicBezTo>
                    <a:pt x="18870" y="10247"/>
                    <a:pt x="20140" y="15753"/>
                    <a:pt x="21411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18775" y="1969872"/>
              <a:ext cx="268578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6" fill="norm" stroke="1" extrusionOk="0">
                  <a:moveTo>
                    <a:pt x="21412" y="1277"/>
                  </a:moveTo>
                  <a:cubicBezTo>
                    <a:pt x="20906" y="827"/>
                    <a:pt x="20400" y="377"/>
                    <a:pt x="19725" y="152"/>
                  </a:cubicBezTo>
                  <a:cubicBezTo>
                    <a:pt x="19050" y="-73"/>
                    <a:pt x="18206" y="-73"/>
                    <a:pt x="16181" y="321"/>
                  </a:cubicBezTo>
                  <a:cubicBezTo>
                    <a:pt x="14156" y="715"/>
                    <a:pt x="10950" y="1502"/>
                    <a:pt x="8081" y="2852"/>
                  </a:cubicBezTo>
                  <a:cubicBezTo>
                    <a:pt x="5212" y="4202"/>
                    <a:pt x="2681" y="6114"/>
                    <a:pt x="1331" y="7464"/>
                  </a:cubicBezTo>
                  <a:cubicBezTo>
                    <a:pt x="-19" y="8814"/>
                    <a:pt x="-188" y="9602"/>
                    <a:pt x="149" y="10164"/>
                  </a:cubicBezTo>
                  <a:cubicBezTo>
                    <a:pt x="487" y="10727"/>
                    <a:pt x="1331" y="11064"/>
                    <a:pt x="2765" y="11233"/>
                  </a:cubicBezTo>
                  <a:cubicBezTo>
                    <a:pt x="4199" y="11402"/>
                    <a:pt x="6224" y="11402"/>
                    <a:pt x="7659" y="11458"/>
                  </a:cubicBezTo>
                  <a:cubicBezTo>
                    <a:pt x="9093" y="11515"/>
                    <a:pt x="9937" y="11627"/>
                    <a:pt x="10274" y="11965"/>
                  </a:cubicBezTo>
                  <a:cubicBezTo>
                    <a:pt x="10612" y="12302"/>
                    <a:pt x="10443" y="12865"/>
                    <a:pt x="9093" y="13877"/>
                  </a:cubicBezTo>
                  <a:cubicBezTo>
                    <a:pt x="7743" y="14890"/>
                    <a:pt x="5212" y="16352"/>
                    <a:pt x="3609" y="17365"/>
                  </a:cubicBezTo>
                  <a:cubicBezTo>
                    <a:pt x="2006" y="18377"/>
                    <a:pt x="1331" y="18940"/>
                    <a:pt x="993" y="19558"/>
                  </a:cubicBezTo>
                  <a:cubicBezTo>
                    <a:pt x="656" y="20177"/>
                    <a:pt x="656" y="20852"/>
                    <a:pt x="1246" y="21189"/>
                  </a:cubicBezTo>
                  <a:cubicBezTo>
                    <a:pt x="1837" y="21527"/>
                    <a:pt x="3018" y="21527"/>
                    <a:pt x="6478" y="21133"/>
                  </a:cubicBezTo>
                  <a:cubicBezTo>
                    <a:pt x="9937" y="20740"/>
                    <a:pt x="15675" y="19952"/>
                    <a:pt x="21412" y="19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27379" y="1680624"/>
              <a:ext cx="153624" cy="14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14" fill="norm" stroke="1" extrusionOk="0">
                  <a:moveTo>
                    <a:pt x="2834" y="10950"/>
                  </a:moveTo>
                  <a:cubicBezTo>
                    <a:pt x="2242" y="12429"/>
                    <a:pt x="1650" y="13909"/>
                    <a:pt x="1059" y="15536"/>
                  </a:cubicBezTo>
                  <a:cubicBezTo>
                    <a:pt x="467" y="17163"/>
                    <a:pt x="-125" y="18939"/>
                    <a:pt x="23" y="19235"/>
                  </a:cubicBezTo>
                  <a:cubicBezTo>
                    <a:pt x="171" y="19530"/>
                    <a:pt x="1059" y="18347"/>
                    <a:pt x="2686" y="14944"/>
                  </a:cubicBezTo>
                  <a:cubicBezTo>
                    <a:pt x="4313" y="11541"/>
                    <a:pt x="6680" y="5919"/>
                    <a:pt x="8752" y="2813"/>
                  </a:cubicBezTo>
                  <a:cubicBezTo>
                    <a:pt x="10823" y="-294"/>
                    <a:pt x="12598" y="-886"/>
                    <a:pt x="14374" y="1333"/>
                  </a:cubicBezTo>
                  <a:cubicBezTo>
                    <a:pt x="16149" y="3552"/>
                    <a:pt x="17924" y="8582"/>
                    <a:pt x="19108" y="12281"/>
                  </a:cubicBezTo>
                  <a:cubicBezTo>
                    <a:pt x="20291" y="15980"/>
                    <a:pt x="20883" y="18347"/>
                    <a:pt x="21475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109602" y="20764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109602" y="22161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738252" y="1916393"/>
              <a:ext cx="203201" cy="13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208"/>
                  </a:moveTo>
                  <a:cubicBezTo>
                    <a:pt x="1125" y="-130"/>
                    <a:pt x="2250" y="-467"/>
                    <a:pt x="5175" y="2739"/>
                  </a:cubicBezTo>
                  <a:cubicBezTo>
                    <a:pt x="8100" y="5946"/>
                    <a:pt x="12825" y="12696"/>
                    <a:pt x="15750" y="16408"/>
                  </a:cubicBezTo>
                  <a:cubicBezTo>
                    <a:pt x="18675" y="20121"/>
                    <a:pt x="19800" y="20796"/>
                    <a:pt x="20475" y="20964"/>
                  </a:cubicBezTo>
                  <a:cubicBezTo>
                    <a:pt x="21150" y="21133"/>
                    <a:pt x="21375" y="20796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903302" y="1911350"/>
              <a:ext cx="699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6533" y="2800"/>
                    <a:pt x="12086" y="5600"/>
                    <a:pt x="8274" y="8400"/>
                  </a:cubicBezTo>
                  <a:cubicBezTo>
                    <a:pt x="4462" y="11200"/>
                    <a:pt x="1286" y="14000"/>
                    <a:pt x="333" y="16200"/>
                  </a:cubicBezTo>
                  <a:cubicBezTo>
                    <a:pt x="-620" y="18400"/>
                    <a:pt x="651" y="20000"/>
                    <a:pt x="1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2055752" y="2203450"/>
              <a:ext cx="254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068452" y="2054812"/>
              <a:ext cx="60820" cy="2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400" fill="norm" stroke="1" extrusionOk="0">
                  <a:moveTo>
                    <a:pt x="10800" y="20400"/>
                  </a:moveTo>
                  <a:cubicBezTo>
                    <a:pt x="7200" y="18857"/>
                    <a:pt x="3600" y="17314"/>
                    <a:pt x="3960" y="16543"/>
                  </a:cubicBezTo>
                  <a:cubicBezTo>
                    <a:pt x="4320" y="15771"/>
                    <a:pt x="8640" y="15771"/>
                    <a:pt x="12960" y="13457"/>
                  </a:cubicBezTo>
                  <a:cubicBezTo>
                    <a:pt x="17280" y="11143"/>
                    <a:pt x="21600" y="6514"/>
                    <a:pt x="20520" y="3429"/>
                  </a:cubicBezTo>
                  <a:cubicBezTo>
                    <a:pt x="19440" y="343"/>
                    <a:pt x="12960" y="-1200"/>
                    <a:pt x="8640" y="1114"/>
                  </a:cubicBezTo>
                  <a:cubicBezTo>
                    <a:pt x="4320" y="3429"/>
                    <a:pt x="2160" y="9600"/>
                    <a:pt x="0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398652" y="212725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300"/>
                    <a:pt x="7920" y="9000"/>
                    <a:pt x="11520" y="5400"/>
                  </a:cubicBezTo>
                  <a:cubicBezTo>
                    <a:pt x="15120" y="1800"/>
                    <a:pt x="1836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834358" y="1898773"/>
              <a:ext cx="205645" cy="1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11" fill="norm" stroke="1" extrusionOk="0">
                  <a:moveTo>
                    <a:pt x="255" y="3265"/>
                  </a:moveTo>
                  <a:cubicBezTo>
                    <a:pt x="34" y="1898"/>
                    <a:pt x="-186" y="531"/>
                    <a:pt x="255" y="121"/>
                  </a:cubicBezTo>
                  <a:cubicBezTo>
                    <a:pt x="696" y="-289"/>
                    <a:pt x="1798" y="258"/>
                    <a:pt x="4443" y="3129"/>
                  </a:cubicBezTo>
                  <a:cubicBezTo>
                    <a:pt x="7087" y="6000"/>
                    <a:pt x="11275" y="11195"/>
                    <a:pt x="14361" y="14612"/>
                  </a:cubicBezTo>
                  <a:cubicBezTo>
                    <a:pt x="17447" y="18030"/>
                    <a:pt x="19430" y="19670"/>
                    <a:pt x="2141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955145" y="1892300"/>
              <a:ext cx="122958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68" fill="norm" stroke="1" extrusionOk="0">
                  <a:moveTo>
                    <a:pt x="21267" y="0"/>
                  </a:moveTo>
                  <a:cubicBezTo>
                    <a:pt x="18704" y="1494"/>
                    <a:pt x="16142" y="2987"/>
                    <a:pt x="13213" y="5457"/>
                  </a:cubicBezTo>
                  <a:cubicBezTo>
                    <a:pt x="10284" y="7928"/>
                    <a:pt x="6989" y="11374"/>
                    <a:pt x="4792" y="13672"/>
                  </a:cubicBezTo>
                  <a:cubicBezTo>
                    <a:pt x="2596" y="15970"/>
                    <a:pt x="1498" y="17119"/>
                    <a:pt x="765" y="18268"/>
                  </a:cubicBezTo>
                  <a:cubicBezTo>
                    <a:pt x="33" y="19417"/>
                    <a:pt x="-333" y="20566"/>
                    <a:pt x="399" y="21083"/>
                  </a:cubicBezTo>
                  <a:cubicBezTo>
                    <a:pt x="1131" y="21600"/>
                    <a:pt x="2962" y="21485"/>
                    <a:pt x="479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3205102" y="22098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205588" y="2101850"/>
              <a:ext cx="26041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16" h="20210" fill="norm" stroke="1" extrusionOk="0">
                  <a:moveTo>
                    <a:pt x="12630" y="17673"/>
                  </a:moveTo>
                  <a:cubicBezTo>
                    <a:pt x="5430" y="17673"/>
                    <a:pt x="-1770" y="17673"/>
                    <a:pt x="390" y="18655"/>
                  </a:cubicBezTo>
                  <a:cubicBezTo>
                    <a:pt x="2550" y="19636"/>
                    <a:pt x="14070" y="21600"/>
                    <a:pt x="16950" y="18655"/>
                  </a:cubicBezTo>
                  <a:cubicBezTo>
                    <a:pt x="19830" y="15709"/>
                    <a:pt x="14070" y="7855"/>
                    <a:pt x="8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2954029" y="1612563"/>
              <a:ext cx="149474" cy="20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06" fill="norm" stroke="1" extrusionOk="0">
                  <a:moveTo>
                    <a:pt x="5055" y="7091"/>
                  </a:moveTo>
                  <a:cubicBezTo>
                    <a:pt x="3838" y="10941"/>
                    <a:pt x="2621" y="14790"/>
                    <a:pt x="1708" y="17356"/>
                  </a:cubicBezTo>
                  <a:cubicBezTo>
                    <a:pt x="796" y="19923"/>
                    <a:pt x="187" y="21206"/>
                    <a:pt x="35" y="21206"/>
                  </a:cubicBezTo>
                  <a:cubicBezTo>
                    <a:pt x="-117" y="21206"/>
                    <a:pt x="187" y="19923"/>
                    <a:pt x="1556" y="17250"/>
                  </a:cubicBezTo>
                  <a:cubicBezTo>
                    <a:pt x="2925" y="14576"/>
                    <a:pt x="5359" y="10513"/>
                    <a:pt x="7641" y="7412"/>
                  </a:cubicBezTo>
                  <a:cubicBezTo>
                    <a:pt x="9922" y="4311"/>
                    <a:pt x="12052" y="2172"/>
                    <a:pt x="13877" y="996"/>
                  </a:cubicBezTo>
                  <a:cubicBezTo>
                    <a:pt x="15703" y="-180"/>
                    <a:pt x="17224" y="-394"/>
                    <a:pt x="18289" y="782"/>
                  </a:cubicBezTo>
                  <a:cubicBezTo>
                    <a:pt x="19353" y="1958"/>
                    <a:pt x="19962" y="4525"/>
                    <a:pt x="20418" y="7519"/>
                  </a:cubicBezTo>
                  <a:cubicBezTo>
                    <a:pt x="20875" y="10513"/>
                    <a:pt x="21179" y="13935"/>
                    <a:pt x="21483" y="17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632072" y="3625190"/>
              <a:ext cx="255281" cy="3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97" fill="norm" stroke="1" extrusionOk="0">
                  <a:moveTo>
                    <a:pt x="17635" y="3455"/>
                  </a:moveTo>
                  <a:cubicBezTo>
                    <a:pt x="18343" y="2176"/>
                    <a:pt x="19051" y="897"/>
                    <a:pt x="18874" y="328"/>
                  </a:cubicBezTo>
                  <a:cubicBezTo>
                    <a:pt x="18697" y="-240"/>
                    <a:pt x="17635" y="-98"/>
                    <a:pt x="15068" y="968"/>
                  </a:cubicBezTo>
                  <a:cubicBezTo>
                    <a:pt x="12501" y="2034"/>
                    <a:pt x="8428" y="4023"/>
                    <a:pt x="5684" y="5728"/>
                  </a:cubicBezTo>
                  <a:cubicBezTo>
                    <a:pt x="2940" y="7434"/>
                    <a:pt x="1523" y="8855"/>
                    <a:pt x="727" y="9921"/>
                  </a:cubicBezTo>
                  <a:cubicBezTo>
                    <a:pt x="-70" y="10986"/>
                    <a:pt x="-247" y="11697"/>
                    <a:pt x="373" y="12265"/>
                  </a:cubicBezTo>
                  <a:cubicBezTo>
                    <a:pt x="992" y="12834"/>
                    <a:pt x="2409" y="13260"/>
                    <a:pt x="3560" y="13473"/>
                  </a:cubicBezTo>
                  <a:cubicBezTo>
                    <a:pt x="4710" y="13686"/>
                    <a:pt x="5596" y="13686"/>
                    <a:pt x="5950" y="14042"/>
                  </a:cubicBezTo>
                  <a:cubicBezTo>
                    <a:pt x="6304" y="14397"/>
                    <a:pt x="6127" y="15107"/>
                    <a:pt x="5596" y="15889"/>
                  </a:cubicBezTo>
                  <a:cubicBezTo>
                    <a:pt x="5064" y="16671"/>
                    <a:pt x="4179" y="17523"/>
                    <a:pt x="3383" y="18234"/>
                  </a:cubicBezTo>
                  <a:cubicBezTo>
                    <a:pt x="2586" y="18944"/>
                    <a:pt x="1878" y="19513"/>
                    <a:pt x="1878" y="20081"/>
                  </a:cubicBezTo>
                  <a:cubicBezTo>
                    <a:pt x="1878" y="20649"/>
                    <a:pt x="2586" y="21218"/>
                    <a:pt x="4710" y="21289"/>
                  </a:cubicBezTo>
                  <a:cubicBezTo>
                    <a:pt x="6835" y="21360"/>
                    <a:pt x="10376" y="20934"/>
                    <a:pt x="13386" y="20436"/>
                  </a:cubicBezTo>
                  <a:cubicBezTo>
                    <a:pt x="16396" y="19939"/>
                    <a:pt x="18874" y="19371"/>
                    <a:pt x="21353" y="1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29545" y="3381286"/>
              <a:ext cx="113358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8" fill="norm" stroke="1" extrusionOk="0">
                  <a:moveTo>
                    <a:pt x="7022" y="7491"/>
                  </a:moveTo>
                  <a:cubicBezTo>
                    <a:pt x="5822" y="8820"/>
                    <a:pt x="4622" y="10150"/>
                    <a:pt x="3222" y="12143"/>
                  </a:cubicBezTo>
                  <a:cubicBezTo>
                    <a:pt x="1822" y="14137"/>
                    <a:pt x="222" y="16796"/>
                    <a:pt x="22" y="16796"/>
                  </a:cubicBezTo>
                  <a:cubicBezTo>
                    <a:pt x="-178" y="16796"/>
                    <a:pt x="1022" y="14137"/>
                    <a:pt x="2822" y="11313"/>
                  </a:cubicBezTo>
                  <a:cubicBezTo>
                    <a:pt x="4622" y="8488"/>
                    <a:pt x="7022" y="5497"/>
                    <a:pt x="9022" y="3337"/>
                  </a:cubicBezTo>
                  <a:cubicBezTo>
                    <a:pt x="11022" y="1177"/>
                    <a:pt x="12622" y="-152"/>
                    <a:pt x="13822" y="14"/>
                  </a:cubicBezTo>
                  <a:cubicBezTo>
                    <a:pt x="15022" y="180"/>
                    <a:pt x="15822" y="1842"/>
                    <a:pt x="17022" y="5663"/>
                  </a:cubicBezTo>
                  <a:cubicBezTo>
                    <a:pt x="18222" y="9485"/>
                    <a:pt x="19822" y="15466"/>
                    <a:pt x="2142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27052" y="375284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33402" y="38544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527480" y="3506142"/>
              <a:ext cx="333686" cy="201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49" fill="norm" stroke="1" extrusionOk="0">
                  <a:moveTo>
                    <a:pt x="21271" y="465"/>
                  </a:moveTo>
                  <a:cubicBezTo>
                    <a:pt x="21407" y="352"/>
                    <a:pt x="21543" y="239"/>
                    <a:pt x="21203" y="148"/>
                  </a:cubicBezTo>
                  <a:cubicBezTo>
                    <a:pt x="20864" y="58"/>
                    <a:pt x="20049" y="-10"/>
                    <a:pt x="17603" y="1"/>
                  </a:cubicBezTo>
                  <a:cubicBezTo>
                    <a:pt x="15158" y="13"/>
                    <a:pt x="11083" y="103"/>
                    <a:pt x="8366" y="228"/>
                  </a:cubicBezTo>
                  <a:cubicBezTo>
                    <a:pt x="5649" y="352"/>
                    <a:pt x="4290" y="511"/>
                    <a:pt x="3543" y="873"/>
                  </a:cubicBezTo>
                  <a:cubicBezTo>
                    <a:pt x="2796" y="1235"/>
                    <a:pt x="2660" y="1801"/>
                    <a:pt x="3000" y="2458"/>
                  </a:cubicBezTo>
                  <a:cubicBezTo>
                    <a:pt x="3339" y="3115"/>
                    <a:pt x="4154" y="3862"/>
                    <a:pt x="4630" y="4677"/>
                  </a:cubicBezTo>
                  <a:cubicBezTo>
                    <a:pt x="5105" y="5492"/>
                    <a:pt x="5241" y="6375"/>
                    <a:pt x="5037" y="7235"/>
                  </a:cubicBezTo>
                  <a:cubicBezTo>
                    <a:pt x="4834" y="8096"/>
                    <a:pt x="4290" y="8933"/>
                    <a:pt x="3679" y="9782"/>
                  </a:cubicBezTo>
                  <a:cubicBezTo>
                    <a:pt x="3068" y="10632"/>
                    <a:pt x="2388" y="11492"/>
                    <a:pt x="1845" y="12296"/>
                  </a:cubicBezTo>
                  <a:cubicBezTo>
                    <a:pt x="1301" y="13099"/>
                    <a:pt x="894" y="13847"/>
                    <a:pt x="554" y="14650"/>
                  </a:cubicBezTo>
                  <a:cubicBezTo>
                    <a:pt x="215" y="15454"/>
                    <a:pt x="-57" y="16315"/>
                    <a:pt x="11" y="17152"/>
                  </a:cubicBezTo>
                  <a:cubicBezTo>
                    <a:pt x="79" y="17990"/>
                    <a:pt x="486" y="18805"/>
                    <a:pt x="894" y="19450"/>
                  </a:cubicBezTo>
                  <a:cubicBezTo>
                    <a:pt x="1301" y="20096"/>
                    <a:pt x="1709" y="20571"/>
                    <a:pt x="2049" y="20911"/>
                  </a:cubicBezTo>
                  <a:cubicBezTo>
                    <a:pt x="2388" y="21250"/>
                    <a:pt x="2660" y="21454"/>
                    <a:pt x="3135" y="21522"/>
                  </a:cubicBezTo>
                  <a:cubicBezTo>
                    <a:pt x="3611" y="21590"/>
                    <a:pt x="4290" y="21522"/>
                    <a:pt x="6124" y="21420"/>
                  </a:cubicBezTo>
                  <a:cubicBezTo>
                    <a:pt x="7958" y="21318"/>
                    <a:pt x="10947" y="21182"/>
                    <a:pt x="13596" y="21013"/>
                  </a:cubicBezTo>
                  <a:cubicBezTo>
                    <a:pt x="16245" y="20843"/>
                    <a:pt x="18554" y="20639"/>
                    <a:pt x="20864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914835" y="3590131"/>
              <a:ext cx="178655" cy="3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35" fill="norm" stroke="1" extrusionOk="0">
                  <a:moveTo>
                    <a:pt x="18981" y="4768"/>
                  </a:moveTo>
                  <a:cubicBezTo>
                    <a:pt x="19484" y="4084"/>
                    <a:pt x="19986" y="3400"/>
                    <a:pt x="20488" y="2580"/>
                  </a:cubicBezTo>
                  <a:cubicBezTo>
                    <a:pt x="20991" y="1760"/>
                    <a:pt x="21493" y="803"/>
                    <a:pt x="20991" y="324"/>
                  </a:cubicBezTo>
                  <a:cubicBezTo>
                    <a:pt x="20488" y="-154"/>
                    <a:pt x="18981" y="-154"/>
                    <a:pt x="16219" y="666"/>
                  </a:cubicBezTo>
                  <a:cubicBezTo>
                    <a:pt x="13456" y="1487"/>
                    <a:pt x="9437" y="3127"/>
                    <a:pt x="6800" y="4768"/>
                  </a:cubicBezTo>
                  <a:cubicBezTo>
                    <a:pt x="4163" y="6408"/>
                    <a:pt x="2907" y="8049"/>
                    <a:pt x="2279" y="9211"/>
                  </a:cubicBezTo>
                  <a:cubicBezTo>
                    <a:pt x="1651" y="10373"/>
                    <a:pt x="1651" y="11056"/>
                    <a:pt x="2530" y="11740"/>
                  </a:cubicBezTo>
                  <a:cubicBezTo>
                    <a:pt x="3409" y="12423"/>
                    <a:pt x="5167" y="13107"/>
                    <a:pt x="5670" y="13790"/>
                  </a:cubicBezTo>
                  <a:cubicBezTo>
                    <a:pt x="6172" y="14474"/>
                    <a:pt x="5419" y="15157"/>
                    <a:pt x="4540" y="15704"/>
                  </a:cubicBezTo>
                  <a:cubicBezTo>
                    <a:pt x="3660" y="16251"/>
                    <a:pt x="2656" y="16661"/>
                    <a:pt x="1777" y="17208"/>
                  </a:cubicBezTo>
                  <a:cubicBezTo>
                    <a:pt x="898" y="17755"/>
                    <a:pt x="144" y="18438"/>
                    <a:pt x="19" y="19122"/>
                  </a:cubicBezTo>
                  <a:cubicBezTo>
                    <a:pt x="-107" y="19805"/>
                    <a:pt x="395" y="20489"/>
                    <a:pt x="1526" y="20899"/>
                  </a:cubicBezTo>
                  <a:cubicBezTo>
                    <a:pt x="2656" y="21309"/>
                    <a:pt x="4414" y="21446"/>
                    <a:pt x="7051" y="21241"/>
                  </a:cubicBezTo>
                  <a:cubicBezTo>
                    <a:pt x="9688" y="21036"/>
                    <a:pt x="13205" y="20489"/>
                    <a:pt x="16721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112902" y="38607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050344" y="3382668"/>
              <a:ext cx="107009" cy="1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147" fill="norm" stroke="1" extrusionOk="0">
                  <a:moveTo>
                    <a:pt x="2352" y="6475"/>
                  </a:moveTo>
                  <a:cubicBezTo>
                    <a:pt x="1082" y="8105"/>
                    <a:pt x="-189" y="9736"/>
                    <a:pt x="23" y="9939"/>
                  </a:cubicBezTo>
                  <a:cubicBezTo>
                    <a:pt x="235" y="10143"/>
                    <a:pt x="1929" y="8921"/>
                    <a:pt x="3623" y="7087"/>
                  </a:cubicBezTo>
                  <a:cubicBezTo>
                    <a:pt x="5317" y="5253"/>
                    <a:pt x="7011" y="2807"/>
                    <a:pt x="8917" y="1381"/>
                  </a:cubicBezTo>
                  <a:cubicBezTo>
                    <a:pt x="10823" y="-45"/>
                    <a:pt x="12940" y="-453"/>
                    <a:pt x="14635" y="566"/>
                  </a:cubicBezTo>
                  <a:cubicBezTo>
                    <a:pt x="16329" y="1585"/>
                    <a:pt x="17599" y="4030"/>
                    <a:pt x="18658" y="7698"/>
                  </a:cubicBezTo>
                  <a:cubicBezTo>
                    <a:pt x="19717" y="11366"/>
                    <a:pt x="20564" y="16256"/>
                    <a:pt x="21411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087502" y="41592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049402" y="45021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062102" y="46609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889032" y="5095537"/>
              <a:ext cx="197766" cy="31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26" fill="norm" stroke="1" extrusionOk="0">
                  <a:moveTo>
                    <a:pt x="20422" y="3646"/>
                  </a:moveTo>
                  <a:cubicBezTo>
                    <a:pt x="20872" y="2367"/>
                    <a:pt x="21322" y="1088"/>
                    <a:pt x="20759" y="448"/>
                  </a:cubicBezTo>
                  <a:cubicBezTo>
                    <a:pt x="20197" y="-191"/>
                    <a:pt x="18622" y="-191"/>
                    <a:pt x="15922" y="733"/>
                  </a:cubicBezTo>
                  <a:cubicBezTo>
                    <a:pt x="13222" y="1656"/>
                    <a:pt x="9397" y="3504"/>
                    <a:pt x="7147" y="4854"/>
                  </a:cubicBezTo>
                  <a:cubicBezTo>
                    <a:pt x="4897" y="6204"/>
                    <a:pt x="4222" y="7056"/>
                    <a:pt x="4109" y="7838"/>
                  </a:cubicBezTo>
                  <a:cubicBezTo>
                    <a:pt x="3997" y="8620"/>
                    <a:pt x="4447" y="9330"/>
                    <a:pt x="5459" y="9827"/>
                  </a:cubicBezTo>
                  <a:cubicBezTo>
                    <a:pt x="6472" y="10325"/>
                    <a:pt x="8047" y="10609"/>
                    <a:pt x="9397" y="10893"/>
                  </a:cubicBezTo>
                  <a:cubicBezTo>
                    <a:pt x="10747" y="11177"/>
                    <a:pt x="11872" y="11462"/>
                    <a:pt x="12097" y="11959"/>
                  </a:cubicBezTo>
                  <a:cubicBezTo>
                    <a:pt x="12322" y="12456"/>
                    <a:pt x="11647" y="13167"/>
                    <a:pt x="9959" y="14020"/>
                  </a:cubicBezTo>
                  <a:cubicBezTo>
                    <a:pt x="8272" y="14872"/>
                    <a:pt x="5572" y="15867"/>
                    <a:pt x="3772" y="16577"/>
                  </a:cubicBezTo>
                  <a:cubicBezTo>
                    <a:pt x="1972" y="17288"/>
                    <a:pt x="1072" y="17714"/>
                    <a:pt x="509" y="18283"/>
                  </a:cubicBezTo>
                  <a:cubicBezTo>
                    <a:pt x="-53" y="18851"/>
                    <a:pt x="-278" y="19562"/>
                    <a:pt x="509" y="20130"/>
                  </a:cubicBezTo>
                  <a:cubicBezTo>
                    <a:pt x="1297" y="20698"/>
                    <a:pt x="3097" y="21125"/>
                    <a:pt x="6584" y="21267"/>
                  </a:cubicBezTo>
                  <a:cubicBezTo>
                    <a:pt x="10072" y="21409"/>
                    <a:pt x="15247" y="21267"/>
                    <a:pt x="20422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113628" y="5356136"/>
              <a:ext cx="103869" cy="12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967" fill="norm" stroke="1" extrusionOk="0">
                  <a:moveTo>
                    <a:pt x="2444" y="8252"/>
                  </a:moveTo>
                  <a:cubicBezTo>
                    <a:pt x="2444" y="10083"/>
                    <a:pt x="2444" y="11913"/>
                    <a:pt x="2012" y="14476"/>
                  </a:cubicBezTo>
                  <a:cubicBezTo>
                    <a:pt x="1580" y="17039"/>
                    <a:pt x="716" y="20334"/>
                    <a:pt x="284" y="20883"/>
                  </a:cubicBezTo>
                  <a:cubicBezTo>
                    <a:pt x="-148" y="21432"/>
                    <a:pt x="-148" y="19235"/>
                    <a:pt x="716" y="15940"/>
                  </a:cubicBezTo>
                  <a:cubicBezTo>
                    <a:pt x="1580" y="12646"/>
                    <a:pt x="3308" y="8252"/>
                    <a:pt x="6332" y="5140"/>
                  </a:cubicBezTo>
                  <a:cubicBezTo>
                    <a:pt x="9356" y="2029"/>
                    <a:pt x="13676" y="198"/>
                    <a:pt x="16484" y="15"/>
                  </a:cubicBezTo>
                  <a:cubicBezTo>
                    <a:pt x="19292" y="-168"/>
                    <a:pt x="20588" y="1296"/>
                    <a:pt x="21020" y="3859"/>
                  </a:cubicBezTo>
                  <a:cubicBezTo>
                    <a:pt x="21452" y="6422"/>
                    <a:pt x="21020" y="10083"/>
                    <a:pt x="20588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985902" y="4920676"/>
              <a:ext cx="133351" cy="7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3" fill="norm" stroke="1" extrusionOk="0">
                  <a:moveTo>
                    <a:pt x="0" y="5562"/>
                  </a:moveTo>
                  <a:cubicBezTo>
                    <a:pt x="343" y="8562"/>
                    <a:pt x="686" y="11562"/>
                    <a:pt x="686" y="14562"/>
                  </a:cubicBezTo>
                  <a:cubicBezTo>
                    <a:pt x="686" y="17562"/>
                    <a:pt x="343" y="20562"/>
                    <a:pt x="514" y="20262"/>
                  </a:cubicBezTo>
                  <a:cubicBezTo>
                    <a:pt x="686" y="19962"/>
                    <a:pt x="1371" y="16362"/>
                    <a:pt x="2057" y="13062"/>
                  </a:cubicBezTo>
                  <a:cubicBezTo>
                    <a:pt x="2743" y="9762"/>
                    <a:pt x="3429" y="6762"/>
                    <a:pt x="4457" y="4062"/>
                  </a:cubicBezTo>
                  <a:cubicBezTo>
                    <a:pt x="5486" y="1362"/>
                    <a:pt x="6857" y="-1038"/>
                    <a:pt x="9086" y="462"/>
                  </a:cubicBezTo>
                  <a:cubicBezTo>
                    <a:pt x="11314" y="1962"/>
                    <a:pt x="14400" y="7362"/>
                    <a:pt x="16629" y="11262"/>
                  </a:cubicBezTo>
                  <a:cubicBezTo>
                    <a:pt x="18857" y="15162"/>
                    <a:pt x="20229" y="17562"/>
                    <a:pt x="21600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519302" y="3394997"/>
              <a:ext cx="263231" cy="193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78" fill="norm" stroke="1" extrusionOk="0">
                  <a:moveTo>
                    <a:pt x="0" y="873"/>
                  </a:moveTo>
                  <a:cubicBezTo>
                    <a:pt x="0" y="755"/>
                    <a:pt x="0" y="638"/>
                    <a:pt x="518" y="543"/>
                  </a:cubicBezTo>
                  <a:cubicBezTo>
                    <a:pt x="1037" y="449"/>
                    <a:pt x="2074" y="378"/>
                    <a:pt x="4752" y="284"/>
                  </a:cubicBezTo>
                  <a:cubicBezTo>
                    <a:pt x="7430" y="190"/>
                    <a:pt x="11750" y="72"/>
                    <a:pt x="14602" y="25"/>
                  </a:cubicBezTo>
                  <a:cubicBezTo>
                    <a:pt x="17453" y="-22"/>
                    <a:pt x="18835" y="2"/>
                    <a:pt x="19786" y="60"/>
                  </a:cubicBezTo>
                  <a:cubicBezTo>
                    <a:pt x="20736" y="119"/>
                    <a:pt x="21254" y="214"/>
                    <a:pt x="21427" y="520"/>
                  </a:cubicBezTo>
                  <a:cubicBezTo>
                    <a:pt x="21600" y="826"/>
                    <a:pt x="21427" y="1344"/>
                    <a:pt x="20736" y="2051"/>
                  </a:cubicBezTo>
                  <a:cubicBezTo>
                    <a:pt x="20045" y="2757"/>
                    <a:pt x="18835" y="3653"/>
                    <a:pt x="17712" y="4548"/>
                  </a:cubicBezTo>
                  <a:cubicBezTo>
                    <a:pt x="16589" y="5443"/>
                    <a:pt x="15552" y="6338"/>
                    <a:pt x="14861" y="7245"/>
                  </a:cubicBezTo>
                  <a:cubicBezTo>
                    <a:pt x="14170" y="8152"/>
                    <a:pt x="13824" y="9070"/>
                    <a:pt x="13565" y="9977"/>
                  </a:cubicBezTo>
                  <a:cubicBezTo>
                    <a:pt x="13306" y="10884"/>
                    <a:pt x="13133" y="11779"/>
                    <a:pt x="13046" y="12686"/>
                  </a:cubicBezTo>
                  <a:cubicBezTo>
                    <a:pt x="12960" y="13593"/>
                    <a:pt x="12960" y="14511"/>
                    <a:pt x="12960" y="15465"/>
                  </a:cubicBezTo>
                  <a:cubicBezTo>
                    <a:pt x="12960" y="16419"/>
                    <a:pt x="12960" y="17409"/>
                    <a:pt x="13392" y="18221"/>
                  </a:cubicBezTo>
                  <a:cubicBezTo>
                    <a:pt x="13824" y="19034"/>
                    <a:pt x="14688" y="19670"/>
                    <a:pt x="15206" y="20118"/>
                  </a:cubicBezTo>
                  <a:cubicBezTo>
                    <a:pt x="15725" y="20565"/>
                    <a:pt x="15898" y="20824"/>
                    <a:pt x="15984" y="21013"/>
                  </a:cubicBezTo>
                  <a:cubicBezTo>
                    <a:pt x="16070" y="21201"/>
                    <a:pt x="16070" y="21319"/>
                    <a:pt x="15638" y="21413"/>
                  </a:cubicBezTo>
                  <a:cubicBezTo>
                    <a:pt x="15206" y="21507"/>
                    <a:pt x="14342" y="21578"/>
                    <a:pt x="12960" y="21578"/>
                  </a:cubicBezTo>
                  <a:cubicBezTo>
                    <a:pt x="11578" y="21578"/>
                    <a:pt x="9677" y="21507"/>
                    <a:pt x="7776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957452" y="42799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2995552" y="44259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802002" y="3322865"/>
              <a:ext cx="365408" cy="192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70" fill="norm" stroke="1" extrusionOk="0">
                  <a:moveTo>
                    <a:pt x="21350" y="692"/>
                  </a:moveTo>
                  <a:cubicBezTo>
                    <a:pt x="21475" y="573"/>
                    <a:pt x="21600" y="455"/>
                    <a:pt x="21538" y="336"/>
                  </a:cubicBezTo>
                  <a:cubicBezTo>
                    <a:pt x="21475" y="217"/>
                    <a:pt x="21225" y="99"/>
                    <a:pt x="20726" y="39"/>
                  </a:cubicBezTo>
                  <a:cubicBezTo>
                    <a:pt x="20227" y="-20"/>
                    <a:pt x="19477" y="-20"/>
                    <a:pt x="17230" y="99"/>
                  </a:cubicBezTo>
                  <a:cubicBezTo>
                    <a:pt x="14983" y="217"/>
                    <a:pt x="11237" y="455"/>
                    <a:pt x="8740" y="692"/>
                  </a:cubicBezTo>
                  <a:cubicBezTo>
                    <a:pt x="6243" y="929"/>
                    <a:pt x="4994" y="1167"/>
                    <a:pt x="4370" y="1653"/>
                  </a:cubicBezTo>
                  <a:cubicBezTo>
                    <a:pt x="3746" y="2140"/>
                    <a:pt x="3746" y="2876"/>
                    <a:pt x="3995" y="3695"/>
                  </a:cubicBezTo>
                  <a:cubicBezTo>
                    <a:pt x="4245" y="4514"/>
                    <a:pt x="4745" y="5416"/>
                    <a:pt x="4994" y="6318"/>
                  </a:cubicBezTo>
                  <a:cubicBezTo>
                    <a:pt x="5244" y="7220"/>
                    <a:pt x="5244" y="8122"/>
                    <a:pt x="5057" y="8976"/>
                  </a:cubicBezTo>
                  <a:cubicBezTo>
                    <a:pt x="4869" y="9831"/>
                    <a:pt x="4495" y="10638"/>
                    <a:pt x="3933" y="11421"/>
                  </a:cubicBezTo>
                  <a:cubicBezTo>
                    <a:pt x="3371" y="12204"/>
                    <a:pt x="2622" y="12964"/>
                    <a:pt x="1935" y="13688"/>
                  </a:cubicBezTo>
                  <a:cubicBezTo>
                    <a:pt x="1249" y="14412"/>
                    <a:pt x="624" y="15100"/>
                    <a:pt x="312" y="15883"/>
                  </a:cubicBezTo>
                  <a:cubicBezTo>
                    <a:pt x="0" y="16667"/>
                    <a:pt x="0" y="17545"/>
                    <a:pt x="0" y="18364"/>
                  </a:cubicBezTo>
                  <a:cubicBezTo>
                    <a:pt x="0" y="19183"/>
                    <a:pt x="0" y="19942"/>
                    <a:pt x="62" y="20381"/>
                  </a:cubicBezTo>
                  <a:cubicBezTo>
                    <a:pt x="125" y="20820"/>
                    <a:pt x="250" y="20939"/>
                    <a:pt x="312" y="21058"/>
                  </a:cubicBezTo>
                  <a:cubicBezTo>
                    <a:pt x="375" y="21176"/>
                    <a:pt x="375" y="21295"/>
                    <a:pt x="624" y="21390"/>
                  </a:cubicBezTo>
                  <a:cubicBezTo>
                    <a:pt x="874" y="21485"/>
                    <a:pt x="1373" y="21556"/>
                    <a:pt x="2560" y="21568"/>
                  </a:cubicBezTo>
                  <a:cubicBezTo>
                    <a:pt x="3746" y="21580"/>
                    <a:pt x="5618" y="21533"/>
                    <a:pt x="8178" y="21426"/>
                  </a:cubicBezTo>
                  <a:cubicBezTo>
                    <a:pt x="10738" y="21319"/>
                    <a:pt x="13984" y="21153"/>
                    <a:pt x="1723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384474" y="3321050"/>
              <a:ext cx="16682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20" y="0"/>
                  </a:moveTo>
                  <a:cubicBezTo>
                    <a:pt x="-50" y="1565"/>
                    <a:pt x="-320" y="3130"/>
                    <a:pt x="1030" y="5322"/>
                  </a:cubicBezTo>
                  <a:cubicBezTo>
                    <a:pt x="2380" y="7513"/>
                    <a:pt x="5350" y="10330"/>
                    <a:pt x="8725" y="13148"/>
                  </a:cubicBezTo>
                  <a:cubicBezTo>
                    <a:pt x="12100" y="15965"/>
                    <a:pt x="15880" y="18783"/>
                    <a:pt x="18040" y="20191"/>
                  </a:cubicBezTo>
                  <a:cubicBezTo>
                    <a:pt x="20200" y="21600"/>
                    <a:pt x="20740" y="21600"/>
                    <a:pt x="21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504009" y="3308350"/>
              <a:ext cx="85394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21254" y="0"/>
                  </a:moveTo>
                  <a:cubicBezTo>
                    <a:pt x="19674" y="2295"/>
                    <a:pt x="18093" y="4590"/>
                    <a:pt x="14669" y="7965"/>
                  </a:cubicBezTo>
                  <a:cubicBezTo>
                    <a:pt x="11244" y="11340"/>
                    <a:pt x="5976" y="15795"/>
                    <a:pt x="3078" y="18360"/>
                  </a:cubicBezTo>
                  <a:cubicBezTo>
                    <a:pt x="181" y="20925"/>
                    <a:pt x="-346" y="21600"/>
                    <a:pt x="181" y="21600"/>
                  </a:cubicBezTo>
                  <a:cubicBezTo>
                    <a:pt x="708" y="21600"/>
                    <a:pt x="2288" y="20925"/>
                    <a:pt x="386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665602" y="35687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900552" y="34925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8000"/>
                    <a:pt x="9164" y="14400"/>
                    <a:pt x="12764" y="10800"/>
                  </a:cubicBezTo>
                  <a:cubicBezTo>
                    <a:pt x="16364" y="7200"/>
                    <a:pt x="189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421252" y="328295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878"/>
                    <a:pt x="5236" y="3757"/>
                    <a:pt x="8836" y="7357"/>
                  </a:cubicBezTo>
                  <a:cubicBezTo>
                    <a:pt x="12436" y="10957"/>
                    <a:pt x="17018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510152" y="3308350"/>
              <a:ext cx="825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518"/>
                    <a:pt x="10523" y="9035"/>
                    <a:pt x="6923" y="12635"/>
                  </a:cubicBezTo>
                  <a:cubicBezTo>
                    <a:pt x="3323" y="16235"/>
                    <a:pt x="1662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605402" y="357505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5488515" y="3117850"/>
              <a:ext cx="12323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3742" y="0"/>
                  </a:moveTo>
                  <a:cubicBezTo>
                    <a:pt x="2644" y="1920"/>
                    <a:pt x="1546" y="3840"/>
                    <a:pt x="813" y="6240"/>
                  </a:cubicBezTo>
                  <a:cubicBezTo>
                    <a:pt x="81" y="8640"/>
                    <a:pt x="-285" y="11520"/>
                    <a:pt x="264" y="12000"/>
                  </a:cubicBezTo>
                  <a:cubicBezTo>
                    <a:pt x="813" y="12480"/>
                    <a:pt x="2278" y="10560"/>
                    <a:pt x="3559" y="8640"/>
                  </a:cubicBezTo>
                  <a:cubicBezTo>
                    <a:pt x="4840" y="6720"/>
                    <a:pt x="5939" y="4800"/>
                    <a:pt x="7220" y="3120"/>
                  </a:cubicBezTo>
                  <a:cubicBezTo>
                    <a:pt x="8501" y="1440"/>
                    <a:pt x="9966" y="0"/>
                    <a:pt x="11430" y="480"/>
                  </a:cubicBezTo>
                  <a:cubicBezTo>
                    <a:pt x="12895" y="960"/>
                    <a:pt x="14359" y="3360"/>
                    <a:pt x="16007" y="7200"/>
                  </a:cubicBezTo>
                  <a:cubicBezTo>
                    <a:pt x="17654" y="11040"/>
                    <a:pt x="19484" y="16320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595752" y="402590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570352" y="45275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449702" y="4737100"/>
              <a:ext cx="133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559354" y="4787900"/>
              <a:ext cx="106249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5754" y="3323"/>
                    <a:pt x="10248" y="6646"/>
                    <a:pt x="6436" y="9692"/>
                  </a:cubicBezTo>
                  <a:cubicBezTo>
                    <a:pt x="2625" y="12738"/>
                    <a:pt x="507" y="15508"/>
                    <a:pt x="84" y="17446"/>
                  </a:cubicBezTo>
                  <a:cubicBezTo>
                    <a:pt x="-340" y="19385"/>
                    <a:pt x="931" y="20492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655817" y="5056716"/>
              <a:ext cx="111386" cy="11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14" fill="norm" stroke="1" extrusionOk="0">
                  <a:moveTo>
                    <a:pt x="1884" y="800"/>
                  </a:moveTo>
                  <a:cubicBezTo>
                    <a:pt x="1884" y="6400"/>
                    <a:pt x="1884" y="12000"/>
                    <a:pt x="1476" y="15800"/>
                  </a:cubicBezTo>
                  <a:cubicBezTo>
                    <a:pt x="1069" y="19600"/>
                    <a:pt x="254" y="21600"/>
                    <a:pt x="50" y="21400"/>
                  </a:cubicBezTo>
                  <a:cubicBezTo>
                    <a:pt x="-154" y="21200"/>
                    <a:pt x="254" y="18800"/>
                    <a:pt x="1476" y="15400"/>
                  </a:cubicBezTo>
                  <a:cubicBezTo>
                    <a:pt x="2699" y="12000"/>
                    <a:pt x="4737" y="7600"/>
                    <a:pt x="6367" y="4600"/>
                  </a:cubicBezTo>
                  <a:cubicBezTo>
                    <a:pt x="7997" y="1600"/>
                    <a:pt x="9220" y="0"/>
                    <a:pt x="11665" y="0"/>
                  </a:cubicBezTo>
                  <a:cubicBezTo>
                    <a:pt x="14110" y="0"/>
                    <a:pt x="17778" y="1600"/>
                    <a:pt x="19612" y="4400"/>
                  </a:cubicBezTo>
                  <a:cubicBezTo>
                    <a:pt x="21446" y="7200"/>
                    <a:pt x="21446" y="11200"/>
                    <a:pt x="21446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875152" y="50101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294252" y="4756150"/>
              <a:ext cx="177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6171" y="3600"/>
                  </a:cubicBezTo>
                  <a:cubicBezTo>
                    <a:pt x="9771" y="7200"/>
                    <a:pt x="156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426105" y="4787900"/>
              <a:ext cx="9039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3601" y="5143"/>
                    <a:pt x="6238" y="10286"/>
                    <a:pt x="2801" y="13886"/>
                  </a:cubicBezTo>
                  <a:cubicBezTo>
                    <a:pt x="-635" y="17486"/>
                    <a:pt x="-144" y="19543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519417" y="5027896"/>
              <a:ext cx="85044" cy="10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002" fill="norm" stroke="1" extrusionOk="0">
                  <a:moveTo>
                    <a:pt x="4016" y="6746"/>
                  </a:moveTo>
                  <a:cubicBezTo>
                    <a:pt x="3489" y="8906"/>
                    <a:pt x="2962" y="11066"/>
                    <a:pt x="2172" y="13874"/>
                  </a:cubicBezTo>
                  <a:cubicBezTo>
                    <a:pt x="1381" y="16682"/>
                    <a:pt x="328" y="20138"/>
                    <a:pt x="64" y="20570"/>
                  </a:cubicBezTo>
                  <a:cubicBezTo>
                    <a:pt x="-199" y="21002"/>
                    <a:pt x="328" y="18410"/>
                    <a:pt x="1908" y="14522"/>
                  </a:cubicBezTo>
                  <a:cubicBezTo>
                    <a:pt x="3489" y="10634"/>
                    <a:pt x="6123" y="5450"/>
                    <a:pt x="8757" y="2642"/>
                  </a:cubicBezTo>
                  <a:cubicBezTo>
                    <a:pt x="11391" y="-166"/>
                    <a:pt x="14025" y="-598"/>
                    <a:pt x="16396" y="698"/>
                  </a:cubicBezTo>
                  <a:cubicBezTo>
                    <a:pt x="18767" y="1994"/>
                    <a:pt x="20874" y="5018"/>
                    <a:pt x="21138" y="8690"/>
                  </a:cubicBezTo>
                  <a:cubicBezTo>
                    <a:pt x="21401" y="12362"/>
                    <a:pt x="19821" y="16682"/>
                    <a:pt x="18240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5384854" y="4597400"/>
              <a:ext cx="11894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4242" y="0"/>
                  </a:moveTo>
                  <a:cubicBezTo>
                    <a:pt x="4242" y="2400"/>
                    <a:pt x="4242" y="4800"/>
                    <a:pt x="3295" y="7600"/>
                  </a:cubicBezTo>
                  <a:cubicBezTo>
                    <a:pt x="2348" y="10400"/>
                    <a:pt x="453" y="13600"/>
                    <a:pt x="74" y="14200"/>
                  </a:cubicBezTo>
                  <a:cubicBezTo>
                    <a:pt x="-305" y="14800"/>
                    <a:pt x="832" y="12800"/>
                    <a:pt x="1969" y="10600"/>
                  </a:cubicBezTo>
                  <a:cubicBezTo>
                    <a:pt x="3106" y="8400"/>
                    <a:pt x="4242" y="6000"/>
                    <a:pt x="5569" y="4000"/>
                  </a:cubicBezTo>
                  <a:cubicBezTo>
                    <a:pt x="6895" y="2000"/>
                    <a:pt x="8411" y="400"/>
                    <a:pt x="9927" y="200"/>
                  </a:cubicBezTo>
                  <a:cubicBezTo>
                    <a:pt x="11442" y="0"/>
                    <a:pt x="12958" y="1200"/>
                    <a:pt x="14853" y="5000"/>
                  </a:cubicBezTo>
                  <a:cubicBezTo>
                    <a:pt x="16748" y="8800"/>
                    <a:pt x="19021" y="15200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802252" y="3205619"/>
              <a:ext cx="365618" cy="200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89" fill="norm" stroke="1" extrusionOk="0">
                  <a:moveTo>
                    <a:pt x="0" y="628"/>
                  </a:moveTo>
                  <a:cubicBezTo>
                    <a:pt x="124" y="514"/>
                    <a:pt x="248" y="400"/>
                    <a:pt x="1241" y="274"/>
                  </a:cubicBezTo>
                  <a:cubicBezTo>
                    <a:pt x="2234" y="149"/>
                    <a:pt x="4097" y="12"/>
                    <a:pt x="7200" y="0"/>
                  </a:cubicBezTo>
                  <a:cubicBezTo>
                    <a:pt x="10303" y="-11"/>
                    <a:pt x="14648" y="103"/>
                    <a:pt x="17379" y="309"/>
                  </a:cubicBezTo>
                  <a:cubicBezTo>
                    <a:pt x="20110" y="514"/>
                    <a:pt x="21228" y="811"/>
                    <a:pt x="21414" y="1245"/>
                  </a:cubicBezTo>
                  <a:cubicBezTo>
                    <a:pt x="21600" y="1679"/>
                    <a:pt x="20855" y="2249"/>
                    <a:pt x="20048" y="2900"/>
                  </a:cubicBezTo>
                  <a:cubicBezTo>
                    <a:pt x="19241" y="3551"/>
                    <a:pt x="18372" y="4282"/>
                    <a:pt x="17628" y="5047"/>
                  </a:cubicBezTo>
                  <a:cubicBezTo>
                    <a:pt x="16883" y="5811"/>
                    <a:pt x="16262" y="6611"/>
                    <a:pt x="15703" y="7433"/>
                  </a:cubicBezTo>
                  <a:cubicBezTo>
                    <a:pt x="15145" y="8255"/>
                    <a:pt x="14648" y="9099"/>
                    <a:pt x="14338" y="9990"/>
                  </a:cubicBezTo>
                  <a:cubicBezTo>
                    <a:pt x="14028" y="10880"/>
                    <a:pt x="13903" y="11816"/>
                    <a:pt x="13841" y="12753"/>
                  </a:cubicBezTo>
                  <a:cubicBezTo>
                    <a:pt x="13779" y="13689"/>
                    <a:pt x="13779" y="14625"/>
                    <a:pt x="13779" y="15561"/>
                  </a:cubicBezTo>
                  <a:cubicBezTo>
                    <a:pt x="13779" y="16497"/>
                    <a:pt x="13779" y="17433"/>
                    <a:pt x="13717" y="18210"/>
                  </a:cubicBezTo>
                  <a:cubicBezTo>
                    <a:pt x="13655" y="18986"/>
                    <a:pt x="13531" y="19603"/>
                    <a:pt x="13407" y="20036"/>
                  </a:cubicBezTo>
                  <a:cubicBezTo>
                    <a:pt x="13283" y="20470"/>
                    <a:pt x="13159" y="20721"/>
                    <a:pt x="13221" y="20927"/>
                  </a:cubicBezTo>
                  <a:cubicBezTo>
                    <a:pt x="13283" y="21132"/>
                    <a:pt x="13531" y="21292"/>
                    <a:pt x="13345" y="21395"/>
                  </a:cubicBezTo>
                  <a:cubicBezTo>
                    <a:pt x="13159" y="21498"/>
                    <a:pt x="12538" y="21543"/>
                    <a:pt x="11793" y="21566"/>
                  </a:cubicBezTo>
                  <a:cubicBezTo>
                    <a:pt x="11048" y="21589"/>
                    <a:pt x="10179" y="21589"/>
                    <a:pt x="931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6354702" y="42418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6373752" y="436244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863259" y="3371241"/>
              <a:ext cx="380444" cy="164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1" fill="norm" stroke="1" extrusionOk="0">
                  <a:moveTo>
                    <a:pt x="21568" y="756"/>
                  </a:moveTo>
                  <a:cubicBezTo>
                    <a:pt x="21568" y="507"/>
                    <a:pt x="21568" y="258"/>
                    <a:pt x="21268" y="119"/>
                  </a:cubicBezTo>
                  <a:cubicBezTo>
                    <a:pt x="20968" y="-19"/>
                    <a:pt x="20368" y="-47"/>
                    <a:pt x="18448" y="91"/>
                  </a:cubicBezTo>
                  <a:cubicBezTo>
                    <a:pt x="16528" y="230"/>
                    <a:pt x="13288" y="535"/>
                    <a:pt x="10888" y="922"/>
                  </a:cubicBezTo>
                  <a:cubicBezTo>
                    <a:pt x="8488" y="1310"/>
                    <a:pt x="6928" y="1781"/>
                    <a:pt x="6088" y="2501"/>
                  </a:cubicBezTo>
                  <a:cubicBezTo>
                    <a:pt x="5248" y="3221"/>
                    <a:pt x="5128" y="4190"/>
                    <a:pt x="5188" y="5131"/>
                  </a:cubicBezTo>
                  <a:cubicBezTo>
                    <a:pt x="5248" y="6073"/>
                    <a:pt x="5488" y="6987"/>
                    <a:pt x="5608" y="7970"/>
                  </a:cubicBezTo>
                  <a:cubicBezTo>
                    <a:pt x="5728" y="8953"/>
                    <a:pt x="5728" y="10005"/>
                    <a:pt x="5548" y="11058"/>
                  </a:cubicBezTo>
                  <a:cubicBezTo>
                    <a:pt x="5368" y="12110"/>
                    <a:pt x="5008" y="13162"/>
                    <a:pt x="4468" y="14201"/>
                  </a:cubicBezTo>
                  <a:cubicBezTo>
                    <a:pt x="3928" y="15239"/>
                    <a:pt x="3208" y="16264"/>
                    <a:pt x="2428" y="17247"/>
                  </a:cubicBezTo>
                  <a:cubicBezTo>
                    <a:pt x="1648" y="18230"/>
                    <a:pt x="808" y="19171"/>
                    <a:pt x="388" y="19781"/>
                  </a:cubicBezTo>
                  <a:cubicBezTo>
                    <a:pt x="-32" y="20390"/>
                    <a:pt x="-32" y="20667"/>
                    <a:pt x="28" y="20888"/>
                  </a:cubicBezTo>
                  <a:cubicBezTo>
                    <a:pt x="88" y="21110"/>
                    <a:pt x="208" y="21276"/>
                    <a:pt x="568" y="21387"/>
                  </a:cubicBezTo>
                  <a:cubicBezTo>
                    <a:pt x="928" y="21498"/>
                    <a:pt x="1528" y="21553"/>
                    <a:pt x="2428" y="21539"/>
                  </a:cubicBezTo>
                  <a:cubicBezTo>
                    <a:pt x="3328" y="21525"/>
                    <a:pt x="4528" y="21442"/>
                    <a:pt x="6568" y="21373"/>
                  </a:cubicBezTo>
                  <a:cubicBezTo>
                    <a:pt x="8608" y="21304"/>
                    <a:pt x="11488" y="21248"/>
                    <a:pt x="14368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358002" y="3384550"/>
              <a:ext cx="190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506"/>
                    <a:pt x="8640" y="11012"/>
                    <a:pt x="12240" y="14612"/>
                  </a:cubicBezTo>
                  <a:cubicBezTo>
                    <a:pt x="15840" y="18212"/>
                    <a:pt x="1872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480983" y="3378200"/>
              <a:ext cx="9927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21105" y="0"/>
                  </a:moveTo>
                  <a:cubicBezTo>
                    <a:pt x="16155" y="4400"/>
                    <a:pt x="11205" y="8800"/>
                    <a:pt x="7380" y="12133"/>
                  </a:cubicBezTo>
                  <a:cubicBezTo>
                    <a:pt x="3555" y="15467"/>
                    <a:pt x="855" y="17733"/>
                    <a:pt x="180" y="19133"/>
                  </a:cubicBezTo>
                  <a:cubicBezTo>
                    <a:pt x="-495" y="20533"/>
                    <a:pt x="855" y="21067"/>
                    <a:pt x="2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637402" y="36893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872352" y="3609693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29" y="11375"/>
                    <a:pt x="9257" y="2735"/>
                    <a:pt x="12857" y="575"/>
                  </a:cubicBezTo>
                  <a:cubicBezTo>
                    <a:pt x="16457" y="-1585"/>
                    <a:pt x="190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383125" y="3379142"/>
              <a:ext cx="117878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530" fill="norm" stroke="1" extrusionOk="0">
                  <a:moveTo>
                    <a:pt x="21103" y="869"/>
                  </a:moveTo>
                  <a:cubicBezTo>
                    <a:pt x="19587" y="400"/>
                    <a:pt x="18071" y="-70"/>
                    <a:pt x="16556" y="8"/>
                  </a:cubicBezTo>
                  <a:cubicBezTo>
                    <a:pt x="15040" y="87"/>
                    <a:pt x="13524" y="713"/>
                    <a:pt x="10682" y="2982"/>
                  </a:cubicBezTo>
                  <a:cubicBezTo>
                    <a:pt x="7840" y="5252"/>
                    <a:pt x="3671" y="9165"/>
                    <a:pt x="1587" y="11982"/>
                  </a:cubicBezTo>
                  <a:cubicBezTo>
                    <a:pt x="-497" y="14800"/>
                    <a:pt x="-497" y="16521"/>
                    <a:pt x="1398" y="17930"/>
                  </a:cubicBezTo>
                  <a:cubicBezTo>
                    <a:pt x="3292" y="19339"/>
                    <a:pt x="7082" y="20434"/>
                    <a:pt x="1087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565401" y="3338887"/>
              <a:ext cx="146735" cy="52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85" fill="norm" stroke="1" extrusionOk="0">
                  <a:moveTo>
                    <a:pt x="4373" y="8446"/>
                  </a:moveTo>
                  <a:cubicBezTo>
                    <a:pt x="3773" y="11856"/>
                    <a:pt x="3173" y="15267"/>
                    <a:pt x="2873" y="17278"/>
                  </a:cubicBezTo>
                  <a:cubicBezTo>
                    <a:pt x="2573" y="19289"/>
                    <a:pt x="2573" y="19901"/>
                    <a:pt x="2423" y="20470"/>
                  </a:cubicBezTo>
                  <a:cubicBezTo>
                    <a:pt x="2273" y="21038"/>
                    <a:pt x="1973" y="21563"/>
                    <a:pt x="1523" y="21476"/>
                  </a:cubicBezTo>
                  <a:cubicBezTo>
                    <a:pt x="1073" y="21388"/>
                    <a:pt x="473" y="20689"/>
                    <a:pt x="173" y="18590"/>
                  </a:cubicBezTo>
                  <a:cubicBezTo>
                    <a:pt x="-127" y="16491"/>
                    <a:pt x="-127" y="12993"/>
                    <a:pt x="923" y="9932"/>
                  </a:cubicBezTo>
                  <a:cubicBezTo>
                    <a:pt x="1973" y="6872"/>
                    <a:pt x="4073" y="4248"/>
                    <a:pt x="5573" y="2761"/>
                  </a:cubicBezTo>
                  <a:cubicBezTo>
                    <a:pt x="7073" y="1275"/>
                    <a:pt x="7973" y="925"/>
                    <a:pt x="9173" y="619"/>
                  </a:cubicBezTo>
                  <a:cubicBezTo>
                    <a:pt x="10373" y="313"/>
                    <a:pt x="11873" y="50"/>
                    <a:pt x="13373" y="7"/>
                  </a:cubicBezTo>
                  <a:cubicBezTo>
                    <a:pt x="14873" y="-37"/>
                    <a:pt x="16373" y="138"/>
                    <a:pt x="17123" y="750"/>
                  </a:cubicBezTo>
                  <a:cubicBezTo>
                    <a:pt x="17873" y="1362"/>
                    <a:pt x="17873" y="2412"/>
                    <a:pt x="16823" y="3330"/>
                  </a:cubicBezTo>
                  <a:cubicBezTo>
                    <a:pt x="15773" y="4248"/>
                    <a:pt x="13673" y="5035"/>
                    <a:pt x="12023" y="5560"/>
                  </a:cubicBezTo>
                  <a:cubicBezTo>
                    <a:pt x="10373" y="6084"/>
                    <a:pt x="9173" y="6347"/>
                    <a:pt x="9773" y="6434"/>
                  </a:cubicBezTo>
                  <a:cubicBezTo>
                    <a:pt x="10373" y="6522"/>
                    <a:pt x="12773" y="6434"/>
                    <a:pt x="14723" y="6522"/>
                  </a:cubicBezTo>
                  <a:cubicBezTo>
                    <a:pt x="16673" y="6609"/>
                    <a:pt x="18173" y="6872"/>
                    <a:pt x="19373" y="7440"/>
                  </a:cubicBezTo>
                  <a:cubicBezTo>
                    <a:pt x="20573" y="8008"/>
                    <a:pt x="21473" y="8883"/>
                    <a:pt x="20123" y="9539"/>
                  </a:cubicBezTo>
                  <a:cubicBezTo>
                    <a:pt x="18773" y="10195"/>
                    <a:pt x="15173" y="10632"/>
                    <a:pt x="11573" y="1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755002" y="3556000"/>
              <a:ext cx="67508" cy="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61" fill="norm" stroke="1" extrusionOk="0">
                  <a:moveTo>
                    <a:pt x="11782" y="6646"/>
                  </a:moveTo>
                  <a:cubicBezTo>
                    <a:pt x="8509" y="6646"/>
                    <a:pt x="5236" y="6646"/>
                    <a:pt x="3273" y="8308"/>
                  </a:cubicBezTo>
                  <a:cubicBezTo>
                    <a:pt x="1309" y="9969"/>
                    <a:pt x="655" y="13292"/>
                    <a:pt x="1636" y="15785"/>
                  </a:cubicBezTo>
                  <a:cubicBezTo>
                    <a:pt x="2618" y="18277"/>
                    <a:pt x="5236" y="19938"/>
                    <a:pt x="8182" y="20769"/>
                  </a:cubicBezTo>
                  <a:cubicBezTo>
                    <a:pt x="11127" y="21600"/>
                    <a:pt x="14400" y="21600"/>
                    <a:pt x="17018" y="20492"/>
                  </a:cubicBezTo>
                  <a:cubicBezTo>
                    <a:pt x="19636" y="19385"/>
                    <a:pt x="21600" y="17169"/>
                    <a:pt x="20618" y="13846"/>
                  </a:cubicBezTo>
                  <a:cubicBezTo>
                    <a:pt x="19636" y="10523"/>
                    <a:pt x="15709" y="6092"/>
                    <a:pt x="11782" y="3600"/>
                  </a:cubicBezTo>
                  <a:cubicBezTo>
                    <a:pt x="7855" y="1108"/>
                    <a:pt x="3927" y="5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618202" y="3175944"/>
              <a:ext cx="111401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99" fill="norm" stroke="1" extrusionOk="0">
                  <a:moveTo>
                    <a:pt x="3109" y="6549"/>
                  </a:moveTo>
                  <a:cubicBezTo>
                    <a:pt x="2294" y="8799"/>
                    <a:pt x="1479" y="11049"/>
                    <a:pt x="868" y="13299"/>
                  </a:cubicBezTo>
                  <a:cubicBezTo>
                    <a:pt x="257" y="15549"/>
                    <a:pt x="-151" y="17799"/>
                    <a:pt x="53" y="17799"/>
                  </a:cubicBezTo>
                  <a:cubicBezTo>
                    <a:pt x="257" y="17799"/>
                    <a:pt x="1072" y="15549"/>
                    <a:pt x="2294" y="12849"/>
                  </a:cubicBezTo>
                  <a:cubicBezTo>
                    <a:pt x="3517" y="10149"/>
                    <a:pt x="5147" y="6999"/>
                    <a:pt x="6574" y="4524"/>
                  </a:cubicBezTo>
                  <a:cubicBezTo>
                    <a:pt x="8000" y="2049"/>
                    <a:pt x="9223" y="249"/>
                    <a:pt x="10649" y="24"/>
                  </a:cubicBezTo>
                  <a:cubicBezTo>
                    <a:pt x="12075" y="-201"/>
                    <a:pt x="13706" y="1149"/>
                    <a:pt x="14928" y="4074"/>
                  </a:cubicBezTo>
                  <a:cubicBezTo>
                    <a:pt x="16151" y="6999"/>
                    <a:pt x="16966" y="11499"/>
                    <a:pt x="17985" y="14649"/>
                  </a:cubicBezTo>
                  <a:cubicBezTo>
                    <a:pt x="19004" y="17799"/>
                    <a:pt x="20226" y="19599"/>
                    <a:pt x="2144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951852" y="34861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028052" y="3422650"/>
              <a:ext cx="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307452" y="3324940"/>
              <a:ext cx="238212" cy="30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4" fill="norm" stroke="1" extrusionOk="0">
                  <a:moveTo>
                    <a:pt x="11469" y="3235"/>
                  </a:moveTo>
                  <a:cubicBezTo>
                    <a:pt x="14145" y="2213"/>
                    <a:pt x="16821" y="1192"/>
                    <a:pt x="18637" y="608"/>
                  </a:cubicBezTo>
                  <a:cubicBezTo>
                    <a:pt x="20453" y="24"/>
                    <a:pt x="21409" y="-122"/>
                    <a:pt x="21504" y="97"/>
                  </a:cubicBezTo>
                  <a:cubicBezTo>
                    <a:pt x="21600" y="316"/>
                    <a:pt x="20835" y="900"/>
                    <a:pt x="18064" y="2213"/>
                  </a:cubicBezTo>
                  <a:cubicBezTo>
                    <a:pt x="15292" y="3527"/>
                    <a:pt x="10513" y="5570"/>
                    <a:pt x="7550" y="6956"/>
                  </a:cubicBezTo>
                  <a:cubicBezTo>
                    <a:pt x="4588" y="8343"/>
                    <a:pt x="3441" y="9073"/>
                    <a:pt x="2581" y="9802"/>
                  </a:cubicBezTo>
                  <a:cubicBezTo>
                    <a:pt x="1720" y="10532"/>
                    <a:pt x="1147" y="11262"/>
                    <a:pt x="1338" y="11700"/>
                  </a:cubicBezTo>
                  <a:cubicBezTo>
                    <a:pt x="1529" y="12137"/>
                    <a:pt x="2485" y="12283"/>
                    <a:pt x="4110" y="12356"/>
                  </a:cubicBezTo>
                  <a:cubicBezTo>
                    <a:pt x="5735" y="12429"/>
                    <a:pt x="8028" y="12429"/>
                    <a:pt x="9653" y="12429"/>
                  </a:cubicBezTo>
                  <a:cubicBezTo>
                    <a:pt x="11278" y="12429"/>
                    <a:pt x="12234" y="12429"/>
                    <a:pt x="12234" y="12721"/>
                  </a:cubicBezTo>
                  <a:cubicBezTo>
                    <a:pt x="12234" y="13013"/>
                    <a:pt x="11278" y="13597"/>
                    <a:pt x="9271" y="14546"/>
                  </a:cubicBezTo>
                  <a:cubicBezTo>
                    <a:pt x="7264" y="15494"/>
                    <a:pt x="4205" y="16808"/>
                    <a:pt x="2389" y="17756"/>
                  </a:cubicBezTo>
                  <a:cubicBezTo>
                    <a:pt x="573" y="18705"/>
                    <a:pt x="0" y="19289"/>
                    <a:pt x="0" y="19873"/>
                  </a:cubicBezTo>
                  <a:cubicBezTo>
                    <a:pt x="0" y="20456"/>
                    <a:pt x="573" y="21040"/>
                    <a:pt x="2772" y="21259"/>
                  </a:cubicBezTo>
                  <a:cubicBezTo>
                    <a:pt x="4970" y="21478"/>
                    <a:pt x="8793" y="21332"/>
                    <a:pt x="11469" y="21040"/>
                  </a:cubicBezTo>
                  <a:cubicBezTo>
                    <a:pt x="14145" y="20748"/>
                    <a:pt x="15674" y="20310"/>
                    <a:pt x="17204" y="19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593928" y="3277545"/>
              <a:ext cx="138505" cy="46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10" fill="norm" stroke="1" extrusionOk="0">
                  <a:moveTo>
                    <a:pt x="7743" y="11149"/>
                  </a:moveTo>
                  <a:cubicBezTo>
                    <a:pt x="6433" y="12131"/>
                    <a:pt x="5124" y="13112"/>
                    <a:pt x="4143" y="14683"/>
                  </a:cubicBezTo>
                  <a:cubicBezTo>
                    <a:pt x="3161" y="16254"/>
                    <a:pt x="2506" y="18414"/>
                    <a:pt x="1852" y="19740"/>
                  </a:cubicBezTo>
                  <a:cubicBezTo>
                    <a:pt x="1197" y="21065"/>
                    <a:pt x="543" y="21556"/>
                    <a:pt x="215" y="21507"/>
                  </a:cubicBezTo>
                  <a:cubicBezTo>
                    <a:pt x="-112" y="21458"/>
                    <a:pt x="-112" y="20869"/>
                    <a:pt x="543" y="19003"/>
                  </a:cubicBezTo>
                  <a:cubicBezTo>
                    <a:pt x="1197" y="17138"/>
                    <a:pt x="2506" y="13996"/>
                    <a:pt x="4143" y="11247"/>
                  </a:cubicBezTo>
                  <a:cubicBezTo>
                    <a:pt x="5779" y="8498"/>
                    <a:pt x="7743" y="6141"/>
                    <a:pt x="9379" y="4423"/>
                  </a:cubicBezTo>
                  <a:cubicBezTo>
                    <a:pt x="11015" y="2705"/>
                    <a:pt x="12324" y="1625"/>
                    <a:pt x="13633" y="938"/>
                  </a:cubicBezTo>
                  <a:cubicBezTo>
                    <a:pt x="14943" y="251"/>
                    <a:pt x="16252" y="-44"/>
                    <a:pt x="17561" y="5"/>
                  </a:cubicBezTo>
                  <a:cubicBezTo>
                    <a:pt x="18870" y="54"/>
                    <a:pt x="20179" y="447"/>
                    <a:pt x="20833" y="1183"/>
                  </a:cubicBezTo>
                  <a:cubicBezTo>
                    <a:pt x="21488" y="1920"/>
                    <a:pt x="21488" y="3000"/>
                    <a:pt x="21324" y="4276"/>
                  </a:cubicBezTo>
                  <a:cubicBezTo>
                    <a:pt x="21161" y="5552"/>
                    <a:pt x="20833" y="7025"/>
                    <a:pt x="20670" y="8301"/>
                  </a:cubicBezTo>
                  <a:cubicBezTo>
                    <a:pt x="20506" y="9578"/>
                    <a:pt x="20506" y="10658"/>
                    <a:pt x="20015" y="11394"/>
                  </a:cubicBezTo>
                  <a:cubicBezTo>
                    <a:pt x="19524" y="12131"/>
                    <a:pt x="18543" y="12523"/>
                    <a:pt x="16252" y="12769"/>
                  </a:cubicBezTo>
                  <a:cubicBezTo>
                    <a:pt x="13961" y="13014"/>
                    <a:pt x="10361" y="13112"/>
                    <a:pt x="6761" y="13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777352" y="3543299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783702" y="3428999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688452" y="3108584"/>
              <a:ext cx="120651" cy="11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5684" y="6206"/>
                  </a:moveTo>
                  <a:cubicBezTo>
                    <a:pt x="4547" y="8101"/>
                    <a:pt x="3411" y="9996"/>
                    <a:pt x="2274" y="11890"/>
                  </a:cubicBezTo>
                  <a:cubicBezTo>
                    <a:pt x="1137" y="13785"/>
                    <a:pt x="0" y="15680"/>
                    <a:pt x="0" y="15869"/>
                  </a:cubicBezTo>
                  <a:cubicBezTo>
                    <a:pt x="0" y="16059"/>
                    <a:pt x="1137" y="14543"/>
                    <a:pt x="3600" y="11890"/>
                  </a:cubicBezTo>
                  <a:cubicBezTo>
                    <a:pt x="6063" y="9238"/>
                    <a:pt x="9853" y="5448"/>
                    <a:pt x="12695" y="2985"/>
                  </a:cubicBezTo>
                  <a:cubicBezTo>
                    <a:pt x="15537" y="522"/>
                    <a:pt x="17432" y="-615"/>
                    <a:pt x="18758" y="332"/>
                  </a:cubicBezTo>
                  <a:cubicBezTo>
                    <a:pt x="20084" y="1280"/>
                    <a:pt x="20842" y="4311"/>
                    <a:pt x="21221" y="8101"/>
                  </a:cubicBezTo>
                  <a:cubicBezTo>
                    <a:pt x="21600" y="11890"/>
                    <a:pt x="21600" y="16438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005952" y="3321050"/>
              <a:ext cx="889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86" y="5023"/>
                    <a:pt x="13371" y="10047"/>
                    <a:pt x="16971" y="13647"/>
                  </a:cubicBezTo>
                  <a:cubicBezTo>
                    <a:pt x="20571" y="17247"/>
                    <a:pt x="21086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980600" y="3295649"/>
              <a:ext cx="184103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53" fill="norm" stroke="1" extrusionOk="0">
                  <a:moveTo>
                    <a:pt x="21349" y="0"/>
                  </a:moveTo>
                  <a:cubicBezTo>
                    <a:pt x="16931" y="3467"/>
                    <a:pt x="12513" y="6933"/>
                    <a:pt x="9076" y="10200"/>
                  </a:cubicBezTo>
                  <a:cubicBezTo>
                    <a:pt x="5640" y="13467"/>
                    <a:pt x="3185" y="16533"/>
                    <a:pt x="1713" y="18467"/>
                  </a:cubicBezTo>
                  <a:cubicBezTo>
                    <a:pt x="240" y="20400"/>
                    <a:pt x="-251" y="21200"/>
                    <a:pt x="117" y="21400"/>
                  </a:cubicBezTo>
                  <a:cubicBezTo>
                    <a:pt x="485" y="21600"/>
                    <a:pt x="1713" y="21200"/>
                    <a:pt x="294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228202" y="35940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266302" y="35115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209152" y="3213100"/>
              <a:ext cx="101176" cy="16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4" fill="norm" stroke="1" extrusionOk="0">
                  <a:moveTo>
                    <a:pt x="17550" y="0"/>
                  </a:moveTo>
                  <a:cubicBezTo>
                    <a:pt x="18900" y="4431"/>
                    <a:pt x="20250" y="8862"/>
                    <a:pt x="20925" y="11908"/>
                  </a:cubicBezTo>
                  <a:cubicBezTo>
                    <a:pt x="21600" y="14954"/>
                    <a:pt x="21600" y="16615"/>
                    <a:pt x="21375" y="18138"/>
                  </a:cubicBezTo>
                  <a:cubicBezTo>
                    <a:pt x="21150" y="19662"/>
                    <a:pt x="20700" y="21046"/>
                    <a:pt x="18450" y="21323"/>
                  </a:cubicBezTo>
                  <a:cubicBezTo>
                    <a:pt x="16200" y="21600"/>
                    <a:pt x="12150" y="20769"/>
                    <a:pt x="8775" y="18415"/>
                  </a:cubicBezTo>
                  <a:cubicBezTo>
                    <a:pt x="5400" y="16062"/>
                    <a:pt x="2700" y="12185"/>
                    <a:pt x="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298052" y="3111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682169" y="3543299"/>
              <a:ext cx="82484" cy="22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17" fill="norm" stroke="1" extrusionOk="0">
                  <a:moveTo>
                    <a:pt x="11323" y="0"/>
                  </a:moveTo>
                  <a:cubicBezTo>
                    <a:pt x="13483" y="4526"/>
                    <a:pt x="15643" y="9051"/>
                    <a:pt x="15913" y="12137"/>
                  </a:cubicBezTo>
                  <a:cubicBezTo>
                    <a:pt x="16183" y="15223"/>
                    <a:pt x="14563" y="16869"/>
                    <a:pt x="12673" y="18206"/>
                  </a:cubicBezTo>
                  <a:cubicBezTo>
                    <a:pt x="10783" y="19543"/>
                    <a:pt x="8623" y="20571"/>
                    <a:pt x="6193" y="21086"/>
                  </a:cubicBezTo>
                  <a:cubicBezTo>
                    <a:pt x="3763" y="21600"/>
                    <a:pt x="1063" y="21600"/>
                    <a:pt x="253" y="20469"/>
                  </a:cubicBezTo>
                  <a:cubicBezTo>
                    <a:pt x="-557" y="19337"/>
                    <a:pt x="523" y="17074"/>
                    <a:pt x="4303" y="15326"/>
                  </a:cubicBezTo>
                  <a:cubicBezTo>
                    <a:pt x="8083" y="13577"/>
                    <a:pt x="14563" y="12343"/>
                    <a:pt x="21043" y="1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0304402" y="3244850"/>
              <a:ext cx="186057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19226" y="0"/>
                  </a:moveTo>
                  <a:cubicBezTo>
                    <a:pt x="20413" y="3600"/>
                    <a:pt x="21600" y="7200"/>
                    <a:pt x="20295" y="10303"/>
                  </a:cubicBezTo>
                  <a:cubicBezTo>
                    <a:pt x="18989" y="13407"/>
                    <a:pt x="15191" y="16014"/>
                    <a:pt x="11393" y="17814"/>
                  </a:cubicBezTo>
                  <a:cubicBezTo>
                    <a:pt x="7596" y="19614"/>
                    <a:pt x="3798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396102" y="4502149"/>
              <a:ext cx="146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76"/>
                    <a:pt x="3130" y="351"/>
                    <a:pt x="5478" y="1932"/>
                  </a:cubicBezTo>
                  <a:cubicBezTo>
                    <a:pt x="7826" y="3512"/>
                    <a:pt x="10957" y="6498"/>
                    <a:pt x="13774" y="10010"/>
                  </a:cubicBezTo>
                  <a:cubicBezTo>
                    <a:pt x="16591" y="13522"/>
                    <a:pt x="19096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473856" y="4597400"/>
              <a:ext cx="13179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6548" y="3000"/>
                    <a:pt x="11748" y="6000"/>
                    <a:pt x="8148" y="8940"/>
                  </a:cubicBezTo>
                  <a:cubicBezTo>
                    <a:pt x="4548" y="11880"/>
                    <a:pt x="2148" y="14760"/>
                    <a:pt x="948" y="16740"/>
                  </a:cubicBezTo>
                  <a:cubicBezTo>
                    <a:pt x="-252" y="18720"/>
                    <a:pt x="-252" y="19800"/>
                    <a:pt x="605" y="20460"/>
                  </a:cubicBezTo>
                  <a:cubicBezTo>
                    <a:pt x="1462" y="21120"/>
                    <a:pt x="3177" y="21360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583172" y="4919238"/>
              <a:ext cx="108488" cy="10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28" fill="norm" stroke="1" extrusionOk="0">
                  <a:moveTo>
                    <a:pt x="1919" y="1741"/>
                  </a:moveTo>
                  <a:cubicBezTo>
                    <a:pt x="1919" y="6149"/>
                    <a:pt x="1919" y="10557"/>
                    <a:pt x="1504" y="14304"/>
                  </a:cubicBezTo>
                  <a:cubicBezTo>
                    <a:pt x="1088" y="18051"/>
                    <a:pt x="257" y="21137"/>
                    <a:pt x="50" y="20917"/>
                  </a:cubicBezTo>
                  <a:cubicBezTo>
                    <a:pt x="-158" y="20696"/>
                    <a:pt x="257" y="17170"/>
                    <a:pt x="1711" y="13202"/>
                  </a:cubicBezTo>
                  <a:cubicBezTo>
                    <a:pt x="3165" y="9235"/>
                    <a:pt x="5657" y="4827"/>
                    <a:pt x="8773" y="2402"/>
                  </a:cubicBezTo>
                  <a:cubicBezTo>
                    <a:pt x="11888" y="-22"/>
                    <a:pt x="15627" y="-463"/>
                    <a:pt x="17911" y="419"/>
                  </a:cubicBezTo>
                  <a:cubicBezTo>
                    <a:pt x="20196" y="1300"/>
                    <a:pt x="21027" y="3504"/>
                    <a:pt x="21234" y="6810"/>
                  </a:cubicBezTo>
                  <a:cubicBezTo>
                    <a:pt x="21442" y="10117"/>
                    <a:pt x="21027" y="14525"/>
                    <a:pt x="20611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853302" y="483869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379371" y="4596949"/>
              <a:ext cx="117545" cy="32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0" h="21041" fill="norm" stroke="1" extrusionOk="0">
                  <a:moveTo>
                    <a:pt x="19939" y="3289"/>
                  </a:moveTo>
                  <a:cubicBezTo>
                    <a:pt x="20305" y="2066"/>
                    <a:pt x="20671" y="844"/>
                    <a:pt x="19756" y="300"/>
                  </a:cubicBezTo>
                  <a:cubicBezTo>
                    <a:pt x="18840" y="-243"/>
                    <a:pt x="16644" y="-107"/>
                    <a:pt x="13349" y="1183"/>
                  </a:cubicBezTo>
                  <a:cubicBezTo>
                    <a:pt x="10054" y="2474"/>
                    <a:pt x="5661" y="4919"/>
                    <a:pt x="2915" y="7772"/>
                  </a:cubicBezTo>
                  <a:cubicBezTo>
                    <a:pt x="169" y="10625"/>
                    <a:pt x="-929" y="13885"/>
                    <a:pt x="902" y="16331"/>
                  </a:cubicBezTo>
                  <a:cubicBezTo>
                    <a:pt x="2732" y="18776"/>
                    <a:pt x="7491" y="20406"/>
                    <a:pt x="11152" y="20882"/>
                  </a:cubicBezTo>
                  <a:cubicBezTo>
                    <a:pt x="14813" y="21357"/>
                    <a:pt x="17376" y="20678"/>
                    <a:pt x="19939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558794" y="4589835"/>
              <a:ext cx="129287" cy="46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35" fill="norm" stroke="1" extrusionOk="0">
                  <a:moveTo>
                    <a:pt x="7210" y="9936"/>
                  </a:moveTo>
                  <a:cubicBezTo>
                    <a:pt x="5817" y="11873"/>
                    <a:pt x="4423" y="13810"/>
                    <a:pt x="3552" y="15554"/>
                  </a:cubicBezTo>
                  <a:cubicBezTo>
                    <a:pt x="2681" y="17297"/>
                    <a:pt x="2333" y="18847"/>
                    <a:pt x="1810" y="19912"/>
                  </a:cubicBezTo>
                  <a:cubicBezTo>
                    <a:pt x="1288" y="20978"/>
                    <a:pt x="591" y="21559"/>
                    <a:pt x="242" y="21414"/>
                  </a:cubicBezTo>
                  <a:cubicBezTo>
                    <a:pt x="-106" y="21268"/>
                    <a:pt x="-106" y="20397"/>
                    <a:pt x="417" y="18314"/>
                  </a:cubicBezTo>
                  <a:cubicBezTo>
                    <a:pt x="939" y="16232"/>
                    <a:pt x="1984" y="12938"/>
                    <a:pt x="2855" y="10226"/>
                  </a:cubicBezTo>
                  <a:cubicBezTo>
                    <a:pt x="3726" y="7514"/>
                    <a:pt x="4423" y="5383"/>
                    <a:pt x="5120" y="3833"/>
                  </a:cubicBezTo>
                  <a:cubicBezTo>
                    <a:pt x="5817" y="2284"/>
                    <a:pt x="6513" y="1315"/>
                    <a:pt x="7733" y="734"/>
                  </a:cubicBezTo>
                  <a:cubicBezTo>
                    <a:pt x="8952" y="153"/>
                    <a:pt x="10694" y="-41"/>
                    <a:pt x="12262" y="7"/>
                  </a:cubicBezTo>
                  <a:cubicBezTo>
                    <a:pt x="13829" y="56"/>
                    <a:pt x="15223" y="346"/>
                    <a:pt x="16442" y="1073"/>
                  </a:cubicBezTo>
                  <a:cubicBezTo>
                    <a:pt x="17662" y="1799"/>
                    <a:pt x="18707" y="2962"/>
                    <a:pt x="19229" y="3785"/>
                  </a:cubicBezTo>
                  <a:cubicBezTo>
                    <a:pt x="19752" y="4608"/>
                    <a:pt x="19752" y="5093"/>
                    <a:pt x="18881" y="5529"/>
                  </a:cubicBezTo>
                  <a:cubicBezTo>
                    <a:pt x="18010" y="5964"/>
                    <a:pt x="16268" y="6352"/>
                    <a:pt x="16094" y="6788"/>
                  </a:cubicBezTo>
                  <a:cubicBezTo>
                    <a:pt x="15920" y="7224"/>
                    <a:pt x="17313" y="7708"/>
                    <a:pt x="18533" y="8192"/>
                  </a:cubicBezTo>
                  <a:cubicBezTo>
                    <a:pt x="19752" y="8676"/>
                    <a:pt x="20797" y="9161"/>
                    <a:pt x="21146" y="9645"/>
                  </a:cubicBezTo>
                  <a:cubicBezTo>
                    <a:pt x="21494" y="10129"/>
                    <a:pt x="21146" y="10614"/>
                    <a:pt x="20275" y="11001"/>
                  </a:cubicBezTo>
                  <a:cubicBezTo>
                    <a:pt x="19404" y="11389"/>
                    <a:pt x="18010" y="11679"/>
                    <a:pt x="15920" y="11728"/>
                  </a:cubicBezTo>
                  <a:cubicBezTo>
                    <a:pt x="13829" y="11776"/>
                    <a:pt x="11042" y="11582"/>
                    <a:pt x="8255" y="1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697852" y="4730749"/>
              <a:ext cx="93124" cy="1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7" fill="norm" stroke="1" extrusionOk="0">
                  <a:moveTo>
                    <a:pt x="11520" y="13587"/>
                  </a:moveTo>
                  <a:cubicBezTo>
                    <a:pt x="10080" y="16026"/>
                    <a:pt x="8640" y="18465"/>
                    <a:pt x="9120" y="19858"/>
                  </a:cubicBezTo>
                  <a:cubicBezTo>
                    <a:pt x="9600" y="21252"/>
                    <a:pt x="12000" y="21600"/>
                    <a:pt x="14400" y="21426"/>
                  </a:cubicBezTo>
                  <a:cubicBezTo>
                    <a:pt x="16800" y="21252"/>
                    <a:pt x="19200" y="20555"/>
                    <a:pt x="20400" y="19335"/>
                  </a:cubicBezTo>
                  <a:cubicBezTo>
                    <a:pt x="21600" y="18116"/>
                    <a:pt x="21600" y="16374"/>
                    <a:pt x="18000" y="13065"/>
                  </a:cubicBezTo>
                  <a:cubicBezTo>
                    <a:pt x="14400" y="9755"/>
                    <a:pt x="7200" y="487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616993" y="4387850"/>
              <a:ext cx="13166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755" y="0"/>
                  </a:moveTo>
                  <a:cubicBezTo>
                    <a:pt x="1097" y="2057"/>
                    <a:pt x="1440" y="4114"/>
                    <a:pt x="1097" y="6686"/>
                  </a:cubicBezTo>
                  <a:cubicBezTo>
                    <a:pt x="755" y="9257"/>
                    <a:pt x="-274" y="12343"/>
                    <a:pt x="69" y="12686"/>
                  </a:cubicBezTo>
                  <a:cubicBezTo>
                    <a:pt x="412" y="13029"/>
                    <a:pt x="2126" y="10629"/>
                    <a:pt x="4183" y="8057"/>
                  </a:cubicBezTo>
                  <a:cubicBezTo>
                    <a:pt x="6240" y="5486"/>
                    <a:pt x="8640" y="2743"/>
                    <a:pt x="10697" y="1371"/>
                  </a:cubicBezTo>
                  <a:cubicBezTo>
                    <a:pt x="12755" y="0"/>
                    <a:pt x="14469" y="0"/>
                    <a:pt x="16183" y="3600"/>
                  </a:cubicBezTo>
                  <a:cubicBezTo>
                    <a:pt x="17897" y="7200"/>
                    <a:pt x="19612" y="14400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040752" y="470902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143146" y="4622800"/>
              <a:ext cx="30957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88" fill="norm" stroke="1" extrusionOk="0">
                  <a:moveTo>
                    <a:pt x="8100" y="0"/>
                  </a:moveTo>
                  <a:cubicBezTo>
                    <a:pt x="5220" y="6028"/>
                    <a:pt x="2340" y="12056"/>
                    <a:pt x="900" y="15698"/>
                  </a:cubicBezTo>
                  <a:cubicBezTo>
                    <a:pt x="-540" y="19340"/>
                    <a:pt x="-540" y="20595"/>
                    <a:pt x="3060" y="21098"/>
                  </a:cubicBezTo>
                  <a:cubicBezTo>
                    <a:pt x="6660" y="21600"/>
                    <a:pt x="13860" y="21349"/>
                    <a:pt x="2106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35749" y="4648199"/>
              <a:ext cx="20030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1292" y="0"/>
                  </a:moveTo>
                  <a:cubicBezTo>
                    <a:pt x="17017" y="1137"/>
                    <a:pt x="12742" y="2274"/>
                    <a:pt x="10042" y="3126"/>
                  </a:cubicBezTo>
                  <a:cubicBezTo>
                    <a:pt x="7342" y="3979"/>
                    <a:pt x="6217" y="4547"/>
                    <a:pt x="5317" y="5305"/>
                  </a:cubicBezTo>
                  <a:cubicBezTo>
                    <a:pt x="4417" y="6063"/>
                    <a:pt x="3742" y="7011"/>
                    <a:pt x="4304" y="7768"/>
                  </a:cubicBezTo>
                  <a:cubicBezTo>
                    <a:pt x="4867" y="8526"/>
                    <a:pt x="6667" y="9095"/>
                    <a:pt x="8129" y="9379"/>
                  </a:cubicBezTo>
                  <a:cubicBezTo>
                    <a:pt x="9592" y="9663"/>
                    <a:pt x="10717" y="9663"/>
                    <a:pt x="11954" y="10042"/>
                  </a:cubicBezTo>
                  <a:cubicBezTo>
                    <a:pt x="13192" y="10421"/>
                    <a:pt x="14542" y="11179"/>
                    <a:pt x="14767" y="11937"/>
                  </a:cubicBezTo>
                  <a:cubicBezTo>
                    <a:pt x="14992" y="12695"/>
                    <a:pt x="14092" y="13453"/>
                    <a:pt x="12292" y="14211"/>
                  </a:cubicBezTo>
                  <a:cubicBezTo>
                    <a:pt x="10492" y="14968"/>
                    <a:pt x="7792" y="15726"/>
                    <a:pt x="5767" y="16389"/>
                  </a:cubicBezTo>
                  <a:cubicBezTo>
                    <a:pt x="3742" y="17053"/>
                    <a:pt x="2392" y="17621"/>
                    <a:pt x="1379" y="18284"/>
                  </a:cubicBezTo>
                  <a:cubicBezTo>
                    <a:pt x="367" y="18947"/>
                    <a:pt x="-308" y="19705"/>
                    <a:pt x="142" y="20368"/>
                  </a:cubicBezTo>
                  <a:cubicBezTo>
                    <a:pt x="592" y="21032"/>
                    <a:pt x="2167" y="21600"/>
                    <a:pt x="5542" y="21600"/>
                  </a:cubicBezTo>
                  <a:cubicBezTo>
                    <a:pt x="8917" y="21600"/>
                    <a:pt x="14092" y="21032"/>
                    <a:pt x="1926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613046" y="4614887"/>
              <a:ext cx="134801" cy="35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254" fill="norm" stroke="1" extrusionOk="0">
                  <a:moveTo>
                    <a:pt x="5768" y="10005"/>
                  </a:moveTo>
                  <a:cubicBezTo>
                    <a:pt x="5113" y="12800"/>
                    <a:pt x="4459" y="15595"/>
                    <a:pt x="3968" y="17311"/>
                  </a:cubicBezTo>
                  <a:cubicBezTo>
                    <a:pt x="3477" y="19026"/>
                    <a:pt x="3150" y="19661"/>
                    <a:pt x="2495" y="20233"/>
                  </a:cubicBezTo>
                  <a:cubicBezTo>
                    <a:pt x="1841" y="20805"/>
                    <a:pt x="859" y="21313"/>
                    <a:pt x="368" y="21249"/>
                  </a:cubicBezTo>
                  <a:cubicBezTo>
                    <a:pt x="-123" y="21186"/>
                    <a:pt x="-123" y="20551"/>
                    <a:pt x="368" y="17946"/>
                  </a:cubicBezTo>
                  <a:cubicBezTo>
                    <a:pt x="859" y="15341"/>
                    <a:pt x="1841" y="10767"/>
                    <a:pt x="3313" y="7527"/>
                  </a:cubicBezTo>
                  <a:cubicBezTo>
                    <a:pt x="4786" y="4287"/>
                    <a:pt x="6750" y="2381"/>
                    <a:pt x="8386" y="1238"/>
                  </a:cubicBezTo>
                  <a:cubicBezTo>
                    <a:pt x="10022" y="94"/>
                    <a:pt x="11332" y="-287"/>
                    <a:pt x="13622" y="221"/>
                  </a:cubicBezTo>
                  <a:cubicBezTo>
                    <a:pt x="15913" y="729"/>
                    <a:pt x="19186" y="2127"/>
                    <a:pt x="20332" y="3461"/>
                  </a:cubicBezTo>
                  <a:cubicBezTo>
                    <a:pt x="21477" y="4795"/>
                    <a:pt x="20495" y="6066"/>
                    <a:pt x="19350" y="6892"/>
                  </a:cubicBezTo>
                  <a:cubicBezTo>
                    <a:pt x="18204" y="7718"/>
                    <a:pt x="16895" y="8099"/>
                    <a:pt x="15422" y="8353"/>
                  </a:cubicBezTo>
                  <a:cubicBezTo>
                    <a:pt x="13950" y="8607"/>
                    <a:pt x="12313" y="8734"/>
                    <a:pt x="12313" y="8798"/>
                  </a:cubicBezTo>
                  <a:cubicBezTo>
                    <a:pt x="12313" y="8861"/>
                    <a:pt x="13950" y="8861"/>
                    <a:pt x="15422" y="9115"/>
                  </a:cubicBezTo>
                  <a:cubicBezTo>
                    <a:pt x="16895" y="9369"/>
                    <a:pt x="18204" y="9878"/>
                    <a:pt x="19186" y="10767"/>
                  </a:cubicBezTo>
                  <a:cubicBezTo>
                    <a:pt x="20168" y="11657"/>
                    <a:pt x="20822" y="12927"/>
                    <a:pt x="19677" y="13753"/>
                  </a:cubicBezTo>
                  <a:cubicBezTo>
                    <a:pt x="18532" y="14579"/>
                    <a:pt x="15586" y="14960"/>
                    <a:pt x="13295" y="15087"/>
                  </a:cubicBezTo>
                  <a:cubicBezTo>
                    <a:pt x="11004" y="15214"/>
                    <a:pt x="9368" y="15087"/>
                    <a:pt x="8386" y="14706"/>
                  </a:cubicBezTo>
                  <a:cubicBezTo>
                    <a:pt x="7404" y="14325"/>
                    <a:pt x="7077" y="13689"/>
                    <a:pt x="8386" y="13435"/>
                  </a:cubicBezTo>
                  <a:cubicBezTo>
                    <a:pt x="9695" y="13181"/>
                    <a:pt x="12641" y="13308"/>
                    <a:pt x="15586" y="13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777352" y="4851399"/>
              <a:ext cx="69851" cy="13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0"/>
                  </a:moveTo>
                  <a:cubicBezTo>
                    <a:pt x="20945" y="5982"/>
                    <a:pt x="20291" y="11963"/>
                    <a:pt x="18655" y="15618"/>
                  </a:cubicBezTo>
                  <a:cubicBezTo>
                    <a:pt x="17018" y="19274"/>
                    <a:pt x="14400" y="20603"/>
                    <a:pt x="11455" y="21102"/>
                  </a:cubicBezTo>
                  <a:cubicBezTo>
                    <a:pt x="8509" y="21600"/>
                    <a:pt x="5236" y="21268"/>
                    <a:pt x="3273" y="18775"/>
                  </a:cubicBezTo>
                  <a:cubicBezTo>
                    <a:pt x="1309" y="16283"/>
                    <a:pt x="655" y="11631"/>
                    <a:pt x="0" y="6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821802" y="47498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691538" y="4434023"/>
              <a:ext cx="123915" cy="1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65" fill="norm" stroke="1" extrusionOk="0">
                  <a:moveTo>
                    <a:pt x="7154" y="7541"/>
                  </a:moveTo>
                  <a:cubicBezTo>
                    <a:pt x="6056" y="8981"/>
                    <a:pt x="4957" y="10421"/>
                    <a:pt x="3493" y="12005"/>
                  </a:cubicBezTo>
                  <a:cubicBezTo>
                    <a:pt x="2029" y="13589"/>
                    <a:pt x="198" y="15317"/>
                    <a:pt x="15" y="15461"/>
                  </a:cubicBezTo>
                  <a:cubicBezTo>
                    <a:pt x="-168" y="15605"/>
                    <a:pt x="1296" y="14165"/>
                    <a:pt x="3493" y="11573"/>
                  </a:cubicBezTo>
                  <a:cubicBezTo>
                    <a:pt x="5690" y="8981"/>
                    <a:pt x="8618" y="5237"/>
                    <a:pt x="10815" y="2933"/>
                  </a:cubicBezTo>
                  <a:cubicBezTo>
                    <a:pt x="13012" y="629"/>
                    <a:pt x="14476" y="-235"/>
                    <a:pt x="15574" y="53"/>
                  </a:cubicBezTo>
                  <a:cubicBezTo>
                    <a:pt x="16673" y="341"/>
                    <a:pt x="17405" y="1781"/>
                    <a:pt x="17954" y="4661"/>
                  </a:cubicBezTo>
                  <a:cubicBezTo>
                    <a:pt x="18503" y="7541"/>
                    <a:pt x="18869" y="11861"/>
                    <a:pt x="19418" y="14885"/>
                  </a:cubicBezTo>
                  <a:cubicBezTo>
                    <a:pt x="19968" y="17909"/>
                    <a:pt x="20700" y="19637"/>
                    <a:pt x="21432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018652" y="4660900"/>
              <a:ext cx="12245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0" y="0"/>
                  </a:moveTo>
                  <a:cubicBezTo>
                    <a:pt x="3661" y="3000"/>
                    <a:pt x="7322" y="6000"/>
                    <a:pt x="10983" y="9200"/>
                  </a:cubicBezTo>
                  <a:cubicBezTo>
                    <a:pt x="14644" y="12400"/>
                    <a:pt x="18305" y="15800"/>
                    <a:pt x="19953" y="17900"/>
                  </a:cubicBezTo>
                  <a:cubicBezTo>
                    <a:pt x="21600" y="20000"/>
                    <a:pt x="21234" y="2080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032146" y="4686299"/>
              <a:ext cx="145257" cy="21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4" fill="norm" stroke="1" extrusionOk="0">
                  <a:moveTo>
                    <a:pt x="21483" y="0"/>
                  </a:moveTo>
                  <a:cubicBezTo>
                    <a:pt x="18666" y="1246"/>
                    <a:pt x="15848" y="2492"/>
                    <a:pt x="12718" y="4985"/>
                  </a:cubicBezTo>
                  <a:cubicBezTo>
                    <a:pt x="9587" y="7477"/>
                    <a:pt x="6144" y="11215"/>
                    <a:pt x="3953" y="13708"/>
                  </a:cubicBezTo>
                  <a:cubicBezTo>
                    <a:pt x="1761" y="16200"/>
                    <a:pt x="822" y="17446"/>
                    <a:pt x="353" y="18588"/>
                  </a:cubicBezTo>
                  <a:cubicBezTo>
                    <a:pt x="-117" y="19731"/>
                    <a:pt x="-117" y="20769"/>
                    <a:pt x="353" y="21185"/>
                  </a:cubicBezTo>
                  <a:cubicBezTo>
                    <a:pt x="822" y="21600"/>
                    <a:pt x="1761" y="21392"/>
                    <a:pt x="27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178196" y="4830233"/>
              <a:ext cx="87578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4436" y="4841"/>
                  </a:moveTo>
                  <a:cubicBezTo>
                    <a:pt x="3921" y="8566"/>
                    <a:pt x="3407" y="12290"/>
                    <a:pt x="2636" y="15083"/>
                  </a:cubicBezTo>
                  <a:cubicBezTo>
                    <a:pt x="1864" y="17876"/>
                    <a:pt x="836" y="19738"/>
                    <a:pt x="321" y="19738"/>
                  </a:cubicBezTo>
                  <a:cubicBezTo>
                    <a:pt x="-193" y="19738"/>
                    <a:pt x="-193" y="17876"/>
                    <a:pt x="1093" y="14897"/>
                  </a:cubicBezTo>
                  <a:cubicBezTo>
                    <a:pt x="2378" y="11917"/>
                    <a:pt x="4950" y="7821"/>
                    <a:pt x="8036" y="4841"/>
                  </a:cubicBezTo>
                  <a:cubicBezTo>
                    <a:pt x="11121" y="1862"/>
                    <a:pt x="14721" y="0"/>
                    <a:pt x="17036" y="0"/>
                  </a:cubicBezTo>
                  <a:cubicBezTo>
                    <a:pt x="19350" y="0"/>
                    <a:pt x="20378" y="1862"/>
                    <a:pt x="20893" y="4841"/>
                  </a:cubicBezTo>
                  <a:cubicBezTo>
                    <a:pt x="21407" y="7821"/>
                    <a:pt x="21407" y="11917"/>
                    <a:pt x="20893" y="14897"/>
                  </a:cubicBezTo>
                  <a:cubicBezTo>
                    <a:pt x="20378" y="17876"/>
                    <a:pt x="19350" y="19738"/>
                    <a:pt x="183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177402" y="4552950"/>
              <a:ext cx="111215" cy="15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25" fill="norm" stroke="1" extrusionOk="0">
                  <a:moveTo>
                    <a:pt x="17117" y="0"/>
                  </a:moveTo>
                  <a:cubicBezTo>
                    <a:pt x="19155" y="3795"/>
                    <a:pt x="21192" y="7589"/>
                    <a:pt x="21396" y="11238"/>
                  </a:cubicBezTo>
                  <a:cubicBezTo>
                    <a:pt x="21600" y="14886"/>
                    <a:pt x="19970" y="18389"/>
                    <a:pt x="17117" y="19995"/>
                  </a:cubicBezTo>
                  <a:cubicBezTo>
                    <a:pt x="14264" y="21600"/>
                    <a:pt x="10189" y="21308"/>
                    <a:pt x="7132" y="19265"/>
                  </a:cubicBezTo>
                  <a:cubicBezTo>
                    <a:pt x="4075" y="17222"/>
                    <a:pt x="2038" y="13427"/>
                    <a:pt x="0" y="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266302" y="4489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431402" y="4654550"/>
              <a:ext cx="8321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0" y="0"/>
                  </a:moveTo>
                  <a:cubicBezTo>
                    <a:pt x="3161" y="120"/>
                    <a:pt x="6322" y="240"/>
                    <a:pt x="9746" y="1020"/>
                  </a:cubicBezTo>
                  <a:cubicBezTo>
                    <a:pt x="13171" y="1800"/>
                    <a:pt x="16859" y="3240"/>
                    <a:pt x="18966" y="5460"/>
                  </a:cubicBezTo>
                  <a:cubicBezTo>
                    <a:pt x="21073" y="7680"/>
                    <a:pt x="21600" y="10680"/>
                    <a:pt x="18702" y="13500"/>
                  </a:cubicBezTo>
                  <a:cubicBezTo>
                    <a:pt x="15805" y="16320"/>
                    <a:pt x="9483" y="18960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513952" y="3179632"/>
              <a:ext cx="555691" cy="22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66" fill="norm" stroke="1" extrusionOk="0">
                  <a:moveTo>
                    <a:pt x="6847" y="327"/>
                  </a:moveTo>
                  <a:cubicBezTo>
                    <a:pt x="7091" y="223"/>
                    <a:pt x="7336" y="120"/>
                    <a:pt x="7906" y="58"/>
                  </a:cubicBezTo>
                  <a:cubicBezTo>
                    <a:pt x="8477" y="-4"/>
                    <a:pt x="9374" y="-25"/>
                    <a:pt x="11085" y="37"/>
                  </a:cubicBezTo>
                  <a:cubicBezTo>
                    <a:pt x="12797" y="99"/>
                    <a:pt x="15324" y="244"/>
                    <a:pt x="17239" y="420"/>
                  </a:cubicBezTo>
                  <a:cubicBezTo>
                    <a:pt x="19155" y="596"/>
                    <a:pt x="20459" y="803"/>
                    <a:pt x="21029" y="1165"/>
                  </a:cubicBezTo>
                  <a:cubicBezTo>
                    <a:pt x="21600" y="1527"/>
                    <a:pt x="21437" y="2044"/>
                    <a:pt x="21029" y="2644"/>
                  </a:cubicBezTo>
                  <a:cubicBezTo>
                    <a:pt x="20622" y="3244"/>
                    <a:pt x="19970" y="3927"/>
                    <a:pt x="19277" y="4692"/>
                  </a:cubicBezTo>
                  <a:cubicBezTo>
                    <a:pt x="18584" y="5458"/>
                    <a:pt x="17851" y="6306"/>
                    <a:pt x="17280" y="7144"/>
                  </a:cubicBezTo>
                  <a:cubicBezTo>
                    <a:pt x="16709" y="7982"/>
                    <a:pt x="16302" y="8809"/>
                    <a:pt x="15894" y="9627"/>
                  </a:cubicBezTo>
                  <a:cubicBezTo>
                    <a:pt x="15487" y="10444"/>
                    <a:pt x="15079" y="11251"/>
                    <a:pt x="14509" y="11985"/>
                  </a:cubicBezTo>
                  <a:cubicBezTo>
                    <a:pt x="13938" y="12720"/>
                    <a:pt x="13205" y="13382"/>
                    <a:pt x="12471" y="14054"/>
                  </a:cubicBezTo>
                  <a:cubicBezTo>
                    <a:pt x="11737" y="14727"/>
                    <a:pt x="11004" y="15409"/>
                    <a:pt x="10311" y="16113"/>
                  </a:cubicBezTo>
                  <a:cubicBezTo>
                    <a:pt x="9618" y="16816"/>
                    <a:pt x="8966" y="17541"/>
                    <a:pt x="8477" y="18203"/>
                  </a:cubicBezTo>
                  <a:cubicBezTo>
                    <a:pt x="7988" y="18865"/>
                    <a:pt x="7662" y="19465"/>
                    <a:pt x="7336" y="19972"/>
                  </a:cubicBezTo>
                  <a:cubicBezTo>
                    <a:pt x="7010" y="20478"/>
                    <a:pt x="6684" y="20892"/>
                    <a:pt x="6317" y="21161"/>
                  </a:cubicBezTo>
                  <a:cubicBezTo>
                    <a:pt x="5950" y="21430"/>
                    <a:pt x="5543" y="21554"/>
                    <a:pt x="4483" y="21565"/>
                  </a:cubicBezTo>
                  <a:cubicBezTo>
                    <a:pt x="3423" y="21575"/>
                    <a:pt x="1712" y="21472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272835" y="6117166"/>
              <a:ext cx="179918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5709"/>
                    <a:pt x="0" y="9818"/>
                    <a:pt x="0" y="5891"/>
                  </a:cubicBezTo>
                  <a:cubicBezTo>
                    <a:pt x="0" y="1964"/>
                    <a:pt x="1271" y="0"/>
                    <a:pt x="5082" y="0"/>
                  </a:cubicBezTo>
                  <a:cubicBezTo>
                    <a:pt x="8894" y="0"/>
                    <a:pt x="15247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268602" y="62674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180885" y="5824681"/>
              <a:ext cx="313268" cy="39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5400" y="936"/>
                  </a:moveTo>
                  <a:cubicBezTo>
                    <a:pt x="4816" y="593"/>
                    <a:pt x="4232" y="250"/>
                    <a:pt x="3576" y="193"/>
                  </a:cubicBezTo>
                  <a:cubicBezTo>
                    <a:pt x="2919" y="136"/>
                    <a:pt x="2189" y="364"/>
                    <a:pt x="1459" y="593"/>
                  </a:cubicBezTo>
                  <a:cubicBezTo>
                    <a:pt x="730" y="821"/>
                    <a:pt x="0" y="1050"/>
                    <a:pt x="0" y="1164"/>
                  </a:cubicBezTo>
                  <a:cubicBezTo>
                    <a:pt x="0" y="1278"/>
                    <a:pt x="730" y="1278"/>
                    <a:pt x="1241" y="993"/>
                  </a:cubicBezTo>
                  <a:cubicBezTo>
                    <a:pt x="1751" y="707"/>
                    <a:pt x="2043" y="136"/>
                    <a:pt x="2554" y="21"/>
                  </a:cubicBezTo>
                  <a:cubicBezTo>
                    <a:pt x="3065" y="-93"/>
                    <a:pt x="3795" y="250"/>
                    <a:pt x="5181" y="1393"/>
                  </a:cubicBezTo>
                  <a:cubicBezTo>
                    <a:pt x="6568" y="2536"/>
                    <a:pt x="8611" y="4478"/>
                    <a:pt x="10873" y="7107"/>
                  </a:cubicBezTo>
                  <a:cubicBezTo>
                    <a:pt x="13135" y="9736"/>
                    <a:pt x="15616" y="13050"/>
                    <a:pt x="17441" y="15564"/>
                  </a:cubicBezTo>
                  <a:cubicBezTo>
                    <a:pt x="19265" y="18078"/>
                    <a:pt x="20432" y="19793"/>
                    <a:pt x="216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4444635" y="5962650"/>
              <a:ext cx="214618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20413" y="594"/>
                    <a:pt x="19354" y="1188"/>
                    <a:pt x="17554" y="2746"/>
                  </a:cubicBezTo>
                  <a:cubicBezTo>
                    <a:pt x="15754" y="4305"/>
                    <a:pt x="13213" y="6829"/>
                    <a:pt x="10778" y="9167"/>
                  </a:cubicBezTo>
                  <a:cubicBezTo>
                    <a:pt x="8343" y="11505"/>
                    <a:pt x="6013" y="13658"/>
                    <a:pt x="4213" y="15328"/>
                  </a:cubicBezTo>
                  <a:cubicBezTo>
                    <a:pt x="2413" y="16998"/>
                    <a:pt x="1143" y="18186"/>
                    <a:pt x="507" y="19039"/>
                  </a:cubicBezTo>
                  <a:cubicBezTo>
                    <a:pt x="-128" y="19893"/>
                    <a:pt x="-128" y="20412"/>
                    <a:pt x="296" y="20784"/>
                  </a:cubicBezTo>
                  <a:cubicBezTo>
                    <a:pt x="719" y="21155"/>
                    <a:pt x="1566" y="21377"/>
                    <a:pt x="2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059302" y="6286500"/>
              <a:ext cx="330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840"/>
                    <a:pt x="7754" y="10080"/>
                    <a:pt x="11354" y="6480"/>
                  </a:cubicBezTo>
                  <a:cubicBezTo>
                    <a:pt x="14954" y="2880"/>
                    <a:pt x="18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891152" y="6115050"/>
              <a:ext cx="2349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3240"/>
                    <a:pt x="9341" y="6480"/>
                    <a:pt x="12843" y="9780"/>
                  </a:cubicBezTo>
                  <a:cubicBezTo>
                    <a:pt x="16346" y="13080"/>
                    <a:pt x="18681" y="16440"/>
                    <a:pt x="19946" y="18420"/>
                  </a:cubicBezTo>
                  <a:cubicBezTo>
                    <a:pt x="21211" y="20400"/>
                    <a:pt x="21405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961002" y="6089650"/>
              <a:ext cx="2794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160"/>
                    <a:pt x="15709" y="4320"/>
                    <a:pt x="12600" y="6943"/>
                  </a:cubicBezTo>
                  <a:cubicBezTo>
                    <a:pt x="9491" y="9566"/>
                    <a:pt x="6218" y="12651"/>
                    <a:pt x="4091" y="15171"/>
                  </a:cubicBezTo>
                  <a:cubicBezTo>
                    <a:pt x="1964" y="17691"/>
                    <a:pt x="982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157852" y="64833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532927" y="6045200"/>
              <a:ext cx="237289" cy="67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0" fill="norm" stroke="1" extrusionOk="0">
                  <a:moveTo>
                    <a:pt x="3403" y="7922"/>
                  </a:moveTo>
                  <a:cubicBezTo>
                    <a:pt x="3020" y="10157"/>
                    <a:pt x="2638" y="12391"/>
                    <a:pt x="2351" y="14490"/>
                  </a:cubicBezTo>
                  <a:cubicBezTo>
                    <a:pt x="2065" y="16589"/>
                    <a:pt x="1874" y="18553"/>
                    <a:pt x="1491" y="19772"/>
                  </a:cubicBezTo>
                  <a:cubicBezTo>
                    <a:pt x="1109" y="20991"/>
                    <a:pt x="535" y="21465"/>
                    <a:pt x="249" y="21532"/>
                  </a:cubicBezTo>
                  <a:cubicBezTo>
                    <a:pt x="-38" y="21600"/>
                    <a:pt x="-38" y="21261"/>
                    <a:pt x="58" y="19873"/>
                  </a:cubicBezTo>
                  <a:cubicBezTo>
                    <a:pt x="153" y="18485"/>
                    <a:pt x="344" y="16048"/>
                    <a:pt x="918" y="13678"/>
                  </a:cubicBezTo>
                  <a:cubicBezTo>
                    <a:pt x="1491" y="11308"/>
                    <a:pt x="2447" y="9006"/>
                    <a:pt x="3881" y="6974"/>
                  </a:cubicBezTo>
                  <a:cubicBezTo>
                    <a:pt x="5314" y="4943"/>
                    <a:pt x="7226" y="3182"/>
                    <a:pt x="8468" y="2133"/>
                  </a:cubicBezTo>
                  <a:cubicBezTo>
                    <a:pt x="9711" y="1083"/>
                    <a:pt x="10284" y="745"/>
                    <a:pt x="11049" y="474"/>
                  </a:cubicBezTo>
                  <a:cubicBezTo>
                    <a:pt x="11813" y="203"/>
                    <a:pt x="12769" y="0"/>
                    <a:pt x="13629" y="0"/>
                  </a:cubicBezTo>
                  <a:cubicBezTo>
                    <a:pt x="14489" y="0"/>
                    <a:pt x="15254" y="203"/>
                    <a:pt x="15923" y="846"/>
                  </a:cubicBezTo>
                  <a:cubicBezTo>
                    <a:pt x="16592" y="1490"/>
                    <a:pt x="17166" y="2573"/>
                    <a:pt x="16974" y="3487"/>
                  </a:cubicBezTo>
                  <a:cubicBezTo>
                    <a:pt x="16783" y="4401"/>
                    <a:pt x="15827" y="5146"/>
                    <a:pt x="15254" y="5688"/>
                  </a:cubicBezTo>
                  <a:cubicBezTo>
                    <a:pt x="14681" y="6229"/>
                    <a:pt x="14489" y="6568"/>
                    <a:pt x="14872" y="6737"/>
                  </a:cubicBezTo>
                  <a:cubicBezTo>
                    <a:pt x="15254" y="6907"/>
                    <a:pt x="16210" y="6907"/>
                    <a:pt x="17166" y="6974"/>
                  </a:cubicBezTo>
                  <a:cubicBezTo>
                    <a:pt x="18121" y="7042"/>
                    <a:pt x="19077" y="7177"/>
                    <a:pt x="19842" y="7618"/>
                  </a:cubicBezTo>
                  <a:cubicBezTo>
                    <a:pt x="20606" y="8058"/>
                    <a:pt x="21180" y="8803"/>
                    <a:pt x="21371" y="9378"/>
                  </a:cubicBezTo>
                  <a:cubicBezTo>
                    <a:pt x="21562" y="9954"/>
                    <a:pt x="21371" y="10360"/>
                    <a:pt x="19459" y="10800"/>
                  </a:cubicBezTo>
                  <a:cubicBezTo>
                    <a:pt x="17548" y="11240"/>
                    <a:pt x="13916" y="11714"/>
                    <a:pt x="11335" y="11579"/>
                  </a:cubicBezTo>
                  <a:cubicBezTo>
                    <a:pt x="8755" y="11443"/>
                    <a:pt x="7226" y="10698"/>
                    <a:pt x="5697" y="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637029" y="5746250"/>
              <a:ext cx="111374" cy="17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06" fill="norm" stroke="1" extrusionOk="0">
                  <a:moveTo>
                    <a:pt x="6772" y="2347"/>
                  </a:moveTo>
                  <a:cubicBezTo>
                    <a:pt x="5142" y="5142"/>
                    <a:pt x="3512" y="7938"/>
                    <a:pt x="2289" y="10479"/>
                  </a:cubicBezTo>
                  <a:cubicBezTo>
                    <a:pt x="1067" y="13020"/>
                    <a:pt x="252" y="15307"/>
                    <a:pt x="48" y="15561"/>
                  </a:cubicBezTo>
                  <a:cubicBezTo>
                    <a:pt x="-156" y="15815"/>
                    <a:pt x="252" y="14037"/>
                    <a:pt x="2086" y="11241"/>
                  </a:cubicBezTo>
                  <a:cubicBezTo>
                    <a:pt x="3919" y="8446"/>
                    <a:pt x="7180" y="4634"/>
                    <a:pt x="10033" y="2474"/>
                  </a:cubicBezTo>
                  <a:cubicBezTo>
                    <a:pt x="12886" y="314"/>
                    <a:pt x="15331" y="-194"/>
                    <a:pt x="17165" y="60"/>
                  </a:cubicBezTo>
                  <a:cubicBezTo>
                    <a:pt x="18999" y="314"/>
                    <a:pt x="20221" y="1331"/>
                    <a:pt x="20833" y="5015"/>
                  </a:cubicBezTo>
                  <a:cubicBezTo>
                    <a:pt x="21444" y="8700"/>
                    <a:pt x="21444" y="15053"/>
                    <a:pt x="21444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533260" y="6676262"/>
              <a:ext cx="147720" cy="18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06" fill="norm" stroke="1" extrusionOk="0">
                  <a:moveTo>
                    <a:pt x="768" y="1193"/>
                  </a:moveTo>
                  <a:cubicBezTo>
                    <a:pt x="1376" y="5856"/>
                    <a:pt x="1985" y="10520"/>
                    <a:pt x="2289" y="13465"/>
                  </a:cubicBezTo>
                  <a:cubicBezTo>
                    <a:pt x="2593" y="16411"/>
                    <a:pt x="2593" y="17638"/>
                    <a:pt x="2137" y="18865"/>
                  </a:cubicBezTo>
                  <a:cubicBezTo>
                    <a:pt x="1680" y="20093"/>
                    <a:pt x="768" y="21320"/>
                    <a:pt x="311" y="21197"/>
                  </a:cubicBezTo>
                  <a:cubicBezTo>
                    <a:pt x="-145" y="21075"/>
                    <a:pt x="-145" y="19602"/>
                    <a:pt x="616" y="16411"/>
                  </a:cubicBezTo>
                  <a:cubicBezTo>
                    <a:pt x="1376" y="13220"/>
                    <a:pt x="2897" y="8311"/>
                    <a:pt x="5940" y="5120"/>
                  </a:cubicBezTo>
                  <a:cubicBezTo>
                    <a:pt x="8982" y="1929"/>
                    <a:pt x="13545" y="456"/>
                    <a:pt x="16435" y="88"/>
                  </a:cubicBezTo>
                  <a:cubicBezTo>
                    <a:pt x="19325" y="-280"/>
                    <a:pt x="20542" y="456"/>
                    <a:pt x="20999" y="3156"/>
                  </a:cubicBezTo>
                  <a:cubicBezTo>
                    <a:pt x="21455" y="5856"/>
                    <a:pt x="21151" y="10520"/>
                    <a:pt x="20847" y="1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754502" y="6705600"/>
              <a:ext cx="1016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0" y="5867"/>
                    <a:pt x="13500" y="11733"/>
                    <a:pt x="17100" y="15333"/>
                  </a:cubicBezTo>
                  <a:cubicBezTo>
                    <a:pt x="20700" y="18933"/>
                    <a:pt x="2115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779902" y="6699250"/>
              <a:ext cx="1016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75"/>
                    <a:pt x="10800" y="8550"/>
                    <a:pt x="7200" y="12150"/>
                  </a:cubicBezTo>
                  <a:cubicBezTo>
                    <a:pt x="3600" y="15750"/>
                    <a:pt x="18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002152" y="6711950"/>
              <a:ext cx="980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815"/>
                    <a:pt x="21600" y="11631"/>
                    <a:pt x="19440" y="15231"/>
                  </a:cubicBezTo>
                  <a:cubicBezTo>
                    <a:pt x="17280" y="18831"/>
                    <a:pt x="864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021533" y="6689637"/>
              <a:ext cx="85520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1" fill="norm" stroke="1" extrusionOk="0">
                  <a:moveTo>
                    <a:pt x="5480" y="4120"/>
                  </a:moveTo>
                  <a:cubicBezTo>
                    <a:pt x="4953" y="7162"/>
                    <a:pt x="4426" y="10205"/>
                    <a:pt x="3636" y="12943"/>
                  </a:cubicBezTo>
                  <a:cubicBezTo>
                    <a:pt x="2846" y="15681"/>
                    <a:pt x="1792" y="18115"/>
                    <a:pt x="1002" y="18571"/>
                  </a:cubicBezTo>
                  <a:cubicBezTo>
                    <a:pt x="212" y="19027"/>
                    <a:pt x="-315" y="17506"/>
                    <a:pt x="212" y="14464"/>
                  </a:cubicBezTo>
                  <a:cubicBezTo>
                    <a:pt x="739" y="11422"/>
                    <a:pt x="2319" y="6858"/>
                    <a:pt x="4163" y="3968"/>
                  </a:cubicBezTo>
                  <a:cubicBezTo>
                    <a:pt x="6007" y="1078"/>
                    <a:pt x="8114" y="-139"/>
                    <a:pt x="9958" y="13"/>
                  </a:cubicBezTo>
                  <a:cubicBezTo>
                    <a:pt x="11802" y="165"/>
                    <a:pt x="13383" y="1686"/>
                    <a:pt x="15226" y="5489"/>
                  </a:cubicBezTo>
                  <a:cubicBezTo>
                    <a:pt x="17070" y="9292"/>
                    <a:pt x="19178" y="15376"/>
                    <a:pt x="2128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145152" y="6756400"/>
              <a:ext cx="76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145152" y="678180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635"/>
                    <a:pt x="8160" y="11270"/>
                    <a:pt x="4560" y="14870"/>
                  </a:cubicBezTo>
                  <a:cubicBezTo>
                    <a:pt x="960" y="18470"/>
                    <a:pt x="48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285860" y="6784887"/>
              <a:ext cx="56143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81" fill="norm" stroke="1" extrusionOk="0">
                  <a:moveTo>
                    <a:pt x="21219" y="2744"/>
                  </a:moveTo>
                  <a:cubicBezTo>
                    <a:pt x="21219" y="1442"/>
                    <a:pt x="21219" y="141"/>
                    <a:pt x="19619" y="11"/>
                  </a:cubicBezTo>
                  <a:cubicBezTo>
                    <a:pt x="18019" y="-119"/>
                    <a:pt x="14819" y="922"/>
                    <a:pt x="11219" y="3785"/>
                  </a:cubicBezTo>
                  <a:cubicBezTo>
                    <a:pt x="7619" y="6647"/>
                    <a:pt x="3619" y="11332"/>
                    <a:pt x="1619" y="14324"/>
                  </a:cubicBezTo>
                  <a:cubicBezTo>
                    <a:pt x="-381" y="17317"/>
                    <a:pt x="-381" y="18618"/>
                    <a:pt x="819" y="19529"/>
                  </a:cubicBezTo>
                  <a:cubicBezTo>
                    <a:pt x="2019" y="20440"/>
                    <a:pt x="4419" y="20961"/>
                    <a:pt x="681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386452" y="68262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375730" y="6845300"/>
              <a:ext cx="8057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21083" y="0"/>
                  </a:moveTo>
                  <a:cubicBezTo>
                    <a:pt x="18314" y="0"/>
                    <a:pt x="15545" y="0"/>
                    <a:pt x="11945" y="2200"/>
                  </a:cubicBezTo>
                  <a:cubicBezTo>
                    <a:pt x="8345" y="4400"/>
                    <a:pt x="3914" y="8800"/>
                    <a:pt x="1698" y="12200"/>
                  </a:cubicBezTo>
                  <a:cubicBezTo>
                    <a:pt x="-517" y="15600"/>
                    <a:pt x="-517" y="18000"/>
                    <a:pt x="1421" y="19400"/>
                  </a:cubicBezTo>
                  <a:cubicBezTo>
                    <a:pt x="3360" y="20800"/>
                    <a:pt x="7237" y="21200"/>
                    <a:pt x="11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6469002" y="69342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6494402" y="687704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551552" y="69215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6621402" y="6838950"/>
              <a:ext cx="618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181" y="0"/>
                  </a:moveTo>
                  <a:cubicBezTo>
                    <a:pt x="10452" y="1516"/>
                    <a:pt x="16723" y="3032"/>
                    <a:pt x="19161" y="5779"/>
                  </a:cubicBezTo>
                  <a:cubicBezTo>
                    <a:pt x="21600" y="8526"/>
                    <a:pt x="20206" y="12505"/>
                    <a:pt x="16374" y="15347"/>
                  </a:cubicBezTo>
                  <a:cubicBezTo>
                    <a:pt x="12542" y="18189"/>
                    <a:pt x="6271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883636" y="6488499"/>
              <a:ext cx="93367" cy="23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17" fill="norm" stroke="1" extrusionOk="0">
                  <a:moveTo>
                    <a:pt x="21173" y="1267"/>
                  </a:moveTo>
                  <a:cubicBezTo>
                    <a:pt x="19253" y="688"/>
                    <a:pt x="17333" y="110"/>
                    <a:pt x="15173" y="13"/>
                  </a:cubicBezTo>
                  <a:cubicBezTo>
                    <a:pt x="13013" y="-83"/>
                    <a:pt x="10613" y="303"/>
                    <a:pt x="7493" y="3099"/>
                  </a:cubicBezTo>
                  <a:cubicBezTo>
                    <a:pt x="4373" y="5896"/>
                    <a:pt x="533" y="11103"/>
                    <a:pt x="53" y="14478"/>
                  </a:cubicBezTo>
                  <a:cubicBezTo>
                    <a:pt x="-427" y="17853"/>
                    <a:pt x="2453" y="19396"/>
                    <a:pt x="5333" y="20263"/>
                  </a:cubicBezTo>
                  <a:cubicBezTo>
                    <a:pt x="8213" y="21131"/>
                    <a:pt x="11093" y="21324"/>
                    <a:pt x="1397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034152" y="6521450"/>
              <a:ext cx="19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015706" y="6578600"/>
              <a:ext cx="100997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4422" y="4000"/>
                    <a:pt x="7810" y="8000"/>
                    <a:pt x="4063" y="11000"/>
                  </a:cubicBezTo>
                  <a:cubicBezTo>
                    <a:pt x="316" y="14000"/>
                    <a:pt x="-566" y="16000"/>
                    <a:pt x="316" y="17400"/>
                  </a:cubicBezTo>
                  <a:cubicBezTo>
                    <a:pt x="1197" y="18800"/>
                    <a:pt x="3842" y="19600"/>
                    <a:pt x="7148" y="20200"/>
                  </a:cubicBezTo>
                  <a:cubicBezTo>
                    <a:pt x="10454" y="20800"/>
                    <a:pt x="14422" y="21200"/>
                    <a:pt x="18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142102" y="66548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199252" y="65786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262752" y="66357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326252" y="6527800"/>
              <a:ext cx="5598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600" fill="norm" stroke="1" extrusionOk="0">
                  <a:moveTo>
                    <a:pt x="4629" y="0"/>
                  </a:moveTo>
                  <a:cubicBezTo>
                    <a:pt x="11571" y="3508"/>
                    <a:pt x="18514" y="7015"/>
                    <a:pt x="20057" y="10338"/>
                  </a:cubicBezTo>
                  <a:cubicBezTo>
                    <a:pt x="21600" y="13662"/>
                    <a:pt x="17743" y="16800"/>
                    <a:pt x="13500" y="18646"/>
                  </a:cubicBezTo>
                  <a:cubicBezTo>
                    <a:pt x="9257" y="20492"/>
                    <a:pt x="4629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446902" y="661670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446902" y="6659344"/>
              <a:ext cx="133351" cy="12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297"/>
                  </a:moveTo>
                  <a:cubicBezTo>
                    <a:pt x="19886" y="-52"/>
                    <a:pt x="18171" y="-400"/>
                    <a:pt x="15943" y="1168"/>
                  </a:cubicBezTo>
                  <a:cubicBezTo>
                    <a:pt x="13714" y="2735"/>
                    <a:pt x="10971" y="6219"/>
                    <a:pt x="8229" y="9877"/>
                  </a:cubicBezTo>
                  <a:cubicBezTo>
                    <a:pt x="5486" y="13535"/>
                    <a:pt x="2743" y="17368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656452" y="663575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880"/>
                    <a:pt x="19200" y="5760"/>
                    <a:pt x="15600" y="9360"/>
                  </a:cubicBezTo>
                  <a:cubicBezTo>
                    <a:pt x="12000" y="12960"/>
                    <a:pt x="60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" name="Drawing"/>
          <p:cNvGrpSpPr/>
          <p:nvPr/>
        </p:nvGrpSpPr>
        <p:grpSpPr>
          <a:xfrm>
            <a:off x="609600" y="1968500"/>
            <a:ext cx="12363450" cy="7602177"/>
            <a:chOff x="0" y="0"/>
            <a:chExt cx="12363450" cy="7602176"/>
          </a:xfrm>
        </p:grpSpPr>
        <p:sp>
          <p:nvSpPr>
            <p:cNvPr id="2402" name="Line"/>
            <p:cNvSpPr/>
            <p:nvPr/>
          </p:nvSpPr>
          <p:spPr>
            <a:xfrm>
              <a:off x="1807938" y="196143"/>
              <a:ext cx="293912" cy="39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61" fill="norm" stroke="1" extrusionOk="0">
                  <a:moveTo>
                    <a:pt x="20497" y="3431"/>
                  </a:moveTo>
                  <a:cubicBezTo>
                    <a:pt x="19726" y="2300"/>
                    <a:pt x="18954" y="1169"/>
                    <a:pt x="17720" y="547"/>
                  </a:cubicBezTo>
                  <a:cubicBezTo>
                    <a:pt x="16486" y="-75"/>
                    <a:pt x="14789" y="-188"/>
                    <a:pt x="12397" y="321"/>
                  </a:cubicBezTo>
                  <a:cubicBezTo>
                    <a:pt x="10006" y="830"/>
                    <a:pt x="6920" y="1961"/>
                    <a:pt x="4837" y="3035"/>
                  </a:cubicBezTo>
                  <a:cubicBezTo>
                    <a:pt x="2754" y="4109"/>
                    <a:pt x="1674" y="5127"/>
                    <a:pt x="1134" y="5919"/>
                  </a:cubicBezTo>
                  <a:cubicBezTo>
                    <a:pt x="594" y="6710"/>
                    <a:pt x="594" y="7276"/>
                    <a:pt x="980" y="7672"/>
                  </a:cubicBezTo>
                  <a:cubicBezTo>
                    <a:pt x="1366" y="8067"/>
                    <a:pt x="2137" y="8294"/>
                    <a:pt x="3680" y="8520"/>
                  </a:cubicBezTo>
                  <a:cubicBezTo>
                    <a:pt x="5223" y="8746"/>
                    <a:pt x="7537" y="8972"/>
                    <a:pt x="9080" y="9142"/>
                  </a:cubicBezTo>
                  <a:cubicBezTo>
                    <a:pt x="10623" y="9311"/>
                    <a:pt x="11394" y="9425"/>
                    <a:pt x="11934" y="9764"/>
                  </a:cubicBezTo>
                  <a:cubicBezTo>
                    <a:pt x="12474" y="10103"/>
                    <a:pt x="12783" y="10669"/>
                    <a:pt x="12166" y="11347"/>
                  </a:cubicBezTo>
                  <a:cubicBezTo>
                    <a:pt x="11549" y="12026"/>
                    <a:pt x="10006" y="12817"/>
                    <a:pt x="7846" y="14061"/>
                  </a:cubicBezTo>
                  <a:cubicBezTo>
                    <a:pt x="5686" y="15305"/>
                    <a:pt x="2909" y="17002"/>
                    <a:pt x="1443" y="18189"/>
                  </a:cubicBezTo>
                  <a:cubicBezTo>
                    <a:pt x="-23" y="19376"/>
                    <a:pt x="-177" y="20055"/>
                    <a:pt x="132" y="20564"/>
                  </a:cubicBezTo>
                  <a:cubicBezTo>
                    <a:pt x="440" y="21073"/>
                    <a:pt x="1212" y="21412"/>
                    <a:pt x="3449" y="21355"/>
                  </a:cubicBezTo>
                  <a:cubicBezTo>
                    <a:pt x="5686" y="21299"/>
                    <a:pt x="9389" y="20847"/>
                    <a:pt x="12629" y="20168"/>
                  </a:cubicBezTo>
                  <a:cubicBezTo>
                    <a:pt x="15869" y="19489"/>
                    <a:pt x="18646" y="18585"/>
                    <a:pt x="21423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889840" y="2116"/>
              <a:ext cx="135810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5371" y="13625"/>
                  </a:moveTo>
                  <a:cubicBezTo>
                    <a:pt x="5371" y="11963"/>
                    <a:pt x="5371" y="10302"/>
                    <a:pt x="5039" y="10302"/>
                  </a:cubicBezTo>
                  <a:cubicBezTo>
                    <a:pt x="4707" y="10302"/>
                    <a:pt x="4042" y="11963"/>
                    <a:pt x="3045" y="14289"/>
                  </a:cubicBezTo>
                  <a:cubicBezTo>
                    <a:pt x="2048" y="16615"/>
                    <a:pt x="719" y="19606"/>
                    <a:pt x="220" y="19938"/>
                  </a:cubicBezTo>
                  <a:cubicBezTo>
                    <a:pt x="-278" y="20271"/>
                    <a:pt x="54" y="17945"/>
                    <a:pt x="1384" y="14622"/>
                  </a:cubicBezTo>
                  <a:cubicBezTo>
                    <a:pt x="2713" y="11298"/>
                    <a:pt x="5039" y="6978"/>
                    <a:pt x="7864" y="4154"/>
                  </a:cubicBezTo>
                  <a:cubicBezTo>
                    <a:pt x="10688" y="1329"/>
                    <a:pt x="14011" y="0"/>
                    <a:pt x="16171" y="0"/>
                  </a:cubicBezTo>
                  <a:cubicBezTo>
                    <a:pt x="18331" y="0"/>
                    <a:pt x="19328" y="1329"/>
                    <a:pt x="19993" y="5151"/>
                  </a:cubicBezTo>
                  <a:cubicBezTo>
                    <a:pt x="20657" y="8972"/>
                    <a:pt x="20990" y="15286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203450" y="165100"/>
              <a:ext cx="229706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7728" y="0"/>
                  </a:moveTo>
                  <a:cubicBezTo>
                    <a:pt x="11295" y="1490"/>
                    <a:pt x="14862" y="2979"/>
                    <a:pt x="17439" y="4676"/>
                  </a:cubicBezTo>
                  <a:cubicBezTo>
                    <a:pt x="20015" y="6372"/>
                    <a:pt x="21600" y="8276"/>
                    <a:pt x="21501" y="10510"/>
                  </a:cubicBezTo>
                  <a:cubicBezTo>
                    <a:pt x="21402" y="12745"/>
                    <a:pt x="19618" y="15310"/>
                    <a:pt x="15754" y="17214"/>
                  </a:cubicBezTo>
                  <a:cubicBezTo>
                    <a:pt x="11890" y="19117"/>
                    <a:pt x="5945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522910" y="201826"/>
              <a:ext cx="216990" cy="47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70" fill="norm" stroke="1" extrusionOk="0">
                  <a:moveTo>
                    <a:pt x="15684" y="63"/>
                  </a:moveTo>
                  <a:cubicBezTo>
                    <a:pt x="12984" y="-34"/>
                    <a:pt x="10284" y="-130"/>
                    <a:pt x="7896" y="690"/>
                  </a:cubicBezTo>
                  <a:cubicBezTo>
                    <a:pt x="5507" y="1509"/>
                    <a:pt x="3430" y="3245"/>
                    <a:pt x="1977" y="5607"/>
                  </a:cubicBezTo>
                  <a:cubicBezTo>
                    <a:pt x="523" y="7970"/>
                    <a:pt x="-308" y="10959"/>
                    <a:pt x="107" y="13370"/>
                  </a:cubicBezTo>
                  <a:cubicBezTo>
                    <a:pt x="523" y="15781"/>
                    <a:pt x="2184" y="17613"/>
                    <a:pt x="5923" y="18866"/>
                  </a:cubicBezTo>
                  <a:cubicBezTo>
                    <a:pt x="9661" y="20120"/>
                    <a:pt x="15477" y="20795"/>
                    <a:pt x="21292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495550" y="0"/>
              <a:ext cx="12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25"/>
                    <a:pt x="21600" y="7650"/>
                    <a:pt x="18000" y="11250"/>
                  </a:cubicBezTo>
                  <a:cubicBezTo>
                    <a:pt x="14400" y="14850"/>
                    <a:pt x="7200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381250" y="10255"/>
              <a:ext cx="247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85" y="12582"/>
                    <a:pt x="9969" y="4867"/>
                    <a:pt x="13569" y="1782"/>
                  </a:cubicBezTo>
                  <a:cubicBezTo>
                    <a:pt x="17169" y="-1304"/>
                    <a:pt x="1938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597150" y="482599"/>
              <a:ext cx="1841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320"/>
                    <a:pt x="9931" y="8640"/>
                    <a:pt x="13531" y="12240"/>
                  </a:cubicBezTo>
                  <a:cubicBezTo>
                    <a:pt x="17131" y="15840"/>
                    <a:pt x="1936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673350" y="520699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700"/>
                    <a:pt x="10800" y="5400"/>
                    <a:pt x="7200" y="9000"/>
                  </a:cubicBezTo>
                  <a:cubicBezTo>
                    <a:pt x="3600" y="12600"/>
                    <a:pt x="18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101387" y="216842"/>
              <a:ext cx="226014" cy="43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28" fill="norm" stroke="1" extrusionOk="0">
                  <a:moveTo>
                    <a:pt x="21160" y="574"/>
                  </a:moveTo>
                  <a:cubicBezTo>
                    <a:pt x="20367" y="264"/>
                    <a:pt x="19575" y="-46"/>
                    <a:pt x="17890" y="6"/>
                  </a:cubicBezTo>
                  <a:cubicBezTo>
                    <a:pt x="16206" y="57"/>
                    <a:pt x="13630" y="471"/>
                    <a:pt x="10558" y="2021"/>
                  </a:cubicBezTo>
                  <a:cubicBezTo>
                    <a:pt x="7487" y="3571"/>
                    <a:pt x="3920" y="6258"/>
                    <a:pt x="1938" y="9100"/>
                  </a:cubicBezTo>
                  <a:cubicBezTo>
                    <a:pt x="-44" y="11943"/>
                    <a:pt x="-440" y="14940"/>
                    <a:pt x="452" y="17058"/>
                  </a:cubicBezTo>
                  <a:cubicBezTo>
                    <a:pt x="1343" y="19177"/>
                    <a:pt x="3523" y="20417"/>
                    <a:pt x="6199" y="20986"/>
                  </a:cubicBezTo>
                  <a:cubicBezTo>
                    <a:pt x="8874" y="21554"/>
                    <a:pt x="12044" y="21451"/>
                    <a:pt x="1521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429616" y="309033"/>
              <a:ext cx="285135" cy="29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2" fill="norm" stroke="1" extrusionOk="0">
                  <a:moveTo>
                    <a:pt x="20442" y="3370"/>
                  </a:moveTo>
                  <a:cubicBezTo>
                    <a:pt x="20442" y="2298"/>
                    <a:pt x="20442" y="1226"/>
                    <a:pt x="20045" y="613"/>
                  </a:cubicBezTo>
                  <a:cubicBezTo>
                    <a:pt x="19648" y="0"/>
                    <a:pt x="18854" y="-153"/>
                    <a:pt x="16551" y="153"/>
                  </a:cubicBezTo>
                  <a:cubicBezTo>
                    <a:pt x="14248" y="460"/>
                    <a:pt x="10436" y="1226"/>
                    <a:pt x="7816" y="1992"/>
                  </a:cubicBezTo>
                  <a:cubicBezTo>
                    <a:pt x="5195" y="2758"/>
                    <a:pt x="3766" y="3524"/>
                    <a:pt x="2892" y="4443"/>
                  </a:cubicBezTo>
                  <a:cubicBezTo>
                    <a:pt x="2019" y="5362"/>
                    <a:pt x="1701" y="6434"/>
                    <a:pt x="1860" y="7200"/>
                  </a:cubicBezTo>
                  <a:cubicBezTo>
                    <a:pt x="2019" y="7966"/>
                    <a:pt x="2654" y="8426"/>
                    <a:pt x="3845" y="8885"/>
                  </a:cubicBezTo>
                  <a:cubicBezTo>
                    <a:pt x="5036" y="9345"/>
                    <a:pt x="6783" y="9804"/>
                    <a:pt x="7974" y="10264"/>
                  </a:cubicBezTo>
                  <a:cubicBezTo>
                    <a:pt x="9166" y="10724"/>
                    <a:pt x="9801" y="11183"/>
                    <a:pt x="9721" y="11796"/>
                  </a:cubicBezTo>
                  <a:cubicBezTo>
                    <a:pt x="9642" y="12409"/>
                    <a:pt x="8848" y="13175"/>
                    <a:pt x="7180" y="14324"/>
                  </a:cubicBezTo>
                  <a:cubicBezTo>
                    <a:pt x="5513" y="15473"/>
                    <a:pt x="2971" y="17004"/>
                    <a:pt x="1542" y="18153"/>
                  </a:cubicBezTo>
                  <a:cubicBezTo>
                    <a:pt x="113" y="19302"/>
                    <a:pt x="-205" y="20068"/>
                    <a:pt x="113" y="20604"/>
                  </a:cubicBezTo>
                  <a:cubicBezTo>
                    <a:pt x="430" y="21141"/>
                    <a:pt x="1383" y="21447"/>
                    <a:pt x="4163" y="21370"/>
                  </a:cubicBezTo>
                  <a:cubicBezTo>
                    <a:pt x="6942" y="21294"/>
                    <a:pt x="11548" y="20834"/>
                    <a:pt x="14724" y="20298"/>
                  </a:cubicBezTo>
                  <a:cubicBezTo>
                    <a:pt x="17901" y="19762"/>
                    <a:pt x="19648" y="19149"/>
                    <a:pt x="21395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3577166" y="76729"/>
              <a:ext cx="182034" cy="15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5777" y="7915"/>
                  </a:moveTo>
                  <a:cubicBezTo>
                    <a:pt x="4521" y="8507"/>
                    <a:pt x="3265" y="9098"/>
                    <a:pt x="2135" y="10282"/>
                  </a:cubicBezTo>
                  <a:cubicBezTo>
                    <a:pt x="1005" y="11466"/>
                    <a:pt x="0" y="13241"/>
                    <a:pt x="0" y="13241"/>
                  </a:cubicBezTo>
                  <a:cubicBezTo>
                    <a:pt x="0" y="13241"/>
                    <a:pt x="1005" y="11466"/>
                    <a:pt x="2386" y="9098"/>
                  </a:cubicBezTo>
                  <a:cubicBezTo>
                    <a:pt x="3767" y="6731"/>
                    <a:pt x="5526" y="3772"/>
                    <a:pt x="7033" y="1997"/>
                  </a:cubicBezTo>
                  <a:cubicBezTo>
                    <a:pt x="8540" y="222"/>
                    <a:pt x="9795" y="-370"/>
                    <a:pt x="10800" y="222"/>
                  </a:cubicBezTo>
                  <a:cubicBezTo>
                    <a:pt x="11805" y="814"/>
                    <a:pt x="12558" y="2589"/>
                    <a:pt x="14316" y="6288"/>
                  </a:cubicBezTo>
                  <a:cubicBezTo>
                    <a:pt x="16074" y="9986"/>
                    <a:pt x="18837" y="15608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879850" y="133350"/>
              <a:ext cx="131902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997" y="0"/>
                  </a:moveTo>
                  <a:cubicBezTo>
                    <a:pt x="6978" y="2373"/>
                    <a:pt x="12960" y="4745"/>
                    <a:pt x="16615" y="7118"/>
                  </a:cubicBezTo>
                  <a:cubicBezTo>
                    <a:pt x="20271" y="9491"/>
                    <a:pt x="21600" y="11864"/>
                    <a:pt x="20105" y="14114"/>
                  </a:cubicBezTo>
                  <a:cubicBezTo>
                    <a:pt x="18609" y="16364"/>
                    <a:pt x="14289" y="18491"/>
                    <a:pt x="10468" y="19718"/>
                  </a:cubicBezTo>
                  <a:cubicBezTo>
                    <a:pt x="6646" y="20945"/>
                    <a:pt x="3323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527549" y="45720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528546" y="647699"/>
              <a:ext cx="183154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21" fill="norm" stroke="1" extrusionOk="0">
                  <a:moveTo>
                    <a:pt x="2862" y="13886"/>
                  </a:moveTo>
                  <a:cubicBezTo>
                    <a:pt x="1373" y="16971"/>
                    <a:pt x="-117" y="20057"/>
                    <a:pt x="7" y="20829"/>
                  </a:cubicBezTo>
                  <a:cubicBezTo>
                    <a:pt x="131" y="21600"/>
                    <a:pt x="1869" y="20057"/>
                    <a:pt x="5717" y="16200"/>
                  </a:cubicBezTo>
                  <a:cubicBezTo>
                    <a:pt x="9566" y="12343"/>
                    <a:pt x="15524" y="6171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5559240" y="257618"/>
              <a:ext cx="168461" cy="485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533" fill="norm" stroke="1" extrusionOk="0">
                  <a:moveTo>
                    <a:pt x="20712" y="2093"/>
                  </a:moveTo>
                  <a:cubicBezTo>
                    <a:pt x="20452" y="1623"/>
                    <a:pt x="20192" y="1154"/>
                    <a:pt x="19411" y="778"/>
                  </a:cubicBezTo>
                  <a:cubicBezTo>
                    <a:pt x="18630" y="403"/>
                    <a:pt x="17329" y="121"/>
                    <a:pt x="15898" y="27"/>
                  </a:cubicBezTo>
                  <a:cubicBezTo>
                    <a:pt x="14466" y="-67"/>
                    <a:pt x="12905" y="27"/>
                    <a:pt x="10432" y="1201"/>
                  </a:cubicBezTo>
                  <a:cubicBezTo>
                    <a:pt x="7960" y="2375"/>
                    <a:pt x="4577" y="4629"/>
                    <a:pt x="2365" y="7070"/>
                  </a:cubicBezTo>
                  <a:cubicBezTo>
                    <a:pt x="153" y="9512"/>
                    <a:pt x="-888" y="12142"/>
                    <a:pt x="934" y="14536"/>
                  </a:cubicBezTo>
                  <a:cubicBezTo>
                    <a:pt x="2755" y="16931"/>
                    <a:pt x="7440" y="19091"/>
                    <a:pt x="10693" y="20218"/>
                  </a:cubicBezTo>
                  <a:cubicBezTo>
                    <a:pt x="13946" y="21345"/>
                    <a:pt x="15767" y="21439"/>
                    <a:pt x="1758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918199" y="241300"/>
              <a:ext cx="1714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20"/>
                    <a:pt x="9600" y="8640"/>
                    <a:pt x="13200" y="12240"/>
                  </a:cubicBezTo>
                  <a:cubicBezTo>
                    <a:pt x="16800" y="15840"/>
                    <a:pt x="192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5994400" y="279400"/>
              <a:ext cx="1587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2366"/>
                    <a:pt x="14688" y="4731"/>
                    <a:pt x="11520" y="7406"/>
                  </a:cubicBezTo>
                  <a:cubicBezTo>
                    <a:pt x="8352" y="10080"/>
                    <a:pt x="5472" y="13063"/>
                    <a:pt x="3600" y="15480"/>
                  </a:cubicBezTo>
                  <a:cubicBezTo>
                    <a:pt x="1728" y="17897"/>
                    <a:pt x="864" y="197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235700" y="581522"/>
              <a:ext cx="3429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67" y="12302"/>
                    <a:pt x="6933" y="4448"/>
                    <a:pt x="10533" y="1502"/>
                  </a:cubicBezTo>
                  <a:cubicBezTo>
                    <a:pt x="14133" y="-1443"/>
                    <a:pt x="178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915150" y="332316"/>
              <a:ext cx="266700" cy="38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9"/>
                  </a:moveTo>
                  <a:cubicBezTo>
                    <a:pt x="514" y="475"/>
                    <a:pt x="1029" y="0"/>
                    <a:pt x="1714" y="0"/>
                  </a:cubicBezTo>
                  <a:cubicBezTo>
                    <a:pt x="2400" y="0"/>
                    <a:pt x="3257" y="475"/>
                    <a:pt x="5657" y="2552"/>
                  </a:cubicBezTo>
                  <a:cubicBezTo>
                    <a:pt x="8057" y="4629"/>
                    <a:pt x="12000" y="8308"/>
                    <a:pt x="14914" y="11749"/>
                  </a:cubicBezTo>
                  <a:cubicBezTo>
                    <a:pt x="17829" y="15191"/>
                    <a:pt x="19714" y="18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016750" y="356305"/>
              <a:ext cx="228600" cy="42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285"/>
                  </a:moveTo>
                  <a:cubicBezTo>
                    <a:pt x="20600" y="71"/>
                    <a:pt x="19600" y="-143"/>
                    <a:pt x="18100" y="124"/>
                  </a:cubicBezTo>
                  <a:cubicBezTo>
                    <a:pt x="16600" y="392"/>
                    <a:pt x="14600" y="1140"/>
                    <a:pt x="12100" y="2691"/>
                  </a:cubicBezTo>
                  <a:cubicBezTo>
                    <a:pt x="9600" y="4241"/>
                    <a:pt x="6600" y="6594"/>
                    <a:pt x="4500" y="9855"/>
                  </a:cubicBezTo>
                  <a:cubicBezTo>
                    <a:pt x="2400" y="13116"/>
                    <a:pt x="1200" y="17287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7445099" y="271831"/>
              <a:ext cx="251983" cy="63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33" fill="norm" stroke="1" extrusionOk="0">
                  <a:moveTo>
                    <a:pt x="6182" y="10770"/>
                  </a:moveTo>
                  <a:cubicBezTo>
                    <a:pt x="5111" y="12344"/>
                    <a:pt x="4040" y="13917"/>
                    <a:pt x="3236" y="15419"/>
                  </a:cubicBezTo>
                  <a:cubicBezTo>
                    <a:pt x="2433" y="16921"/>
                    <a:pt x="1898" y="18351"/>
                    <a:pt x="1451" y="19424"/>
                  </a:cubicBezTo>
                  <a:cubicBezTo>
                    <a:pt x="1005" y="20497"/>
                    <a:pt x="648" y="21212"/>
                    <a:pt x="380" y="21391"/>
                  </a:cubicBezTo>
                  <a:cubicBezTo>
                    <a:pt x="113" y="21570"/>
                    <a:pt x="-66" y="21212"/>
                    <a:pt x="23" y="19675"/>
                  </a:cubicBezTo>
                  <a:cubicBezTo>
                    <a:pt x="113" y="18137"/>
                    <a:pt x="470" y="15419"/>
                    <a:pt x="1094" y="12880"/>
                  </a:cubicBezTo>
                  <a:cubicBezTo>
                    <a:pt x="1719" y="10341"/>
                    <a:pt x="2612" y="7981"/>
                    <a:pt x="3683" y="6121"/>
                  </a:cubicBezTo>
                  <a:cubicBezTo>
                    <a:pt x="4754" y="4261"/>
                    <a:pt x="6003" y="2902"/>
                    <a:pt x="6985" y="2008"/>
                  </a:cubicBezTo>
                  <a:cubicBezTo>
                    <a:pt x="7967" y="1114"/>
                    <a:pt x="8681" y="685"/>
                    <a:pt x="9663" y="399"/>
                  </a:cubicBezTo>
                  <a:cubicBezTo>
                    <a:pt x="10645" y="113"/>
                    <a:pt x="11894" y="-30"/>
                    <a:pt x="12876" y="6"/>
                  </a:cubicBezTo>
                  <a:cubicBezTo>
                    <a:pt x="13858" y="42"/>
                    <a:pt x="14572" y="256"/>
                    <a:pt x="15197" y="864"/>
                  </a:cubicBezTo>
                  <a:cubicBezTo>
                    <a:pt x="15822" y="1472"/>
                    <a:pt x="16357" y="2473"/>
                    <a:pt x="16268" y="3332"/>
                  </a:cubicBezTo>
                  <a:cubicBezTo>
                    <a:pt x="16179" y="4190"/>
                    <a:pt x="15465" y="4905"/>
                    <a:pt x="14661" y="5442"/>
                  </a:cubicBezTo>
                  <a:cubicBezTo>
                    <a:pt x="13858" y="5978"/>
                    <a:pt x="12965" y="6336"/>
                    <a:pt x="13322" y="6514"/>
                  </a:cubicBezTo>
                  <a:cubicBezTo>
                    <a:pt x="13679" y="6693"/>
                    <a:pt x="15286" y="6693"/>
                    <a:pt x="16803" y="6944"/>
                  </a:cubicBezTo>
                  <a:cubicBezTo>
                    <a:pt x="18321" y="7194"/>
                    <a:pt x="19749" y="7695"/>
                    <a:pt x="20552" y="8374"/>
                  </a:cubicBezTo>
                  <a:cubicBezTo>
                    <a:pt x="21355" y="9053"/>
                    <a:pt x="21534" y="9912"/>
                    <a:pt x="20731" y="10698"/>
                  </a:cubicBezTo>
                  <a:cubicBezTo>
                    <a:pt x="19927" y="11485"/>
                    <a:pt x="18142" y="12200"/>
                    <a:pt x="16803" y="12558"/>
                  </a:cubicBezTo>
                  <a:cubicBezTo>
                    <a:pt x="15465" y="12916"/>
                    <a:pt x="14572" y="12916"/>
                    <a:pt x="13590" y="12558"/>
                  </a:cubicBezTo>
                  <a:cubicBezTo>
                    <a:pt x="12608" y="12200"/>
                    <a:pt x="11537" y="11485"/>
                    <a:pt x="10466" y="1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536934" y="46099"/>
              <a:ext cx="178316" cy="17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00" fill="norm" stroke="1" extrusionOk="0">
                  <a:moveTo>
                    <a:pt x="7686" y="5971"/>
                  </a:moveTo>
                  <a:cubicBezTo>
                    <a:pt x="8194" y="4686"/>
                    <a:pt x="8702" y="3400"/>
                    <a:pt x="8829" y="3529"/>
                  </a:cubicBezTo>
                  <a:cubicBezTo>
                    <a:pt x="8956" y="3657"/>
                    <a:pt x="8702" y="5200"/>
                    <a:pt x="7559" y="7386"/>
                  </a:cubicBezTo>
                  <a:cubicBezTo>
                    <a:pt x="6415" y="9571"/>
                    <a:pt x="4382" y="12400"/>
                    <a:pt x="2857" y="14200"/>
                  </a:cubicBezTo>
                  <a:cubicBezTo>
                    <a:pt x="1333" y="16000"/>
                    <a:pt x="316" y="16771"/>
                    <a:pt x="62" y="16386"/>
                  </a:cubicBezTo>
                  <a:cubicBezTo>
                    <a:pt x="-192" y="16000"/>
                    <a:pt x="316" y="14457"/>
                    <a:pt x="1968" y="11886"/>
                  </a:cubicBezTo>
                  <a:cubicBezTo>
                    <a:pt x="3620" y="9314"/>
                    <a:pt x="6415" y="5714"/>
                    <a:pt x="8321" y="3529"/>
                  </a:cubicBezTo>
                  <a:cubicBezTo>
                    <a:pt x="10227" y="1343"/>
                    <a:pt x="11243" y="571"/>
                    <a:pt x="12387" y="186"/>
                  </a:cubicBezTo>
                  <a:cubicBezTo>
                    <a:pt x="13530" y="-200"/>
                    <a:pt x="14801" y="-200"/>
                    <a:pt x="15690" y="2371"/>
                  </a:cubicBezTo>
                  <a:cubicBezTo>
                    <a:pt x="16580" y="4943"/>
                    <a:pt x="17088" y="10086"/>
                    <a:pt x="17342" y="13300"/>
                  </a:cubicBezTo>
                  <a:cubicBezTo>
                    <a:pt x="17596" y="16514"/>
                    <a:pt x="17596" y="17800"/>
                    <a:pt x="18232" y="18829"/>
                  </a:cubicBezTo>
                  <a:cubicBezTo>
                    <a:pt x="18867" y="19857"/>
                    <a:pt x="20137" y="20629"/>
                    <a:pt x="2140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7880350" y="279399"/>
              <a:ext cx="180199" cy="58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59" fill="norm" stroke="1" extrusionOk="0">
                  <a:moveTo>
                    <a:pt x="4469" y="0"/>
                  </a:moveTo>
                  <a:cubicBezTo>
                    <a:pt x="8193" y="1548"/>
                    <a:pt x="11917" y="3097"/>
                    <a:pt x="14897" y="5148"/>
                  </a:cubicBezTo>
                  <a:cubicBezTo>
                    <a:pt x="17876" y="7200"/>
                    <a:pt x="20110" y="9755"/>
                    <a:pt x="20855" y="11884"/>
                  </a:cubicBezTo>
                  <a:cubicBezTo>
                    <a:pt x="21600" y="14013"/>
                    <a:pt x="20855" y="15716"/>
                    <a:pt x="18745" y="17265"/>
                  </a:cubicBezTo>
                  <a:cubicBezTo>
                    <a:pt x="16634" y="18813"/>
                    <a:pt x="13159" y="20206"/>
                    <a:pt x="10676" y="20903"/>
                  </a:cubicBezTo>
                  <a:cubicBezTo>
                    <a:pt x="8193" y="21600"/>
                    <a:pt x="6703" y="21600"/>
                    <a:pt x="5090" y="21135"/>
                  </a:cubicBezTo>
                  <a:cubicBezTo>
                    <a:pt x="3476" y="20671"/>
                    <a:pt x="1738" y="19742"/>
                    <a:pt x="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153400" y="63500"/>
              <a:ext cx="3175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1906"/>
                    <a:pt x="21600" y="3812"/>
                    <a:pt x="21600" y="6988"/>
                  </a:cubicBezTo>
                  <a:cubicBezTo>
                    <a:pt x="21600" y="10165"/>
                    <a:pt x="17280" y="14612"/>
                    <a:pt x="12960" y="17259"/>
                  </a:cubicBezTo>
                  <a:cubicBezTo>
                    <a:pt x="8640" y="19906"/>
                    <a:pt x="432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070849" y="41015"/>
              <a:ext cx="3175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504" y="4603"/>
                  </a:cubicBezTo>
                  <a:cubicBezTo>
                    <a:pt x="1008" y="792"/>
                    <a:pt x="2016" y="-479"/>
                    <a:pt x="5616" y="156"/>
                  </a:cubicBezTo>
                  <a:cubicBezTo>
                    <a:pt x="9216" y="792"/>
                    <a:pt x="15408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544983" y="339044"/>
              <a:ext cx="173568" cy="50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2594"/>
                  </a:moveTo>
                  <a:cubicBezTo>
                    <a:pt x="21600" y="2144"/>
                    <a:pt x="21600" y="1694"/>
                    <a:pt x="21600" y="1244"/>
                  </a:cubicBezTo>
                  <a:cubicBezTo>
                    <a:pt x="21600" y="794"/>
                    <a:pt x="21600" y="344"/>
                    <a:pt x="20810" y="119"/>
                  </a:cubicBezTo>
                  <a:cubicBezTo>
                    <a:pt x="20020" y="-106"/>
                    <a:pt x="18439" y="-106"/>
                    <a:pt x="15541" y="974"/>
                  </a:cubicBezTo>
                  <a:cubicBezTo>
                    <a:pt x="12644" y="2054"/>
                    <a:pt x="8429" y="4214"/>
                    <a:pt x="5268" y="6869"/>
                  </a:cubicBezTo>
                  <a:cubicBezTo>
                    <a:pt x="2107" y="9524"/>
                    <a:pt x="0" y="12674"/>
                    <a:pt x="0" y="15194"/>
                  </a:cubicBezTo>
                  <a:cubicBezTo>
                    <a:pt x="0" y="17714"/>
                    <a:pt x="2107" y="19604"/>
                    <a:pt x="4873" y="20549"/>
                  </a:cubicBezTo>
                  <a:cubicBezTo>
                    <a:pt x="7639" y="21494"/>
                    <a:pt x="11063" y="21494"/>
                    <a:pt x="14488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883650" y="393700"/>
              <a:ext cx="1651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659"/>
                    <a:pt x="8308" y="7318"/>
                    <a:pt x="11492" y="10682"/>
                  </a:cubicBezTo>
                  <a:cubicBezTo>
                    <a:pt x="14677" y="14046"/>
                    <a:pt x="16892" y="17115"/>
                    <a:pt x="18415" y="18885"/>
                  </a:cubicBezTo>
                  <a:cubicBezTo>
                    <a:pt x="19938" y="20656"/>
                    <a:pt x="20769" y="21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955054" y="476249"/>
              <a:ext cx="22069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0"/>
                  </a:moveTo>
                  <a:cubicBezTo>
                    <a:pt x="18775" y="2340"/>
                    <a:pt x="16100" y="4680"/>
                    <a:pt x="13015" y="7470"/>
                  </a:cubicBezTo>
                  <a:cubicBezTo>
                    <a:pt x="9929" y="10260"/>
                    <a:pt x="6432" y="13500"/>
                    <a:pt x="4169" y="15750"/>
                  </a:cubicBezTo>
                  <a:cubicBezTo>
                    <a:pt x="1906" y="18000"/>
                    <a:pt x="878" y="19260"/>
                    <a:pt x="363" y="20160"/>
                  </a:cubicBezTo>
                  <a:cubicBezTo>
                    <a:pt x="-151" y="21060"/>
                    <a:pt x="-151" y="21600"/>
                    <a:pt x="569" y="21600"/>
                  </a:cubicBezTo>
                  <a:cubicBezTo>
                    <a:pt x="1289" y="21600"/>
                    <a:pt x="2729" y="21060"/>
                    <a:pt x="4169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232900" y="74295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607550" y="546100"/>
              <a:ext cx="2222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106"/>
                    <a:pt x="8229" y="6212"/>
                    <a:pt x="11829" y="9812"/>
                  </a:cubicBezTo>
                  <a:cubicBezTo>
                    <a:pt x="15429" y="13412"/>
                    <a:pt x="18514" y="175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652000" y="558799"/>
              <a:ext cx="1968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52" y="2326"/>
                    <a:pt x="13703" y="4652"/>
                    <a:pt x="10335" y="7477"/>
                  </a:cubicBezTo>
                  <a:cubicBezTo>
                    <a:pt x="6968" y="10302"/>
                    <a:pt x="4181" y="13625"/>
                    <a:pt x="2555" y="16062"/>
                  </a:cubicBezTo>
                  <a:cubicBezTo>
                    <a:pt x="929" y="18498"/>
                    <a:pt x="465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841278" y="470908"/>
              <a:ext cx="345102" cy="71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2" fill="norm" stroke="1" extrusionOk="0">
                  <a:moveTo>
                    <a:pt x="5181" y="12623"/>
                  </a:moveTo>
                  <a:cubicBezTo>
                    <a:pt x="4003" y="14796"/>
                    <a:pt x="2825" y="16969"/>
                    <a:pt x="2040" y="18279"/>
                  </a:cubicBezTo>
                  <a:cubicBezTo>
                    <a:pt x="1254" y="19589"/>
                    <a:pt x="861" y="20036"/>
                    <a:pt x="534" y="20484"/>
                  </a:cubicBezTo>
                  <a:cubicBezTo>
                    <a:pt x="207" y="20931"/>
                    <a:pt x="-55" y="21378"/>
                    <a:pt x="10" y="21474"/>
                  </a:cubicBezTo>
                  <a:cubicBezTo>
                    <a:pt x="76" y="21570"/>
                    <a:pt x="469" y="21314"/>
                    <a:pt x="1254" y="20260"/>
                  </a:cubicBezTo>
                  <a:cubicBezTo>
                    <a:pt x="2040" y="19206"/>
                    <a:pt x="3218" y="17352"/>
                    <a:pt x="4461" y="15339"/>
                  </a:cubicBezTo>
                  <a:cubicBezTo>
                    <a:pt x="5705" y="13326"/>
                    <a:pt x="7014" y="11153"/>
                    <a:pt x="8585" y="8981"/>
                  </a:cubicBezTo>
                  <a:cubicBezTo>
                    <a:pt x="10156" y="6808"/>
                    <a:pt x="11989" y="4635"/>
                    <a:pt x="13429" y="3229"/>
                  </a:cubicBezTo>
                  <a:cubicBezTo>
                    <a:pt x="14869" y="1823"/>
                    <a:pt x="15916" y="1184"/>
                    <a:pt x="16701" y="769"/>
                  </a:cubicBezTo>
                  <a:cubicBezTo>
                    <a:pt x="17487" y="353"/>
                    <a:pt x="18010" y="162"/>
                    <a:pt x="18600" y="66"/>
                  </a:cubicBezTo>
                  <a:cubicBezTo>
                    <a:pt x="19189" y="-30"/>
                    <a:pt x="19843" y="-30"/>
                    <a:pt x="20170" y="130"/>
                  </a:cubicBezTo>
                  <a:cubicBezTo>
                    <a:pt x="20498" y="290"/>
                    <a:pt x="20498" y="609"/>
                    <a:pt x="20105" y="1280"/>
                  </a:cubicBezTo>
                  <a:cubicBezTo>
                    <a:pt x="19712" y="1951"/>
                    <a:pt x="18927" y="2974"/>
                    <a:pt x="18338" y="3645"/>
                  </a:cubicBezTo>
                  <a:cubicBezTo>
                    <a:pt x="17749" y="4316"/>
                    <a:pt x="17356" y="4635"/>
                    <a:pt x="17225" y="4955"/>
                  </a:cubicBezTo>
                  <a:cubicBezTo>
                    <a:pt x="17094" y="5274"/>
                    <a:pt x="17225" y="5594"/>
                    <a:pt x="17683" y="5753"/>
                  </a:cubicBezTo>
                  <a:cubicBezTo>
                    <a:pt x="18141" y="5913"/>
                    <a:pt x="18927" y="5913"/>
                    <a:pt x="19581" y="6041"/>
                  </a:cubicBezTo>
                  <a:cubicBezTo>
                    <a:pt x="20236" y="6169"/>
                    <a:pt x="20760" y="6424"/>
                    <a:pt x="21087" y="6936"/>
                  </a:cubicBezTo>
                  <a:cubicBezTo>
                    <a:pt x="21414" y="7447"/>
                    <a:pt x="21545" y="8214"/>
                    <a:pt x="20760" y="8981"/>
                  </a:cubicBezTo>
                  <a:cubicBezTo>
                    <a:pt x="19974" y="9748"/>
                    <a:pt x="18272" y="10514"/>
                    <a:pt x="16505" y="10962"/>
                  </a:cubicBezTo>
                  <a:cubicBezTo>
                    <a:pt x="14738" y="11409"/>
                    <a:pt x="12905" y="11537"/>
                    <a:pt x="11727" y="11377"/>
                  </a:cubicBezTo>
                  <a:cubicBezTo>
                    <a:pt x="10549" y="11217"/>
                    <a:pt x="10025" y="10770"/>
                    <a:pt x="9501" y="1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0101625" y="221750"/>
              <a:ext cx="166326" cy="15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05" fill="norm" stroke="1" extrusionOk="0">
                  <a:moveTo>
                    <a:pt x="1799" y="6799"/>
                  </a:moveTo>
                  <a:cubicBezTo>
                    <a:pt x="1526" y="8482"/>
                    <a:pt x="1252" y="10165"/>
                    <a:pt x="842" y="11708"/>
                  </a:cubicBezTo>
                  <a:cubicBezTo>
                    <a:pt x="432" y="13250"/>
                    <a:pt x="-115" y="14653"/>
                    <a:pt x="22" y="14793"/>
                  </a:cubicBezTo>
                  <a:cubicBezTo>
                    <a:pt x="158" y="14934"/>
                    <a:pt x="979" y="13811"/>
                    <a:pt x="2893" y="11427"/>
                  </a:cubicBezTo>
                  <a:cubicBezTo>
                    <a:pt x="4807" y="9043"/>
                    <a:pt x="7814" y="5396"/>
                    <a:pt x="10001" y="3011"/>
                  </a:cubicBezTo>
                  <a:cubicBezTo>
                    <a:pt x="12189" y="627"/>
                    <a:pt x="13556" y="-495"/>
                    <a:pt x="14513" y="206"/>
                  </a:cubicBezTo>
                  <a:cubicBezTo>
                    <a:pt x="15470" y="908"/>
                    <a:pt x="16017" y="3432"/>
                    <a:pt x="17110" y="7219"/>
                  </a:cubicBezTo>
                  <a:cubicBezTo>
                    <a:pt x="18204" y="11006"/>
                    <a:pt x="19844" y="16056"/>
                    <a:pt x="21485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261600" y="336550"/>
              <a:ext cx="168986" cy="70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0" fill="norm" stroke="1" extrusionOk="0">
                  <a:moveTo>
                    <a:pt x="16000" y="0"/>
                  </a:moveTo>
                  <a:cubicBezTo>
                    <a:pt x="17867" y="2063"/>
                    <a:pt x="19733" y="4127"/>
                    <a:pt x="20667" y="6416"/>
                  </a:cubicBezTo>
                  <a:cubicBezTo>
                    <a:pt x="21600" y="8704"/>
                    <a:pt x="21600" y="11219"/>
                    <a:pt x="19867" y="13605"/>
                  </a:cubicBezTo>
                  <a:cubicBezTo>
                    <a:pt x="18133" y="15990"/>
                    <a:pt x="14667" y="18247"/>
                    <a:pt x="12133" y="19569"/>
                  </a:cubicBezTo>
                  <a:cubicBezTo>
                    <a:pt x="9600" y="20891"/>
                    <a:pt x="8000" y="21278"/>
                    <a:pt x="6133" y="21439"/>
                  </a:cubicBezTo>
                  <a:cubicBezTo>
                    <a:pt x="4267" y="21600"/>
                    <a:pt x="2133" y="21536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82427" y="287634"/>
              <a:ext cx="208910" cy="52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33" fill="norm" stroke="1" extrusionOk="0">
                  <a:moveTo>
                    <a:pt x="17930" y="3537"/>
                  </a:moveTo>
                  <a:cubicBezTo>
                    <a:pt x="18553" y="3193"/>
                    <a:pt x="19176" y="2849"/>
                    <a:pt x="19799" y="2419"/>
                  </a:cubicBezTo>
                  <a:cubicBezTo>
                    <a:pt x="20422" y="1988"/>
                    <a:pt x="21045" y="1472"/>
                    <a:pt x="19695" y="956"/>
                  </a:cubicBezTo>
                  <a:cubicBezTo>
                    <a:pt x="18345" y="439"/>
                    <a:pt x="15022" y="-77"/>
                    <a:pt x="11595" y="9"/>
                  </a:cubicBezTo>
                  <a:cubicBezTo>
                    <a:pt x="8168" y="95"/>
                    <a:pt x="4637" y="784"/>
                    <a:pt x="2457" y="1687"/>
                  </a:cubicBezTo>
                  <a:cubicBezTo>
                    <a:pt x="276" y="2591"/>
                    <a:pt x="-555" y="3709"/>
                    <a:pt x="380" y="4828"/>
                  </a:cubicBezTo>
                  <a:cubicBezTo>
                    <a:pt x="1314" y="5947"/>
                    <a:pt x="4014" y="7066"/>
                    <a:pt x="7545" y="8486"/>
                  </a:cubicBezTo>
                  <a:cubicBezTo>
                    <a:pt x="11076" y="9905"/>
                    <a:pt x="15437" y="11627"/>
                    <a:pt x="17826" y="13391"/>
                  </a:cubicBezTo>
                  <a:cubicBezTo>
                    <a:pt x="20214" y="15155"/>
                    <a:pt x="20630" y="16962"/>
                    <a:pt x="19487" y="18296"/>
                  </a:cubicBezTo>
                  <a:cubicBezTo>
                    <a:pt x="18345" y="19630"/>
                    <a:pt x="15645" y="20490"/>
                    <a:pt x="13464" y="20964"/>
                  </a:cubicBezTo>
                  <a:cubicBezTo>
                    <a:pt x="11283" y="21437"/>
                    <a:pt x="9622" y="21523"/>
                    <a:pt x="8791" y="21351"/>
                  </a:cubicBezTo>
                  <a:cubicBezTo>
                    <a:pt x="7960" y="21179"/>
                    <a:pt x="7960" y="20748"/>
                    <a:pt x="8791" y="20318"/>
                  </a:cubicBezTo>
                  <a:cubicBezTo>
                    <a:pt x="9622" y="19888"/>
                    <a:pt x="11283" y="19458"/>
                    <a:pt x="12945" y="19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927099" y="454522"/>
              <a:ext cx="1968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74" y="12302"/>
                    <a:pt x="11148" y="4448"/>
                    <a:pt x="14748" y="1502"/>
                  </a:cubicBezTo>
                  <a:cubicBezTo>
                    <a:pt x="18348" y="-1443"/>
                    <a:pt x="1997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990600" y="62865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8943693" y="1441450"/>
              <a:ext cx="232057" cy="592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0"/>
                  </a:moveTo>
                  <a:cubicBezTo>
                    <a:pt x="20153" y="8"/>
                    <a:pt x="18779" y="15"/>
                    <a:pt x="17208" y="100"/>
                  </a:cubicBezTo>
                  <a:cubicBezTo>
                    <a:pt x="15637" y="185"/>
                    <a:pt x="13870" y="347"/>
                    <a:pt x="12692" y="563"/>
                  </a:cubicBezTo>
                  <a:cubicBezTo>
                    <a:pt x="11513" y="779"/>
                    <a:pt x="10924" y="1050"/>
                    <a:pt x="10630" y="1331"/>
                  </a:cubicBezTo>
                  <a:cubicBezTo>
                    <a:pt x="10335" y="1613"/>
                    <a:pt x="10335" y="1906"/>
                    <a:pt x="10335" y="2223"/>
                  </a:cubicBezTo>
                  <a:cubicBezTo>
                    <a:pt x="10335" y="2539"/>
                    <a:pt x="10335" y="2878"/>
                    <a:pt x="10335" y="3210"/>
                  </a:cubicBezTo>
                  <a:cubicBezTo>
                    <a:pt x="10335" y="3542"/>
                    <a:pt x="10335" y="3866"/>
                    <a:pt x="10335" y="4163"/>
                  </a:cubicBezTo>
                  <a:cubicBezTo>
                    <a:pt x="10335" y="4460"/>
                    <a:pt x="10335" y="4731"/>
                    <a:pt x="10335" y="5005"/>
                  </a:cubicBezTo>
                  <a:cubicBezTo>
                    <a:pt x="10335" y="5278"/>
                    <a:pt x="10335" y="5556"/>
                    <a:pt x="10335" y="5850"/>
                  </a:cubicBezTo>
                  <a:cubicBezTo>
                    <a:pt x="10335" y="6143"/>
                    <a:pt x="10335" y="6451"/>
                    <a:pt x="10433" y="6764"/>
                  </a:cubicBezTo>
                  <a:cubicBezTo>
                    <a:pt x="10532" y="7077"/>
                    <a:pt x="10728" y="7393"/>
                    <a:pt x="11023" y="7717"/>
                  </a:cubicBezTo>
                  <a:cubicBezTo>
                    <a:pt x="11317" y="8041"/>
                    <a:pt x="11710" y="8373"/>
                    <a:pt x="12201" y="8701"/>
                  </a:cubicBezTo>
                  <a:cubicBezTo>
                    <a:pt x="12692" y="9029"/>
                    <a:pt x="13281" y="9353"/>
                    <a:pt x="13870" y="9685"/>
                  </a:cubicBezTo>
                  <a:cubicBezTo>
                    <a:pt x="14459" y="10017"/>
                    <a:pt x="15048" y="10356"/>
                    <a:pt x="15441" y="10692"/>
                  </a:cubicBezTo>
                  <a:cubicBezTo>
                    <a:pt x="15833" y="11028"/>
                    <a:pt x="16030" y="11359"/>
                    <a:pt x="16128" y="11641"/>
                  </a:cubicBezTo>
                  <a:cubicBezTo>
                    <a:pt x="16226" y="11923"/>
                    <a:pt x="16226" y="12154"/>
                    <a:pt x="16030" y="12382"/>
                  </a:cubicBezTo>
                  <a:cubicBezTo>
                    <a:pt x="15833" y="12610"/>
                    <a:pt x="15441" y="12833"/>
                    <a:pt x="15048" y="13065"/>
                  </a:cubicBezTo>
                  <a:cubicBezTo>
                    <a:pt x="14655" y="13296"/>
                    <a:pt x="14263" y="13536"/>
                    <a:pt x="13772" y="13767"/>
                  </a:cubicBezTo>
                  <a:cubicBezTo>
                    <a:pt x="13281" y="13999"/>
                    <a:pt x="12692" y="14223"/>
                    <a:pt x="12103" y="14454"/>
                  </a:cubicBezTo>
                  <a:cubicBezTo>
                    <a:pt x="11513" y="14686"/>
                    <a:pt x="10924" y="14925"/>
                    <a:pt x="10139" y="15214"/>
                  </a:cubicBezTo>
                  <a:cubicBezTo>
                    <a:pt x="9353" y="15504"/>
                    <a:pt x="8372" y="15843"/>
                    <a:pt x="7488" y="16175"/>
                  </a:cubicBezTo>
                  <a:cubicBezTo>
                    <a:pt x="6604" y="16507"/>
                    <a:pt x="5819" y="16831"/>
                    <a:pt x="5132" y="17151"/>
                  </a:cubicBezTo>
                  <a:cubicBezTo>
                    <a:pt x="4444" y="17471"/>
                    <a:pt x="3855" y="17788"/>
                    <a:pt x="3364" y="18089"/>
                  </a:cubicBezTo>
                  <a:cubicBezTo>
                    <a:pt x="2873" y="18390"/>
                    <a:pt x="2481" y="18675"/>
                    <a:pt x="2088" y="18949"/>
                  </a:cubicBezTo>
                  <a:cubicBezTo>
                    <a:pt x="1695" y="19223"/>
                    <a:pt x="1303" y="19486"/>
                    <a:pt x="910" y="19763"/>
                  </a:cubicBezTo>
                  <a:cubicBezTo>
                    <a:pt x="517" y="20041"/>
                    <a:pt x="124" y="20334"/>
                    <a:pt x="26" y="20643"/>
                  </a:cubicBezTo>
                  <a:cubicBezTo>
                    <a:pt x="-72" y="20952"/>
                    <a:pt x="124" y="21276"/>
                    <a:pt x="3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9118600" y="1320800"/>
              <a:ext cx="3244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" y="20291"/>
                    <a:pt x="986" y="18982"/>
                    <a:pt x="1515" y="18327"/>
                  </a:cubicBezTo>
                  <a:cubicBezTo>
                    <a:pt x="2043" y="17673"/>
                    <a:pt x="2607" y="17673"/>
                    <a:pt x="3170" y="17345"/>
                  </a:cubicBezTo>
                  <a:cubicBezTo>
                    <a:pt x="3734" y="17018"/>
                    <a:pt x="4297" y="16364"/>
                    <a:pt x="4861" y="15382"/>
                  </a:cubicBezTo>
                  <a:cubicBezTo>
                    <a:pt x="5425" y="14400"/>
                    <a:pt x="5988" y="13091"/>
                    <a:pt x="6573" y="12109"/>
                  </a:cubicBezTo>
                  <a:cubicBezTo>
                    <a:pt x="7158" y="11127"/>
                    <a:pt x="7764" y="10473"/>
                    <a:pt x="8369" y="10145"/>
                  </a:cubicBezTo>
                  <a:cubicBezTo>
                    <a:pt x="8975" y="9818"/>
                    <a:pt x="9581" y="9818"/>
                    <a:pt x="10138" y="9818"/>
                  </a:cubicBezTo>
                  <a:cubicBezTo>
                    <a:pt x="10694" y="9818"/>
                    <a:pt x="11202" y="9818"/>
                    <a:pt x="11695" y="9818"/>
                  </a:cubicBezTo>
                  <a:cubicBezTo>
                    <a:pt x="12188" y="9818"/>
                    <a:pt x="12667" y="9818"/>
                    <a:pt x="13153" y="9491"/>
                  </a:cubicBezTo>
                  <a:cubicBezTo>
                    <a:pt x="13639" y="9164"/>
                    <a:pt x="14132" y="8509"/>
                    <a:pt x="14689" y="8182"/>
                  </a:cubicBezTo>
                  <a:cubicBezTo>
                    <a:pt x="15245" y="7855"/>
                    <a:pt x="15865" y="7855"/>
                    <a:pt x="16450" y="7527"/>
                  </a:cubicBezTo>
                  <a:cubicBezTo>
                    <a:pt x="17035" y="7200"/>
                    <a:pt x="17584" y="6545"/>
                    <a:pt x="18148" y="6218"/>
                  </a:cubicBezTo>
                  <a:cubicBezTo>
                    <a:pt x="18712" y="5891"/>
                    <a:pt x="19289" y="5891"/>
                    <a:pt x="19867" y="4909"/>
                  </a:cubicBezTo>
                  <a:cubicBezTo>
                    <a:pt x="20445" y="3927"/>
                    <a:pt x="2102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9201150" y="1562100"/>
              <a:ext cx="1" cy="2730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9281583" y="1735251"/>
              <a:ext cx="32925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153" fill="norm" stroke="1" extrusionOk="0">
                  <a:moveTo>
                    <a:pt x="13500" y="20153"/>
                  </a:moveTo>
                  <a:cubicBezTo>
                    <a:pt x="6750" y="20153"/>
                    <a:pt x="0" y="20153"/>
                    <a:pt x="0" y="20153"/>
                  </a:cubicBezTo>
                  <a:cubicBezTo>
                    <a:pt x="0" y="20153"/>
                    <a:pt x="6750" y="20153"/>
                    <a:pt x="12150" y="15653"/>
                  </a:cubicBezTo>
                  <a:cubicBezTo>
                    <a:pt x="17550" y="11153"/>
                    <a:pt x="21600" y="2153"/>
                    <a:pt x="20925" y="353"/>
                  </a:cubicBezTo>
                  <a:cubicBezTo>
                    <a:pt x="20250" y="-1447"/>
                    <a:pt x="14850" y="3953"/>
                    <a:pt x="945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508146" y="1564077"/>
              <a:ext cx="118454" cy="2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4" fill="norm" stroke="1" extrusionOk="0">
                  <a:moveTo>
                    <a:pt x="21207" y="5489"/>
                  </a:moveTo>
                  <a:cubicBezTo>
                    <a:pt x="21207" y="4706"/>
                    <a:pt x="21207" y="3924"/>
                    <a:pt x="21207" y="2984"/>
                  </a:cubicBezTo>
                  <a:cubicBezTo>
                    <a:pt x="21207" y="2045"/>
                    <a:pt x="21207" y="950"/>
                    <a:pt x="20260" y="402"/>
                  </a:cubicBezTo>
                  <a:cubicBezTo>
                    <a:pt x="19312" y="-146"/>
                    <a:pt x="17418" y="-146"/>
                    <a:pt x="15144" y="480"/>
                  </a:cubicBezTo>
                  <a:cubicBezTo>
                    <a:pt x="12870" y="1106"/>
                    <a:pt x="10218" y="2358"/>
                    <a:pt x="7565" y="5176"/>
                  </a:cubicBezTo>
                  <a:cubicBezTo>
                    <a:pt x="4912" y="7993"/>
                    <a:pt x="2260" y="12376"/>
                    <a:pt x="933" y="14958"/>
                  </a:cubicBezTo>
                  <a:cubicBezTo>
                    <a:pt x="-393" y="17541"/>
                    <a:pt x="-393" y="18324"/>
                    <a:pt x="1502" y="19106"/>
                  </a:cubicBezTo>
                  <a:cubicBezTo>
                    <a:pt x="3396" y="19889"/>
                    <a:pt x="7186" y="20671"/>
                    <a:pt x="10975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687729" y="1577136"/>
              <a:ext cx="142071" cy="29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4" fill="norm" stroke="1" extrusionOk="0">
                  <a:moveTo>
                    <a:pt x="7979" y="3967"/>
                  </a:moveTo>
                  <a:cubicBezTo>
                    <a:pt x="6391" y="8103"/>
                    <a:pt x="4802" y="12240"/>
                    <a:pt x="3849" y="14691"/>
                  </a:cubicBezTo>
                  <a:cubicBezTo>
                    <a:pt x="2896" y="17142"/>
                    <a:pt x="2579" y="17908"/>
                    <a:pt x="2102" y="18903"/>
                  </a:cubicBezTo>
                  <a:cubicBezTo>
                    <a:pt x="1626" y="19899"/>
                    <a:pt x="991" y="21125"/>
                    <a:pt x="514" y="21278"/>
                  </a:cubicBezTo>
                  <a:cubicBezTo>
                    <a:pt x="38" y="21431"/>
                    <a:pt x="-280" y="20512"/>
                    <a:pt x="355" y="18061"/>
                  </a:cubicBezTo>
                  <a:cubicBezTo>
                    <a:pt x="991" y="15610"/>
                    <a:pt x="2579" y="11627"/>
                    <a:pt x="4167" y="8793"/>
                  </a:cubicBezTo>
                  <a:cubicBezTo>
                    <a:pt x="5755" y="5959"/>
                    <a:pt x="7344" y="4274"/>
                    <a:pt x="8614" y="3125"/>
                  </a:cubicBezTo>
                  <a:cubicBezTo>
                    <a:pt x="9885" y="1976"/>
                    <a:pt x="10838" y="1363"/>
                    <a:pt x="11949" y="827"/>
                  </a:cubicBezTo>
                  <a:cubicBezTo>
                    <a:pt x="13061" y="291"/>
                    <a:pt x="14332" y="-169"/>
                    <a:pt x="15285" y="61"/>
                  </a:cubicBezTo>
                  <a:cubicBezTo>
                    <a:pt x="16238" y="291"/>
                    <a:pt x="16873" y="1210"/>
                    <a:pt x="17508" y="3737"/>
                  </a:cubicBezTo>
                  <a:cubicBezTo>
                    <a:pt x="18144" y="6265"/>
                    <a:pt x="18779" y="10401"/>
                    <a:pt x="19414" y="12852"/>
                  </a:cubicBezTo>
                  <a:cubicBezTo>
                    <a:pt x="20049" y="15303"/>
                    <a:pt x="20685" y="16069"/>
                    <a:pt x="21320" y="16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683750" y="173354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9937750" y="1758950"/>
              <a:ext cx="12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102850" y="163830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29"/>
                    <a:pt x="21600" y="11859"/>
                    <a:pt x="19800" y="15353"/>
                  </a:cubicBezTo>
                  <a:cubicBezTo>
                    <a:pt x="18000" y="18847"/>
                    <a:pt x="14400" y="19906"/>
                    <a:pt x="10800" y="20541"/>
                  </a:cubicBezTo>
                  <a:cubicBezTo>
                    <a:pt x="7200" y="21176"/>
                    <a:pt x="360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109199" y="1582329"/>
              <a:ext cx="151029" cy="27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1" fill="norm" stroke="1" extrusionOk="0">
                  <a:moveTo>
                    <a:pt x="0" y="2364"/>
                  </a:moveTo>
                  <a:cubicBezTo>
                    <a:pt x="900" y="1545"/>
                    <a:pt x="1800" y="727"/>
                    <a:pt x="3300" y="318"/>
                  </a:cubicBezTo>
                  <a:cubicBezTo>
                    <a:pt x="4800" y="-91"/>
                    <a:pt x="6900" y="-91"/>
                    <a:pt x="9150" y="236"/>
                  </a:cubicBezTo>
                  <a:cubicBezTo>
                    <a:pt x="11400" y="564"/>
                    <a:pt x="13800" y="1218"/>
                    <a:pt x="14700" y="2364"/>
                  </a:cubicBezTo>
                  <a:cubicBezTo>
                    <a:pt x="15600" y="3509"/>
                    <a:pt x="15000" y="5145"/>
                    <a:pt x="14250" y="6291"/>
                  </a:cubicBezTo>
                  <a:cubicBezTo>
                    <a:pt x="13500" y="7436"/>
                    <a:pt x="12600" y="8091"/>
                    <a:pt x="11550" y="8664"/>
                  </a:cubicBezTo>
                  <a:cubicBezTo>
                    <a:pt x="10500" y="9236"/>
                    <a:pt x="9300" y="9727"/>
                    <a:pt x="9900" y="10382"/>
                  </a:cubicBezTo>
                  <a:cubicBezTo>
                    <a:pt x="10500" y="11036"/>
                    <a:pt x="12900" y="11854"/>
                    <a:pt x="15150" y="12836"/>
                  </a:cubicBezTo>
                  <a:cubicBezTo>
                    <a:pt x="17400" y="13818"/>
                    <a:pt x="19500" y="14964"/>
                    <a:pt x="20550" y="15945"/>
                  </a:cubicBezTo>
                  <a:cubicBezTo>
                    <a:pt x="21600" y="16927"/>
                    <a:pt x="21600" y="17745"/>
                    <a:pt x="21000" y="18482"/>
                  </a:cubicBezTo>
                  <a:cubicBezTo>
                    <a:pt x="20400" y="19218"/>
                    <a:pt x="19200" y="19873"/>
                    <a:pt x="16500" y="20445"/>
                  </a:cubicBezTo>
                  <a:cubicBezTo>
                    <a:pt x="13800" y="21018"/>
                    <a:pt x="9600" y="21509"/>
                    <a:pt x="6600" y="21100"/>
                  </a:cubicBezTo>
                  <a:cubicBezTo>
                    <a:pt x="3600" y="20691"/>
                    <a:pt x="1800" y="19382"/>
                    <a:pt x="0" y="18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280650" y="1555186"/>
              <a:ext cx="110895" cy="34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69" fill="norm" stroke="1" extrusionOk="0">
                  <a:moveTo>
                    <a:pt x="0" y="428"/>
                  </a:moveTo>
                  <a:cubicBezTo>
                    <a:pt x="2000" y="166"/>
                    <a:pt x="4000" y="-96"/>
                    <a:pt x="6000" y="35"/>
                  </a:cubicBezTo>
                  <a:cubicBezTo>
                    <a:pt x="8000" y="166"/>
                    <a:pt x="10000" y="689"/>
                    <a:pt x="13000" y="2195"/>
                  </a:cubicBezTo>
                  <a:cubicBezTo>
                    <a:pt x="16000" y="3700"/>
                    <a:pt x="20000" y="6188"/>
                    <a:pt x="20800" y="8937"/>
                  </a:cubicBezTo>
                  <a:cubicBezTo>
                    <a:pt x="21600" y="11686"/>
                    <a:pt x="19200" y="14697"/>
                    <a:pt x="16600" y="16791"/>
                  </a:cubicBezTo>
                  <a:cubicBezTo>
                    <a:pt x="14000" y="18886"/>
                    <a:pt x="11200" y="20064"/>
                    <a:pt x="8800" y="20719"/>
                  </a:cubicBezTo>
                  <a:cubicBezTo>
                    <a:pt x="6400" y="21373"/>
                    <a:pt x="4400" y="21504"/>
                    <a:pt x="3200" y="21242"/>
                  </a:cubicBezTo>
                  <a:cubicBezTo>
                    <a:pt x="2000" y="20980"/>
                    <a:pt x="1600" y="20326"/>
                    <a:pt x="1200" y="19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483849" y="146684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00"/>
                    <a:pt x="14400" y="5400"/>
                    <a:pt x="18000" y="9000"/>
                  </a:cubicBezTo>
                  <a:cubicBezTo>
                    <a:pt x="21600" y="12600"/>
                    <a:pt x="216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0401300" y="147320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600"/>
                    <a:pt x="1800" y="9600"/>
                    <a:pt x="5400" y="6000"/>
                  </a:cubicBezTo>
                  <a:cubicBezTo>
                    <a:pt x="9000" y="2400"/>
                    <a:pt x="153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661650" y="17843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699750" y="189865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1052672" y="1625118"/>
              <a:ext cx="119348" cy="33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79" fill="norm" stroke="1" extrusionOk="0">
                  <a:moveTo>
                    <a:pt x="4940" y="8482"/>
                  </a:moveTo>
                  <a:cubicBezTo>
                    <a:pt x="4940" y="12105"/>
                    <a:pt x="4940" y="15727"/>
                    <a:pt x="4567" y="18008"/>
                  </a:cubicBezTo>
                  <a:cubicBezTo>
                    <a:pt x="4195" y="20289"/>
                    <a:pt x="3450" y="21228"/>
                    <a:pt x="2705" y="21362"/>
                  </a:cubicBezTo>
                  <a:cubicBezTo>
                    <a:pt x="1960" y="21496"/>
                    <a:pt x="1216" y="20825"/>
                    <a:pt x="843" y="18544"/>
                  </a:cubicBezTo>
                  <a:cubicBezTo>
                    <a:pt x="471" y="16264"/>
                    <a:pt x="471" y="12373"/>
                    <a:pt x="1774" y="9086"/>
                  </a:cubicBezTo>
                  <a:cubicBezTo>
                    <a:pt x="3078" y="5799"/>
                    <a:pt x="5685" y="3116"/>
                    <a:pt x="7919" y="1640"/>
                  </a:cubicBezTo>
                  <a:cubicBezTo>
                    <a:pt x="10154" y="164"/>
                    <a:pt x="12016" y="-104"/>
                    <a:pt x="13505" y="30"/>
                  </a:cubicBezTo>
                  <a:cubicBezTo>
                    <a:pt x="14995" y="164"/>
                    <a:pt x="16112" y="701"/>
                    <a:pt x="16485" y="1774"/>
                  </a:cubicBezTo>
                  <a:cubicBezTo>
                    <a:pt x="16857" y="2848"/>
                    <a:pt x="16485" y="4457"/>
                    <a:pt x="15740" y="5531"/>
                  </a:cubicBezTo>
                  <a:cubicBezTo>
                    <a:pt x="14995" y="6604"/>
                    <a:pt x="13878" y="7141"/>
                    <a:pt x="12760" y="7677"/>
                  </a:cubicBezTo>
                  <a:cubicBezTo>
                    <a:pt x="11643" y="8214"/>
                    <a:pt x="10526" y="8751"/>
                    <a:pt x="11271" y="9220"/>
                  </a:cubicBezTo>
                  <a:cubicBezTo>
                    <a:pt x="12016" y="9690"/>
                    <a:pt x="14623" y="10092"/>
                    <a:pt x="16671" y="10562"/>
                  </a:cubicBezTo>
                  <a:cubicBezTo>
                    <a:pt x="18719" y="11031"/>
                    <a:pt x="20209" y="11568"/>
                    <a:pt x="20767" y="12507"/>
                  </a:cubicBezTo>
                  <a:cubicBezTo>
                    <a:pt x="21326" y="13446"/>
                    <a:pt x="20954" y="14788"/>
                    <a:pt x="18719" y="15928"/>
                  </a:cubicBezTo>
                  <a:cubicBezTo>
                    <a:pt x="16485" y="17069"/>
                    <a:pt x="12388" y="18008"/>
                    <a:pt x="9595" y="18209"/>
                  </a:cubicBezTo>
                  <a:cubicBezTo>
                    <a:pt x="6802" y="18410"/>
                    <a:pt x="5312" y="17874"/>
                    <a:pt x="3823" y="17337"/>
                  </a:cubicBezTo>
                  <a:cubicBezTo>
                    <a:pt x="2333" y="16800"/>
                    <a:pt x="843" y="16264"/>
                    <a:pt x="285" y="15861"/>
                  </a:cubicBezTo>
                  <a:cubicBezTo>
                    <a:pt x="-274" y="15459"/>
                    <a:pt x="98" y="15190"/>
                    <a:pt x="471" y="14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1245850" y="1568450"/>
              <a:ext cx="6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1169649" y="156845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5600"/>
                    <a:pt x="8123" y="9600"/>
                    <a:pt x="11723" y="6000"/>
                  </a:cubicBezTo>
                  <a:cubicBezTo>
                    <a:pt x="15323" y="2400"/>
                    <a:pt x="1846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1446218" y="1673136"/>
              <a:ext cx="164576" cy="30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60" fill="norm" stroke="1" extrusionOk="0">
                  <a:moveTo>
                    <a:pt x="8568" y="7483"/>
                  </a:moveTo>
                  <a:cubicBezTo>
                    <a:pt x="6381" y="11562"/>
                    <a:pt x="4194" y="15640"/>
                    <a:pt x="2690" y="18132"/>
                  </a:cubicBezTo>
                  <a:cubicBezTo>
                    <a:pt x="1186" y="20625"/>
                    <a:pt x="366" y="21531"/>
                    <a:pt x="92" y="21455"/>
                  </a:cubicBezTo>
                  <a:cubicBezTo>
                    <a:pt x="-181" y="21380"/>
                    <a:pt x="92" y="20323"/>
                    <a:pt x="1733" y="17604"/>
                  </a:cubicBezTo>
                  <a:cubicBezTo>
                    <a:pt x="3373" y="14885"/>
                    <a:pt x="6381" y="10504"/>
                    <a:pt x="8705" y="7483"/>
                  </a:cubicBezTo>
                  <a:cubicBezTo>
                    <a:pt x="11029" y="4462"/>
                    <a:pt x="12670" y="2801"/>
                    <a:pt x="14310" y="1668"/>
                  </a:cubicBezTo>
                  <a:cubicBezTo>
                    <a:pt x="15951" y="535"/>
                    <a:pt x="17591" y="-69"/>
                    <a:pt x="18822" y="7"/>
                  </a:cubicBezTo>
                  <a:cubicBezTo>
                    <a:pt x="20052" y="82"/>
                    <a:pt x="20872" y="837"/>
                    <a:pt x="21146" y="3481"/>
                  </a:cubicBezTo>
                  <a:cubicBezTo>
                    <a:pt x="21419" y="6124"/>
                    <a:pt x="21146" y="10655"/>
                    <a:pt x="20872" y="13299"/>
                  </a:cubicBezTo>
                  <a:cubicBezTo>
                    <a:pt x="20599" y="15942"/>
                    <a:pt x="20325" y="16697"/>
                    <a:pt x="19915" y="17075"/>
                  </a:cubicBezTo>
                  <a:cubicBezTo>
                    <a:pt x="19505" y="17453"/>
                    <a:pt x="18958" y="17453"/>
                    <a:pt x="18411" y="17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1487150" y="179705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741149" y="1543050"/>
              <a:ext cx="2199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168"/>
                    <a:pt x="17673" y="6336"/>
                    <a:pt x="19636" y="9360"/>
                  </a:cubicBezTo>
                  <a:cubicBezTo>
                    <a:pt x="21600" y="12384"/>
                    <a:pt x="19636" y="15264"/>
                    <a:pt x="15709" y="17280"/>
                  </a:cubicBezTo>
                  <a:cubicBezTo>
                    <a:pt x="11782" y="19296"/>
                    <a:pt x="5891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1664949" y="15494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135205" y="2555599"/>
              <a:ext cx="180246" cy="30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2" fill="norm" stroke="1" extrusionOk="0">
                  <a:moveTo>
                    <a:pt x="290" y="4265"/>
                  </a:moveTo>
                  <a:cubicBezTo>
                    <a:pt x="39" y="3222"/>
                    <a:pt x="-212" y="2179"/>
                    <a:pt x="290" y="1509"/>
                  </a:cubicBezTo>
                  <a:cubicBezTo>
                    <a:pt x="793" y="839"/>
                    <a:pt x="2048" y="541"/>
                    <a:pt x="3932" y="317"/>
                  </a:cubicBezTo>
                  <a:cubicBezTo>
                    <a:pt x="5816" y="94"/>
                    <a:pt x="8328" y="-55"/>
                    <a:pt x="10211" y="19"/>
                  </a:cubicBezTo>
                  <a:cubicBezTo>
                    <a:pt x="12095" y="94"/>
                    <a:pt x="13351" y="392"/>
                    <a:pt x="13476" y="1733"/>
                  </a:cubicBezTo>
                  <a:cubicBezTo>
                    <a:pt x="13602" y="3073"/>
                    <a:pt x="12597" y="5457"/>
                    <a:pt x="10839" y="8064"/>
                  </a:cubicBezTo>
                  <a:cubicBezTo>
                    <a:pt x="9081" y="10671"/>
                    <a:pt x="6569" y="13501"/>
                    <a:pt x="4937" y="15363"/>
                  </a:cubicBezTo>
                  <a:cubicBezTo>
                    <a:pt x="3304" y="17225"/>
                    <a:pt x="2551" y="18119"/>
                    <a:pt x="2300" y="19013"/>
                  </a:cubicBezTo>
                  <a:cubicBezTo>
                    <a:pt x="2048" y="19906"/>
                    <a:pt x="2300" y="20800"/>
                    <a:pt x="3053" y="21173"/>
                  </a:cubicBezTo>
                  <a:cubicBezTo>
                    <a:pt x="3807" y="21545"/>
                    <a:pt x="5062" y="21396"/>
                    <a:pt x="8202" y="20726"/>
                  </a:cubicBezTo>
                  <a:cubicBezTo>
                    <a:pt x="11341" y="20055"/>
                    <a:pt x="16365" y="18864"/>
                    <a:pt x="21388" y="17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404350" y="27686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654381" y="2528248"/>
              <a:ext cx="137319" cy="33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78" fill="norm" stroke="1" extrusionOk="0">
                  <a:moveTo>
                    <a:pt x="21232" y="1147"/>
                  </a:moveTo>
                  <a:cubicBezTo>
                    <a:pt x="20250" y="611"/>
                    <a:pt x="19268" y="74"/>
                    <a:pt x="17959" y="7"/>
                  </a:cubicBezTo>
                  <a:cubicBezTo>
                    <a:pt x="16650" y="-60"/>
                    <a:pt x="15014" y="342"/>
                    <a:pt x="12232" y="1818"/>
                  </a:cubicBezTo>
                  <a:cubicBezTo>
                    <a:pt x="9450" y="3294"/>
                    <a:pt x="5523" y="5843"/>
                    <a:pt x="3068" y="8728"/>
                  </a:cubicBezTo>
                  <a:cubicBezTo>
                    <a:pt x="614" y="11612"/>
                    <a:pt x="-368" y="14832"/>
                    <a:pt x="123" y="17113"/>
                  </a:cubicBezTo>
                  <a:cubicBezTo>
                    <a:pt x="614" y="19393"/>
                    <a:pt x="2577" y="20735"/>
                    <a:pt x="5359" y="21138"/>
                  </a:cubicBezTo>
                  <a:cubicBezTo>
                    <a:pt x="8141" y="21540"/>
                    <a:pt x="11741" y="21003"/>
                    <a:pt x="15341" y="20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855729" y="2524039"/>
              <a:ext cx="130705" cy="29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62" fill="norm" stroke="1" extrusionOk="0">
                  <a:moveTo>
                    <a:pt x="9319" y="5631"/>
                  </a:moveTo>
                  <a:cubicBezTo>
                    <a:pt x="6881" y="9381"/>
                    <a:pt x="4442" y="13131"/>
                    <a:pt x="2874" y="15531"/>
                  </a:cubicBezTo>
                  <a:cubicBezTo>
                    <a:pt x="1307" y="17931"/>
                    <a:pt x="610" y="18981"/>
                    <a:pt x="261" y="19881"/>
                  </a:cubicBezTo>
                  <a:cubicBezTo>
                    <a:pt x="-87" y="20781"/>
                    <a:pt x="-87" y="21531"/>
                    <a:pt x="261" y="20706"/>
                  </a:cubicBezTo>
                  <a:cubicBezTo>
                    <a:pt x="610" y="19881"/>
                    <a:pt x="1307" y="17481"/>
                    <a:pt x="2874" y="14481"/>
                  </a:cubicBezTo>
                  <a:cubicBezTo>
                    <a:pt x="4442" y="11481"/>
                    <a:pt x="6881" y="7881"/>
                    <a:pt x="8623" y="5631"/>
                  </a:cubicBezTo>
                  <a:cubicBezTo>
                    <a:pt x="10365" y="3381"/>
                    <a:pt x="11410" y="2481"/>
                    <a:pt x="12107" y="1656"/>
                  </a:cubicBezTo>
                  <a:cubicBezTo>
                    <a:pt x="12803" y="831"/>
                    <a:pt x="13152" y="81"/>
                    <a:pt x="13848" y="6"/>
                  </a:cubicBezTo>
                  <a:cubicBezTo>
                    <a:pt x="14545" y="-69"/>
                    <a:pt x="15590" y="531"/>
                    <a:pt x="16810" y="2856"/>
                  </a:cubicBezTo>
                  <a:cubicBezTo>
                    <a:pt x="18029" y="5181"/>
                    <a:pt x="19423" y="9231"/>
                    <a:pt x="20294" y="12006"/>
                  </a:cubicBezTo>
                  <a:cubicBezTo>
                    <a:pt x="21165" y="14781"/>
                    <a:pt x="21513" y="16281"/>
                    <a:pt x="21513" y="17181"/>
                  </a:cubicBezTo>
                  <a:cubicBezTo>
                    <a:pt x="21513" y="18081"/>
                    <a:pt x="21165" y="18381"/>
                    <a:pt x="20816" y="18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9855200" y="26416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115549" y="2514599"/>
              <a:ext cx="95214" cy="31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10" fill="norm" stroke="1" extrusionOk="0">
                  <a:moveTo>
                    <a:pt x="0" y="0"/>
                  </a:moveTo>
                  <a:cubicBezTo>
                    <a:pt x="2348" y="0"/>
                    <a:pt x="4696" y="0"/>
                    <a:pt x="7983" y="870"/>
                  </a:cubicBezTo>
                  <a:cubicBezTo>
                    <a:pt x="11270" y="1740"/>
                    <a:pt x="15496" y="3479"/>
                    <a:pt x="18078" y="5871"/>
                  </a:cubicBezTo>
                  <a:cubicBezTo>
                    <a:pt x="20661" y="8263"/>
                    <a:pt x="21600" y="11307"/>
                    <a:pt x="20896" y="13699"/>
                  </a:cubicBezTo>
                  <a:cubicBezTo>
                    <a:pt x="20191" y="16091"/>
                    <a:pt x="17843" y="17831"/>
                    <a:pt x="15730" y="18991"/>
                  </a:cubicBezTo>
                  <a:cubicBezTo>
                    <a:pt x="13617" y="20150"/>
                    <a:pt x="11739" y="20730"/>
                    <a:pt x="9626" y="21093"/>
                  </a:cubicBezTo>
                  <a:cubicBezTo>
                    <a:pt x="7513" y="21455"/>
                    <a:pt x="5165" y="21600"/>
                    <a:pt x="3522" y="21020"/>
                  </a:cubicBezTo>
                  <a:cubicBezTo>
                    <a:pt x="1878" y="20440"/>
                    <a:pt x="939" y="19136"/>
                    <a:pt x="0" y="178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287000" y="2413000"/>
              <a:ext cx="25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00"/>
                    <a:pt x="14400" y="5400"/>
                    <a:pt x="18000" y="9000"/>
                  </a:cubicBezTo>
                  <a:cubicBezTo>
                    <a:pt x="21600" y="12600"/>
                    <a:pt x="216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198099" y="2419349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604499" y="26987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572750" y="2819399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1018661" y="2529036"/>
              <a:ext cx="179317" cy="358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83" fill="norm" stroke="1" extrusionOk="0">
                  <a:moveTo>
                    <a:pt x="8875" y="8233"/>
                  </a:moveTo>
                  <a:cubicBezTo>
                    <a:pt x="6614" y="11896"/>
                    <a:pt x="4354" y="15559"/>
                    <a:pt x="2847" y="17896"/>
                  </a:cubicBezTo>
                  <a:cubicBezTo>
                    <a:pt x="1340" y="20233"/>
                    <a:pt x="586" y="21243"/>
                    <a:pt x="210" y="21370"/>
                  </a:cubicBezTo>
                  <a:cubicBezTo>
                    <a:pt x="-167" y="21496"/>
                    <a:pt x="-167" y="20738"/>
                    <a:pt x="1340" y="18401"/>
                  </a:cubicBezTo>
                  <a:cubicBezTo>
                    <a:pt x="2847" y="16064"/>
                    <a:pt x="5861" y="12149"/>
                    <a:pt x="8875" y="8928"/>
                  </a:cubicBezTo>
                  <a:cubicBezTo>
                    <a:pt x="11889" y="5707"/>
                    <a:pt x="14903" y="3180"/>
                    <a:pt x="16912" y="1728"/>
                  </a:cubicBezTo>
                  <a:cubicBezTo>
                    <a:pt x="18921" y="275"/>
                    <a:pt x="19926" y="-104"/>
                    <a:pt x="20554" y="22"/>
                  </a:cubicBezTo>
                  <a:cubicBezTo>
                    <a:pt x="21182" y="149"/>
                    <a:pt x="21433" y="780"/>
                    <a:pt x="21182" y="2928"/>
                  </a:cubicBezTo>
                  <a:cubicBezTo>
                    <a:pt x="20931" y="5075"/>
                    <a:pt x="20177" y="8738"/>
                    <a:pt x="19549" y="11959"/>
                  </a:cubicBezTo>
                  <a:cubicBezTo>
                    <a:pt x="18921" y="15180"/>
                    <a:pt x="18419" y="17959"/>
                    <a:pt x="17917" y="20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1042650" y="275590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683750" y="332740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696450" y="321945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810180" y="3119562"/>
              <a:ext cx="102170" cy="31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84" fill="norm" stroke="1" extrusionOk="0">
                  <a:moveTo>
                    <a:pt x="21278" y="2476"/>
                  </a:moveTo>
                  <a:cubicBezTo>
                    <a:pt x="18192" y="1612"/>
                    <a:pt x="15107" y="748"/>
                    <a:pt x="12241" y="316"/>
                  </a:cubicBezTo>
                  <a:cubicBezTo>
                    <a:pt x="9376" y="-116"/>
                    <a:pt x="6731" y="-116"/>
                    <a:pt x="4527" y="388"/>
                  </a:cubicBezTo>
                  <a:cubicBezTo>
                    <a:pt x="2323" y="892"/>
                    <a:pt x="560" y="1900"/>
                    <a:pt x="119" y="4564"/>
                  </a:cubicBezTo>
                  <a:cubicBezTo>
                    <a:pt x="-322" y="7228"/>
                    <a:pt x="560" y="11548"/>
                    <a:pt x="1221" y="14644"/>
                  </a:cubicBezTo>
                  <a:cubicBezTo>
                    <a:pt x="1882" y="17740"/>
                    <a:pt x="2323" y="19612"/>
                    <a:pt x="2764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759950" y="3308350"/>
              <a:ext cx="1841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7400"/>
                    <a:pt x="3972" y="13200"/>
                    <a:pt x="7572" y="9600"/>
                  </a:cubicBezTo>
                  <a:cubicBezTo>
                    <a:pt x="11172" y="6000"/>
                    <a:pt x="1638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170962" y="3133636"/>
              <a:ext cx="107572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34" fill="norm" stroke="1" extrusionOk="0">
                  <a:moveTo>
                    <a:pt x="9064" y="10227"/>
                  </a:moveTo>
                  <a:cubicBezTo>
                    <a:pt x="6987" y="11531"/>
                    <a:pt x="4910" y="12836"/>
                    <a:pt x="3041" y="14721"/>
                  </a:cubicBezTo>
                  <a:cubicBezTo>
                    <a:pt x="1172" y="16605"/>
                    <a:pt x="-490" y="19070"/>
                    <a:pt x="133" y="17547"/>
                  </a:cubicBezTo>
                  <a:cubicBezTo>
                    <a:pt x="756" y="16025"/>
                    <a:pt x="3664" y="10517"/>
                    <a:pt x="5948" y="7110"/>
                  </a:cubicBezTo>
                  <a:cubicBezTo>
                    <a:pt x="8233" y="3703"/>
                    <a:pt x="9895" y="2398"/>
                    <a:pt x="11972" y="1456"/>
                  </a:cubicBezTo>
                  <a:cubicBezTo>
                    <a:pt x="14048" y="514"/>
                    <a:pt x="16541" y="-66"/>
                    <a:pt x="17995" y="6"/>
                  </a:cubicBezTo>
                  <a:cubicBezTo>
                    <a:pt x="19448" y="79"/>
                    <a:pt x="19864" y="804"/>
                    <a:pt x="20279" y="3268"/>
                  </a:cubicBezTo>
                  <a:cubicBezTo>
                    <a:pt x="20695" y="5733"/>
                    <a:pt x="21110" y="9937"/>
                    <a:pt x="21110" y="13271"/>
                  </a:cubicBezTo>
                  <a:cubicBezTo>
                    <a:pt x="21110" y="16605"/>
                    <a:pt x="20695" y="19070"/>
                    <a:pt x="20279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172700" y="332104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591800" y="33274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0579100" y="3276600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0629915" y="3302794"/>
              <a:ext cx="114285" cy="18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91" fill="norm" stroke="1" extrusionOk="0">
                  <a:moveTo>
                    <a:pt x="21204" y="1413"/>
                  </a:moveTo>
                  <a:cubicBezTo>
                    <a:pt x="17277" y="911"/>
                    <a:pt x="13349" y="408"/>
                    <a:pt x="10011" y="157"/>
                  </a:cubicBezTo>
                  <a:cubicBezTo>
                    <a:pt x="6673" y="-94"/>
                    <a:pt x="3924" y="-94"/>
                    <a:pt x="2157" y="534"/>
                  </a:cubicBezTo>
                  <a:cubicBezTo>
                    <a:pt x="389" y="1162"/>
                    <a:pt x="-396" y="2418"/>
                    <a:pt x="193" y="3422"/>
                  </a:cubicBezTo>
                  <a:cubicBezTo>
                    <a:pt x="782" y="4427"/>
                    <a:pt x="2746" y="5180"/>
                    <a:pt x="5691" y="6311"/>
                  </a:cubicBezTo>
                  <a:cubicBezTo>
                    <a:pt x="8637" y="7441"/>
                    <a:pt x="12564" y="8948"/>
                    <a:pt x="15117" y="11208"/>
                  </a:cubicBezTo>
                  <a:cubicBezTo>
                    <a:pt x="17669" y="13469"/>
                    <a:pt x="18848" y="16483"/>
                    <a:pt x="18062" y="18492"/>
                  </a:cubicBezTo>
                  <a:cubicBezTo>
                    <a:pt x="17277" y="20501"/>
                    <a:pt x="14528" y="21506"/>
                    <a:pt x="13742" y="21380"/>
                  </a:cubicBezTo>
                  <a:cubicBezTo>
                    <a:pt x="12957" y="21255"/>
                    <a:pt x="14135" y="19999"/>
                    <a:pt x="15313" y="18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871824" y="3322933"/>
              <a:ext cx="164476" cy="11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3" fill="norm" stroke="1" extrusionOk="0">
                  <a:moveTo>
                    <a:pt x="14041" y="9895"/>
                  </a:moveTo>
                  <a:cubicBezTo>
                    <a:pt x="13764" y="8000"/>
                    <a:pt x="13487" y="6105"/>
                    <a:pt x="12241" y="4021"/>
                  </a:cubicBezTo>
                  <a:cubicBezTo>
                    <a:pt x="10995" y="1937"/>
                    <a:pt x="8780" y="-337"/>
                    <a:pt x="6703" y="42"/>
                  </a:cubicBezTo>
                  <a:cubicBezTo>
                    <a:pt x="4626" y="421"/>
                    <a:pt x="2687" y="3452"/>
                    <a:pt x="1580" y="6295"/>
                  </a:cubicBezTo>
                  <a:cubicBezTo>
                    <a:pt x="472" y="9137"/>
                    <a:pt x="195" y="11789"/>
                    <a:pt x="56" y="14063"/>
                  </a:cubicBezTo>
                  <a:cubicBezTo>
                    <a:pt x="-82" y="16337"/>
                    <a:pt x="-82" y="18231"/>
                    <a:pt x="1441" y="19179"/>
                  </a:cubicBezTo>
                  <a:cubicBezTo>
                    <a:pt x="2964" y="20126"/>
                    <a:pt x="6010" y="20126"/>
                    <a:pt x="8087" y="19179"/>
                  </a:cubicBezTo>
                  <a:cubicBezTo>
                    <a:pt x="10164" y="18231"/>
                    <a:pt x="11272" y="16337"/>
                    <a:pt x="12380" y="14252"/>
                  </a:cubicBezTo>
                  <a:cubicBezTo>
                    <a:pt x="13487" y="12168"/>
                    <a:pt x="14595" y="9895"/>
                    <a:pt x="15149" y="9895"/>
                  </a:cubicBezTo>
                  <a:cubicBezTo>
                    <a:pt x="15703" y="9895"/>
                    <a:pt x="15703" y="12168"/>
                    <a:pt x="16672" y="14442"/>
                  </a:cubicBezTo>
                  <a:cubicBezTo>
                    <a:pt x="17641" y="16716"/>
                    <a:pt x="19580" y="18989"/>
                    <a:pt x="21518" y="212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228354" y="3304915"/>
              <a:ext cx="80997" cy="14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49" fill="norm" stroke="1" extrusionOk="0">
                  <a:moveTo>
                    <a:pt x="21193" y="5204"/>
                  </a:moveTo>
                  <a:cubicBezTo>
                    <a:pt x="19531" y="3952"/>
                    <a:pt x="17870" y="2699"/>
                    <a:pt x="15655" y="1760"/>
                  </a:cubicBezTo>
                  <a:cubicBezTo>
                    <a:pt x="13439" y="821"/>
                    <a:pt x="10670" y="195"/>
                    <a:pt x="7901" y="39"/>
                  </a:cubicBezTo>
                  <a:cubicBezTo>
                    <a:pt x="5131" y="-118"/>
                    <a:pt x="2362" y="195"/>
                    <a:pt x="978" y="1134"/>
                  </a:cubicBezTo>
                  <a:cubicBezTo>
                    <a:pt x="-407" y="2073"/>
                    <a:pt x="-407" y="3639"/>
                    <a:pt x="1531" y="5986"/>
                  </a:cubicBezTo>
                  <a:cubicBezTo>
                    <a:pt x="3470" y="8334"/>
                    <a:pt x="7347" y="11465"/>
                    <a:pt x="9839" y="13969"/>
                  </a:cubicBezTo>
                  <a:cubicBezTo>
                    <a:pt x="12331" y="16473"/>
                    <a:pt x="13439" y="18352"/>
                    <a:pt x="12608" y="19604"/>
                  </a:cubicBezTo>
                  <a:cubicBezTo>
                    <a:pt x="11778" y="20856"/>
                    <a:pt x="9008" y="21482"/>
                    <a:pt x="6793" y="21169"/>
                  </a:cubicBezTo>
                  <a:cubicBezTo>
                    <a:pt x="4578" y="20856"/>
                    <a:pt x="2916" y="19604"/>
                    <a:pt x="1255" y="18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369385" y="3186570"/>
              <a:ext cx="317458" cy="26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9" fill="norm" stroke="1" extrusionOk="0">
                  <a:moveTo>
                    <a:pt x="4922" y="14607"/>
                  </a:moveTo>
                  <a:cubicBezTo>
                    <a:pt x="4922" y="13743"/>
                    <a:pt x="4922" y="12879"/>
                    <a:pt x="4567" y="12361"/>
                  </a:cubicBezTo>
                  <a:cubicBezTo>
                    <a:pt x="4211" y="11842"/>
                    <a:pt x="3501" y="11669"/>
                    <a:pt x="2790" y="11669"/>
                  </a:cubicBezTo>
                  <a:cubicBezTo>
                    <a:pt x="2080" y="11669"/>
                    <a:pt x="1369" y="11842"/>
                    <a:pt x="801" y="12533"/>
                  </a:cubicBezTo>
                  <a:cubicBezTo>
                    <a:pt x="232" y="13225"/>
                    <a:pt x="-194" y="14434"/>
                    <a:pt x="90" y="15903"/>
                  </a:cubicBezTo>
                  <a:cubicBezTo>
                    <a:pt x="374" y="17372"/>
                    <a:pt x="1369" y="19100"/>
                    <a:pt x="2577" y="19791"/>
                  </a:cubicBezTo>
                  <a:cubicBezTo>
                    <a:pt x="3785" y="20482"/>
                    <a:pt x="5206" y="20137"/>
                    <a:pt x="6201" y="19705"/>
                  </a:cubicBezTo>
                  <a:cubicBezTo>
                    <a:pt x="7195" y="19273"/>
                    <a:pt x="7764" y="18754"/>
                    <a:pt x="7977" y="18927"/>
                  </a:cubicBezTo>
                  <a:cubicBezTo>
                    <a:pt x="8190" y="19100"/>
                    <a:pt x="8048" y="19964"/>
                    <a:pt x="8332" y="20569"/>
                  </a:cubicBezTo>
                  <a:cubicBezTo>
                    <a:pt x="8617" y="21173"/>
                    <a:pt x="9327" y="21519"/>
                    <a:pt x="10038" y="21519"/>
                  </a:cubicBezTo>
                  <a:cubicBezTo>
                    <a:pt x="10748" y="21519"/>
                    <a:pt x="11459" y="21173"/>
                    <a:pt x="12595" y="19618"/>
                  </a:cubicBezTo>
                  <a:cubicBezTo>
                    <a:pt x="13732" y="18063"/>
                    <a:pt x="15295" y="15298"/>
                    <a:pt x="16788" y="12188"/>
                  </a:cubicBezTo>
                  <a:cubicBezTo>
                    <a:pt x="18280" y="9077"/>
                    <a:pt x="19701" y="5621"/>
                    <a:pt x="20482" y="3375"/>
                  </a:cubicBezTo>
                  <a:cubicBezTo>
                    <a:pt x="21264" y="1129"/>
                    <a:pt x="21406" y="92"/>
                    <a:pt x="21264" y="5"/>
                  </a:cubicBezTo>
                  <a:cubicBezTo>
                    <a:pt x="21122" y="-81"/>
                    <a:pt x="20695" y="783"/>
                    <a:pt x="19985" y="3721"/>
                  </a:cubicBezTo>
                  <a:cubicBezTo>
                    <a:pt x="19274" y="6658"/>
                    <a:pt x="18280" y="11669"/>
                    <a:pt x="17995" y="14953"/>
                  </a:cubicBezTo>
                  <a:cubicBezTo>
                    <a:pt x="17711" y="18236"/>
                    <a:pt x="18138" y="19791"/>
                    <a:pt x="18564" y="21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671347" y="3388893"/>
              <a:ext cx="114254" cy="6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890" fill="norm" stroke="1" extrusionOk="0">
                  <a:moveTo>
                    <a:pt x="16485" y="8740"/>
                  </a:moveTo>
                  <a:cubicBezTo>
                    <a:pt x="15307" y="6040"/>
                    <a:pt x="14129" y="3340"/>
                    <a:pt x="11576" y="1652"/>
                  </a:cubicBezTo>
                  <a:cubicBezTo>
                    <a:pt x="9023" y="-35"/>
                    <a:pt x="5096" y="-710"/>
                    <a:pt x="2740" y="977"/>
                  </a:cubicBezTo>
                  <a:cubicBezTo>
                    <a:pt x="383" y="2665"/>
                    <a:pt x="-402" y="6715"/>
                    <a:pt x="187" y="9077"/>
                  </a:cubicBezTo>
                  <a:cubicBezTo>
                    <a:pt x="776" y="11440"/>
                    <a:pt x="2740" y="12115"/>
                    <a:pt x="6471" y="13803"/>
                  </a:cubicBezTo>
                  <a:cubicBezTo>
                    <a:pt x="10202" y="15490"/>
                    <a:pt x="15700" y="18190"/>
                    <a:pt x="21198" y="20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791899" y="3369868"/>
              <a:ext cx="165152" cy="12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17" fill="norm" stroke="1" extrusionOk="0">
                  <a:moveTo>
                    <a:pt x="827" y="4657"/>
                  </a:moveTo>
                  <a:cubicBezTo>
                    <a:pt x="280" y="2857"/>
                    <a:pt x="-267" y="1057"/>
                    <a:pt x="143" y="337"/>
                  </a:cubicBezTo>
                  <a:cubicBezTo>
                    <a:pt x="553" y="-383"/>
                    <a:pt x="1920" y="-23"/>
                    <a:pt x="3834" y="2137"/>
                  </a:cubicBezTo>
                  <a:cubicBezTo>
                    <a:pt x="5748" y="4297"/>
                    <a:pt x="8209" y="8257"/>
                    <a:pt x="9576" y="11137"/>
                  </a:cubicBezTo>
                  <a:cubicBezTo>
                    <a:pt x="10943" y="14017"/>
                    <a:pt x="11217" y="15817"/>
                    <a:pt x="11080" y="17617"/>
                  </a:cubicBezTo>
                  <a:cubicBezTo>
                    <a:pt x="10943" y="19417"/>
                    <a:pt x="10396" y="21217"/>
                    <a:pt x="9849" y="21217"/>
                  </a:cubicBezTo>
                  <a:cubicBezTo>
                    <a:pt x="9303" y="21217"/>
                    <a:pt x="8756" y="19417"/>
                    <a:pt x="9303" y="16357"/>
                  </a:cubicBezTo>
                  <a:cubicBezTo>
                    <a:pt x="9849" y="13297"/>
                    <a:pt x="11490" y="8977"/>
                    <a:pt x="13677" y="6457"/>
                  </a:cubicBezTo>
                  <a:cubicBezTo>
                    <a:pt x="15865" y="3937"/>
                    <a:pt x="18599" y="3217"/>
                    <a:pt x="21333" y="2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210800" y="3765550"/>
              <a:ext cx="74348" cy="9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226" fill="norm" stroke="1" extrusionOk="0">
                  <a:moveTo>
                    <a:pt x="10800" y="0"/>
                  </a:moveTo>
                  <a:cubicBezTo>
                    <a:pt x="8400" y="1440"/>
                    <a:pt x="6000" y="2880"/>
                    <a:pt x="4200" y="5280"/>
                  </a:cubicBezTo>
                  <a:cubicBezTo>
                    <a:pt x="2400" y="7680"/>
                    <a:pt x="1200" y="11040"/>
                    <a:pt x="600" y="13920"/>
                  </a:cubicBezTo>
                  <a:cubicBezTo>
                    <a:pt x="0" y="16800"/>
                    <a:pt x="0" y="19200"/>
                    <a:pt x="1500" y="20400"/>
                  </a:cubicBezTo>
                  <a:cubicBezTo>
                    <a:pt x="3000" y="21600"/>
                    <a:pt x="6000" y="21600"/>
                    <a:pt x="9600" y="19680"/>
                  </a:cubicBezTo>
                  <a:cubicBezTo>
                    <a:pt x="13200" y="17760"/>
                    <a:pt x="17400" y="13920"/>
                    <a:pt x="19500" y="10560"/>
                  </a:cubicBezTo>
                  <a:cubicBezTo>
                    <a:pt x="21600" y="7200"/>
                    <a:pt x="21600" y="4320"/>
                    <a:pt x="19500" y="2640"/>
                  </a:cubicBezTo>
                  <a:cubicBezTo>
                    <a:pt x="17400" y="960"/>
                    <a:pt x="13200" y="480"/>
                    <a:pt x="9600" y="480"/>
                  </a:cubicBezTo>
                  <a:cubicBezTo>
                    <a:pt x="6000" y="480"/>
                    <a:pt x="3000" y="960"/>
                    <a:pt x="0" y="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0223499" y="3682999"/>
              <a:ext cx="2032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025" y="11109"/>
                    <a:pt x="4050" y="9257"/>
                    <a:pt x="6412" y="8794"/>
                  </a:cubicBezTo>
                  <a:cubicBezTo>
                    <a:pt x="8775" y="8331"/>
                    <a:pt x="11475" y="9257"/>
                    <a:pt x="13162" y="11109"/>
                  </a:cubicBezTo>
                  <a:cubicBezTo>
                    <a:pt x="14850" y="12960"/>
                    <a:pt x="15525" y="15737"/>
                    <a:pt x="15300" y="17897"/>
                  </a:cubicBezTo>
                  <a:cubicBezTo>
                    <a:pt x="15075" y="20057"/>
                    <a:pt x="13950" y="21600"/>
                    <a:pt x="13275" y="21600"/>
                  </a:cubicBezTo>
                  <a:cubicBezTo>
                    <a:pt x="12600" y="21600"/>
                    <a:pt x="12375" y="20057"/>
                    <a:pt x="12600" y="17434"/>
                  </a:cubicBezTo>
                  <a:cubicBezTo>
                    <a:pt x="12825" y="14811"/>
                    <a:pt x="13500" y="11109"/>
                    <a:pt x="15075" y="8023"/>
                  </a:cubicBezTo>
                  <a:cubicBezTo>
                    <a:pt x="16650" y="4937"/>
                    <a:pt x="19125" y="2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0747556" y="3708400"/>
              <a:ext cx="1569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040"/>
                    <a:pt x="-1582" y="10080"/>
                    <a:pt x="1118" y="13680"/>
                  </a:cubicBezTo>
                  <a:cubicBezTo>
                    <a:pt x="3818" y="17280"/>
                    <a:pt x="11918" y="194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0833100" y="3733799"/>
              <a:ext cx="158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6480" y="3600"/>
                  </a:cubicBezTo>
                  <a:cubicBezTo>
                    <a:pt x="10080" y="7200"/>
                    <a:pt x="1584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0896600" y="3739020"/>
              <a:ext cx="107950" cy="18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3077"/>
                  </a:moveTo>
                  <a:cubicBezTo>
                    <a:pt x="20329" y="1604"/>
                    <a:pt x="19059" y="131"/>
                    <a:pt x="17365" y="9"/>
                  </a:cubicBezTo>
                  <a:cubicBezTo>
                    <a:pt x="15671" y="-114"/>
                    <a:pt x="13553" y="1113"/>
                    <a:pt x="10588" y="4672"/>
                  </a:cubicBezTo>
                  <a:cubicBezTo>
                    <a:pt x="7624" y="8231"/>
                    <a:pt x="3812" y="14122"/>
                    <a:pt x="1906" y="17313"/>
                  </a:cubicBezTo>
                  <a:cubicBezTo>
                    <a:pt x="0" y="20504"/>
                    <a:pt x="0" y="20995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1029950" y="3733800"/>
              <a:ext cx="317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236"/>
                    <a:pt x="12960" y="10473"/>
                    <a:pt x="9360" y="14073"/>
                  </a:cubicBezTo>
                  <a:cubicBezTo>
                    <a:pt x="5760" y="17673"/>
                    <a:pt x="288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1315700" y="38544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1319797" y="3630083"/>
              <a:ext cx="412080" cy="32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5" fill="norm" stroke="1" extrusionOk="0">
                  <a:moveTo>
                    <a:pt x="1109" y="14354"/>
                  </a:moveTo>
                  <a:cubicBezTo>
                    <a:pt x="1219" y="16165"/>
                    <a:pt x="1330" y="17977"/>
                    <a:pt x="1164" y="19301"/>
                  </a:cubicBezTo>
                  <a:cubicBezTo>
                    <a:pt x="999" y="20625"/>
                    <a:pt x="558" y="21461"/>
                    <a:pt x="283" y="21530"/>
                  </a:cubicBezTo>
                  <a:cubicBezTo>
                    <a:pt x="7" y="21600"/>
                    <a:pt x="-103" y="20903"/>
                    <a:pt x="117" y="19719"/>
                  </a:cubicBezTo>
                  <a:cubicBezTo>
                    <a:pt x="338" y="18534"/>
                    <a:pt x="889" y="16862"/>
                    <a:pt x="1275" y="15677"/>
                  </a:cubicBezTo>
                  <a:cubicBezTo>
                    <a:pt x="1660" y="14493"/>
                    <a:pt x="1881" y="13796"/>
                    <a:pt x="2266" y="13517"/>
                  </a:cubicBezTo>
                  <a:cubicBezTo>
                    <a:pt x="2652" y="13239"/>
                    <a:pt x="3203" y="13378"/>
                    <a:pt x="3589" y="13796"/>
                  </a:cubicBezTo>
                  <a:cubicBezTo>
                    <a:pt x="3975" y="14214"/>
                    <a:pt x="4195" y="14911"/>
                    <a:pt x="4305" y="15677"/>
                  </a:cubicBezTo>
                  <a:cubicBezTo>
                    <a:pt x="4415" y="16444"/>
                    <a:pt x="4415" y="17280"/>
                    <a:pt x="4526" y="17280"/>
                  </a:cubicBezTo>
                  <a:cubicBezTo>
                    <a:pt x="4636" y="17280"/>
                    <a:pt x="4856" y="16444"/>
                    <a:pt x="5187" y="15677"/>
                  </a:cubicBezTo>
                  <a:cubicBezTo>
                    <a:pt x="5517" y="14911"/>
                    <a:pt x="5958" y="14214"/>
                    <a:pt x="6454" y="13796"/>
                  </a:cubicBezTo>
                  <a:cubicBezTo>
                    <a:pt x="6950" y="13378"/>
                    <a:pt x="7501" y="13239"/>
                    <a:pt x="7942" y="13517"/>
                  </a:cubicBezTo>
                  <a:cubicBezTo>
                    <a:pt x="8383" y="13796"/>
                    <a:pt x="8713" y="14493"/>
                    <a:pt x="8879" y="15259"/>
                  </a:cubicBezTo>
                  <a:cubicBezTo>
                    <a:pt x="9044" y="16026"/>
                    <a:pt x="9044" y="16862"/>
                    <a:pt x="9264" y="17628"/>
                  </a:cubicBezTo>
                  <a:cubicBezTo>
                    <a:pt x="9485" y="18395"/>
                    <a:pt x="9926" y="19092"/>
                    <a:pt x="10421" y="19440"/>
                  </a:cubicBezTo>
                  <a:cubicBezTo>
                    <a:pt x="10917" y="19788"/>
                    <a:pt x="11468" y="19788"/>
                    <a:pt x="12019" y="19719"/>
                  </a:cubicBezTo>
                  <a:cubicBezTo>
                    <a:pt x="12570" y="19649"/>
                    <a:pt x="13121" y="19510"/>
                    <a:pt x="13617" y="19231"/>
                  </a:cubicBezTo>
                  <a:cubicBezTo>
                    <a:pt x="14113" y="18952"/>
                    <a:pt x="14554" y="18534"/>
                    <a:pt x="14830" y="17977"/>
                  </a:cubicBezTo>
                  <a:cubicBezTo>
                    <a:pt x="15105" y="17419"/>
                    <a:pt x="15215" y="16723"/>
                    <a:pt x="14995" y="16305"/>
                  </a:cubicBezTo>
                  <a:cubicBezTo>
                    <a:pt x="14775" y="15886"/>
                    <a:pt x="14224" y="15747"/>
                    <a:pt x="13673" y="15677"/>
                  </a:cubicBezTo>
                  <a:cubicBezTo>
                    <a:pt x="13121" y="15608"/>
                    <a:pt x="12570" y="15608"/>
                    <a:pt x="12460" y="16165"/>
                  </a:cubicBezTo>
                  <a:cubicBezTo>
                    <a:pt x="12350" y="16723"/>
                    <a:pt x="12681" y="17837"/>
                    <a:pt x="13011" y="18674"/>
                  </a:cubicBezTo>
                  <a:cubicBezTo>
                    <a:pt x="13342" y="19510"/>
                    <a:pt x="13673" y="20067"/>
                    <a:pt x="14113" y="20276"/>
                  </a:cubicBezTo>
                  <a:cubicBezTo>
                    <a:pt x="14554" y="20485"/>
                    <a:pt x="15105" y="20346"/>
                    <a:pt x="15656" y="19510"/>
                  </a:cubicBezTo>
                  <a:cubicBezTo>
                    <a:pt x="16207" y="18674"/>
                    <a:pt x="16758" y="17141"/>
                    <a:pt x="17640" y="14005"/>
                  </a:cubicBezTo>
                  <a:cubicBezTo>
                    <a:pt x="18521" y="10870"/>
                    <a:pt x="19734" y="6132"/>
                    <a:pt x="20450" y="3414"/>
                  </a:cubicBezTo>
                  <a:cubicBezTo>
                    <a:pt x="21166" y="697"/>
                    <a:pt x="21387" y="0"/>
                    <a:pt x="21442" y="0"/>
                  </a:cubicBezTo>
                  <a:cubicBezTo>
                    <a:pt x="21497" y="0"/>
                    <a:pt x="21387" y="697"/>
                    <a:pt x="20946" y="3414"/>
                  </a:cubicBezTo>
                  <a:cubicBezTo>
                    <a:pt x="20505" y="6132"/>
                    <a:pt x="19734" y="10870"/>
                    <a:pt x="19403" y="13935"/>
                  </a:cubicBezTo>
                  <a:cubicBezTo>
                    <a:pt x="19073" y="17001"/>
                    <a:pt x="19183" y="18395"/>
                    <a:pt x="19458" y="19231"/>
                  </a:cubicBezTo>
                  <a:cubicBezTo>
                    <a:pt x="19734" y="20067"/>
                    <a:pt x="20175" y="20346"/>
                    <a:pt x="20615" y="206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619369" y="3773637"/>
              <a:ext cx="128131" cy="17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05" fill="norm" stroke="1" extrusionOk="0">
                  <a:moveTo>
                    <a:pt x="9750" y="6732"/>
                  </a:moveTo>
                  <a:cubicBezTo>
                    <a:pt x="7979" y="5703"/>
                    <a:pt x="6209" y="4675"/>
                    <a:pt x="4261" y="3518"/>
                  </a:cubicBezTo>
                  <a:cubicBezTo>
                    <a:pt x="2314" y="2360"/>
                    <a:pt x="189" y="1075"/>
                    <a:pt x="12" y="432"/>
                  </a:cubicBezTo>
                  <a:cubicBezTo>
                    <a:pt x="-165" y="-211"/>
                    <a:pt x="1605" y="-211"/>
                    <a:pt x="5146" y="946"/>
                  </a:cubicBezTo>
                  <a:cubicBezTo>
                    <a:pt x="8687" y="2103"/>
                    <a:pt x="13999" y="4418"/>
                    <a:pt x="17186" y="7246"/>
                  </a:cubicBezTo>
                  <a:cubicBezTo>
                    <a:pt x="20373" y="10075"/>
                    <a:pt x="21435" y="13418"/>
                    <a:pt x="21435" y="15603"/>
                  </a:cubicBezTo>
                  <a:cubicBezTo>
                    <a:pt x="21435" y="17789"/>
                    <a:pt x="20373" y="18818"/>
                    <a:pt x="19133" y="19718"/>
                  </a:cubicBezTo>
                  <a:cubicBezTo>
                    <a:pt x="17894" y="20618"/>
                    <a:pt x="16478" y="21389"/>
                    <a:pt x="15946" y="21003"/>
                  </a:cubicBezTo>
                  <a:cubicBezTo>
                    <a:pt x="15415" y="20618"/>
                    <a:pt x="15769" y="19075"/>
                    <a:pt x="16832" y="17275"/>
                  </a:cubicBezTo>
                  <a:cubicBezTo>
                    <a:pt x="17894" y="15475"/>
                    <a:pt x="19665" y="13418"/>
                    <a:pt x="21435" y="113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811000" y="3771899"/>
              <a:ext cx="12700" cy="11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4138"/>
                  </a:moveTo>
                  <a:cubicBezTo>
                    <a:pt x="0" y="17280"/>
                    <a:pt x="0" y="20422"/>
                    <a:pt x="1800" y="21011"/>
                  </a:cubicBezTo>
                  <a:cubicBezTo>
                    <a:pt x="3600" y="21600"/>
                    <a:pt x="7200" y="19636"/>
                    <a:pt x="10800" y="15709"/>
                  </a:cubicBezTo>
                  <a:cubicBezTo>
                    <a:pt x="14400" y="11782"/>
                    <a:pt x="180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855450" y="3778250"/>
              <a:ext cx="444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785600" y="3816350"/>
              <a:ext cx="165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85" y="4235"/>
                    <a:pt x="9969" y="8471"/>
                    <a:pt x="6369" y="12071"/>
                  </a:cubicBezTo>
                  <a:cubicBezTo>
                    <a:pt x="2769" y="15671"/>
                    <a:pt x="1385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175250" y="990599"/>
              <a:ext cx="4832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246" y="12240"/>
                    <a:pt x="492" y="11520"/>
                    <a:pt x="795" y="11160"/>
                  </a:cubicBezTo>
                  <a:cubicBezTo>
                    <a:pt x="1098" y="10800"/>
                    <a:pt x="1457" y="10800"/>
                    <a:pt x="1821" y="10620"/>
                  </a:cubicBezTo>
                  <a:cubicBezTo>
                    <a:pt x="2186" y="10440"/>
                    <a:pt x="2555" y="10080"/>
                    <a:pt x="2938" y="9180"/>
                  </a:cubicBezTo>
                  <a:cubicBezTo>
                    <a:pt x="3321" y="8280"/>
                    <a:pt x="3718" y="6840"/>
                    <a:pt x="4078" y="5760"/>
                  </a:cubicBezTo>
                  <a:cubicBezTo>
                    <a:pt x="4437" y="4680"/>
                    <a:pt x="4759" y="3960"/>
                    <a:pt x="5104" y="3420"/>
                  </a:cubicBezTo>
                  <a:cubicBezTo>
                    <a:pt x="5450" y="2880"/>
                    <a:pt x="5819" y="2520"/>
                    <a:pt x="6202" y="2160"/>
                  </a:cubicBezTo>
                  <a:cubicBezTo>
                    <a:pt x="6585" y="1800"/>
                    <a:pt x="6982" y="1440"/>
                    <a:pt x="7318" y="1080"/>
                  </a:cubicBezTo>
                  <a:cubicBezTo>
                    <a:pt x="7654" y="720"/>
                    <a:pt x="7929" y="360"/>
                    <a:pt x="8227" y="180"/>
                  </a:cubicBezTo>
                  <a:cubicBezTo>
                    <a:pt x="8525" y="0"/>
                    <a:pt x="8846" y="0"/>
                    <a:pt x="9154" y="0"/>
                  </a:cubicBezTo>
                  <a:cubicBezTo>
                    <a:pt x="9461" y="0"/>
                    <a:pt x="9755" y="0"/>
                    <a:pt x="10067" y="0"/>
                  </a:cubicBezTo>
                  <a:cubicBezTo>
                    <a:pt x="10379" y="0"/>
                    <a:pt x="10710" y="0"/>
                    <a:pt x="11046" y="180"/>
                  </a:cubicBezTo>
                  <a:cubicBezTo>
                    <a:pt x="11382" y="360"/>
                    <a:pt x="11722" y="720"/>
                    <a:pt x="12063" y="900"/>
                  </a:cubicBezTo>
                  <a:cubicBezTo>
                    <a:pt x="12404" y="1080"/>
                    <a:pt x="12744" y="1080"/>
                    <a:pt x="13071" y="1260"/>
                  </a:cubicBezTo>
                  <a:cubicBezTo>
                    <a:pt x="13397" y="1440"/>
                    <a:pt x="13709" y="1800"/>
                    <a:pt x="14036" y="2340"/>
                  </a:cubicBezTo>
                  <a:cubicBezTo>
                    <a:pt x="14362" y="2880"/>
                    <a:pt x="14703" y="3600"/>
                    <a:pt x="15100" y="4500"/>
                  </a:cubicBezTo>
                  <a:cubicBezTo>
                    <a:pt x="15498" y="5400"/>
                    <a:pt x="15952" y="6480"/>
                    <a:pt x="16377" y="7560"/>
                  </a:cubicBezTo>
                  <a:cubicBezTo>
                    <a:pt x="16803" y="8640"/>
                    <a:pt x="17201" y="9720"/>
                    <a:pt x="17584" y="10620"/>
                  </a:cubicBezTo>
                  <a:cubicBezTo>
                    <a:pt x="17967" y="11520"/>
                    <a:pt x="18336" y="12240"/>
                    <a:pt x="18724" y="13140"/>
                  </a:cubicBezTo>
                  <a:cubicBezTo>
                    <a:pt x="19112" y="14040"/>
                    <a:pt x="19519" y="15120"/>
                    <a:pt x="19930" y="16380"/>
                  </a:cubicBezTo>
                  <a:cubicBezTo>
                    <a:pt x="20342" y="17640"/>
                    <a:pt x="20758" y="19080"/>
                    <a:pt x="21037" y="19980"/>
                  </a:cubicBezTo>
                  <a:cubicBezTo>
                    <a:pt x="21316" y="20880"/>
                    <a:pt x="21458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73810" y="1720018"/>
              <a:ext cx="161190" cy="4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14" fill="norm" stroke="1" extrusionOk="0">
                  <a:moveTo>
                    <a:pt x="21362" y="1690"/>
                  </a:moveTo>
                  <a:cubicBezTo>
                    <a:pt x="20801" y="1231"/>
                    <a:pt x="20240" y="771"/>
                    <a:pt x="18557" y="403"/>
                  </a:cubicBezTo>
                  <a:cubicBezTo>
                    <a:pt x="16874" y="36"/>
                    <a:pt x="14068" y="-240"/>
                    <a:pt x="11404" y="311"/>
                  </a:cubicBezTo>
                  <a:cubicBezTo>
                    <a:pt x="8739" y="863"/>
                    <a:pt x="6214" y="2242"/>
                    <a:pt x="4110" y="4677"/>
                  </a:cubicBezTo>
                  <a:cubicBezTo>
                    <a:pt x="2006" y="7113"/>
                    <a:pt x="323" y="10606"/>
                    <a:pt x="43" y="13180"/>
                  </a:cubicBezTo>
                  <a:cubicBezTo>
                    <a:pt x="-238" y="15753"/>
                    <a:pt x="884" y="17408"/>
                    <a:pt x="2707" y="18649"/>
                  </a:cubicBezTo>
                  <a:cubicBezTo>
                    <a:pt x="4531" y="19889"/>
                    <a:pt x="7056" y="20717"/>
                    <a:pt x="9159" y="21038"/>
                  </a:cubicBezTo>
                  <a:cubicBezTo>
                    <a:pt x="11263" y="21360"/>
                    <a:pt x="12946" y="21176"/>
                    <a:pt x="1463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11200" y="1752599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400"/>
                    <a:pt x="11400" y="12800"/>
                    <a:pt x="15000" y="16400"/>
                  </a:cubicBezTo>
                  <a:cubicBezTo>
                    <a:pt x="18600" y="20000"/>
                    <a:pt x="201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12799" y="1765300"/>
              <a:ext cx="825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479"/>
                    <a:pt x="16062" y="4957"/>
                    <a:pt x="13846" y="7554"/>
                  </a:cubicBezTo>
                  <a:cubicBezTo>
                    <a:pt x="11631" y="10151"/>
                    <a:pt x="9969" y="12866"/>
                    <a:pt x="7754" y="15226"/>
                  </a:cubicBezTo>
                  <a:cubicBezTo>
                    <a:pt x="5538" y="17587"/>
                    <a:pt x="2769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971550" y="20320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418393" y="1811866"/>
              <a:ext cx="226258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3979" y="2464"/>
                  </a:moveTo>
                  <a:cubicBezTo>
                    <a:pt x="2979" y="2030"/>
                    <a:pt x="1979" y="1595"/>
                    <a:pt x="1179" y="1087"/>
                  </a:cubicBezTo>
                  <a:cubicBezTo>
                    <a:pt x="379" y="580"/>
                    <a:pt x="-221" y="0"/>
                    <a:pt x="79" y="0"/>
                  </a:cubicBezTo>
                  <a:cubicBezTo>
                    <a:pt x="379" y="0"/>
                    <a:pt x="1579" y="580"/>
                    <a:pt x="4279" y="2464"/>
                  </a:cubicBezTo>
                  <a:cubicBezTo>
                    <a:pt x="6979" y="4349"/>
                    <a:pt x="11179" y="7538"/>
                    <a:pt x="14279" y="10945"/>
                  </a:cubicBezTo>
                  <a:cubicBezTo>
                    <a:pt x="17379" y="14352"/>
                    <a:pt x="19379" y="17976"/>
                    <a:pt x="2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517649" y="1816100"/>
              <a:ext cx="1460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904" y="695"/>
                  </a:cubicBezTo>
                  <a:cubicBezTo>
                    <a:pt x="15339" y="1389"/>
                    <a:pt x="13774" y="2779"/>
                    <a:pt x="11426" y="5305"/>
                  </a:cubicBezTo>
                  <a:cubicBezTo>
                    <a:pt x="9078" y="7832"/>
                    <a:pt x="5948" y="11495"/>
                    <a:pt x="3913" y="14400"/>
                  </a:cubicBezTo>
                  <a:cubicBezTo>
                    <a:pt x="1878" y="17305"/>
                    <a:pt x="939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847850" y="1734771"/>
              <a:ext cx="171459" cy="603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58" fill="norm" stroke="1" extrusionOk="0">
                  <a:moveTo>
                    <a:pt x="3951" y="8311"/>
                  </a:moveTo>
                  <a:cubicBezTo>
                    <a:pt x="3424" y="10795"/>
                    <a:pt x="2898" y="13278"/>
                    <a:pt x="2371" y="15197"/>
                  </a:cubicBezTo>
                  <a:cubicBezTo>
                    <a:pt x="1844" y="17117"/>
                    <a:pt x="1317" y="18471"/>
                    <a:pt x="922" y="19525"/>
                  </a:cubicBezTo>
                  <a:cubicBezTo>
                    <a:pt x="527" y="20579"/>
                    <a:pt x="263" y="21331"/>
                    <a:pt x="132" y="21444"/>
                  </a:cubicBezTo>
                  <a:cubicBezTo>
                    <a:pt x="0" y="21557"/>
                    <a:pt x="0" y="21030"/>
                    <a:pt x="0" y="19262"/>
                  </a:cubicBezTo>
                  <a:cubicBezTo>
                    <a:pt x="0" y="17493"/>
                    <a:pt x="0" y="14482"/>
                    <a:pt x="395" y="11773"/>
                  </a:cubicBezTo>
                  <a:cubicBezTo>
                    <a:pt x="790" y="9064"/>
                    <a:pt x="1580" y="6655"/>
                    <a:pt x="2898" y="4849"/>
                  </a:cubicBezTo>
                  <a:cubicBezTo>
                    <a:pt x="4215" y="3043"/>
                    <a:pt x="6059" y="1839"/>
                    <a:pt x="7639" y="1124"/>
                  </a:cubicBezTo>
                  <a:cubicBezTo>
                    <a:pt x="9220" y="409"/>
                    <a:pt x="10537" y="183"/>
                    <a:pt x="11854" y="70"/>
                  </a:cubicBezTo>
                  <a:cubicBezTo>
                    <a:pt x="13171" y="-43"/>
                    <a:pt x="14488" y="-43"/>
                    <a:pt x="15937" y="258"/>
                  </a:cubicBezTo>
                  <a:cubicBezTo>
                    <a:pt x="17385" y="559"/>
                    <a:pt x="18966" y="1161"/>
                    <a:pt x="19098" y="2102"/>
                  </a:cubicBezTo>
                  <a:cubicBezTo>
                    <a:pt x="19229" y="3043"/>
                    <a:pt x="17912" y="4322"/>
                    <a:pt x="16859" y="5112"/>
                  </a:cubicBezTo>
                  <a:cubicBezTo>
                    <a:pt x="15805" y="5903"/>
                    <a:pt x="15015" y="6204"/>
                    <a:pt x="14224" y="6505"/>
                  </a:cubicBezTo>
                  <a:cubicBezTo>
                    <a:pt x="13434" y="6806"/>
                    <a:pt x="12644" y="7107"/>
                    <a:pt x="13039" y="7220"/>
                  </a:cubicBezTo>
                  <a:cubicBezTo>
                    <a:pt x="13434" y="7333"/>
                    <a:pt x="15015" y="7257"/>
                    <a:pt x="16463" y="7295"/>
                  </a:cubicBezTo>
                  <a:cubicBezTo>
                    <a:pt x="17912" y="7333"/>
                    <a:pt x="19229" y="7483"/>
                    <a:pt x="20151" y="7747"/>
                  </a:cubicBezTo>
                  <a:cubicBezTo>
                    <a:pt x="21073" y="8010"/>
                    <a:pt x="21600" y="8386"/>
                    <a:pt x="21205" y="9064"/>
                  </a:cubicBezTo>
                  <a:cubicBezTo>
                    <a:pt x="20810" y="9741"/>
                    <a:pt x="19493" y="10719"/>
                    <a:pt x="16727" y="11209"/>
                  </a:cubicBezTo>
                  <a:cubicBezTo>
                    <a:pt x="13961" y="11698"/>
                    <a:pt x="9746" y="11698"/>
                    <a:pt x="5532" y="1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899155" y="1531296"/>
              <a:ext cx="145545" cy="10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14" fill="norm" stroke="1" extrusionOk="0">
                  <a:moveTo>
                    <a:pt x="864" y="4799"/>
                  </a:moveTo>
                  <a:cubicBezTo>
                    <a:pt x="551" y="8952"/>
                    <a:pt x="238" y="13106"/>
                    <a:pt x="82" y="16222"/>
                  </a:cubicBezTo>
                  <a:cubicBezTo>
                    <a:pt x="-75" y="19337"/>
                    <a:pt x="-75" y="21414"/>
                    <a:pt x="708" y="21414"/>
                  </a:cubicBezTo>
                  <a:cubicBezTo>
                    <a:pt x="1490" y="21414"/>
                    <a:pt x="3055" y="19337"/>
                    <a:pt x="4464" y="16014"/>
                  </a:cubicBezTo>
                  <a:cubicBezTo>
                    <a:pt x="5873" y="12691"/>
                    <a:pt x="7125" y="8122"/>
                    <a:pt x="8221" y="5006"/>
                  </a:cubicBezTo>
                  <a:cubicBezTo>
                    <a:pt x="9316" y="1891"/>
                    <a:pt x="10255" y="229"/>
                    <a:pt x="11351" y="22"/>
                  </a:cubicBezTo>
                  <a:cubicBezTo>
                    <a:pt x="12447" y="-186"/>
                    <a:pt x="13699" y="1060"/>
                    <a:pt x="15421" y="4383"/>
                  </a:cubicBezTo>
                  <a:cubicBezTo>
                    <a:pt x="17142" y="7706"/>
                    <a:pt x="19334" y="13106"/>
                    <a:pt x="21525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184399" y="1708150"/>
              <a:ext cx="125267" cy="46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85" fill="norm" stroke="1" extrusionOk="0">
                  <a:moveTo>
                    <a:pt x="3187" y="0"/>
                  </a:moveTo>
                  <a:cubicBezTo>
                    <a:pt x="6020" y="681"/>
                    <a:pt x="8852" y="1362"/>
                    <a:pt x="12039" y="3065"/>
                  </a:cubicBezTo>
                  <a:cubicBezTo>
                    <a:pt x="15226" y="4768"/>
                    <a:pt x="18767" y="7492"/>
                    <a:pt x="20184" y="10265"/>
                  </a:cubicBezTo>
                  <a:cubicBezTo>
                    <a:pt x="21600" y="13038"/>
                    <a:pt x="20892" y="15859"/>
                    <a:pt x="19475" y="17757"/>
                  </a:cubicBezTo>
                  <a:cubicBezTo>
                    <a:pt x="18059" y="19654"/>
                    <a:pt x="15934" y="20627"/>
                    <a:pt x="13102" y="21114"/>
                  </a:cubicBezTo>
                  <a:cubicBezTo>
                    <a:pt x="10269" y="21600"/>
                    <a:pt x="6728" y="21600"/>
                    <a:pt x="4426" y="21162"/>
                  </a:cubicBezTo>
                  <a:cubicBezTo>
                    <a:pt x="2125" y="20724"/>
                    <a:pt x="1062" y="19849"/>
                    <a:pt x="0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393950" y="1485900"/>
              <a:ext cx="2172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6141"/>
                    <a:pt x="15709" y="12282"/>
                    <a:pt x="18655" y="15882"/>
                  </a:cubicBezTo>
                  <a:cubicBezTo>
                    <a:pt x="21600" y="19482"/>
                    <a:pt x="19636" y="20541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315487" y="1489732"/>
              <a:ext cx="192763" cy="3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570" fill="norm" stroke="1" extrusionOk="0">
                  <a:moveTo>
                    <a:pt x="251" y="20570"/>
                  </a:moveTo>
                  <a:cubicBezTo>
                    <a:pt x="16" y="14217"/>
                    <a:pt x="-219" y="7864"/>
                    <a:pt x="368" y="4052"/>
                  </a:cubicBezTo>
                  <a:cubicBezTo>
                    <a:pt x="955" y="241"/>
                    <a:pt x="2364" y="-1030"/>
                    <a:pt x="6003" y="876"/>
                  </a:cubicBezTo>
                  <a:cubicBezTo>
                    <a:pt x="9642" y="2782"/>
                    <a:pt x="15511" y="7864"/>
                    <a:pt x="21381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825893" y="1760057"/>
              <a:ext cx="145907" cy="43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42" fill="norm" stroke="1" extrusionOk="0">
                  <a:moveTo>
                    <a:pt x="21270" y="1815"/>
                  </a:moveTo>
                  <a:cubicBezTo>
                    <a:pt x="19727" y="1088"/>
                    <a:pt x="18184" y="361"/>
                    <a:pt x="16641" y="102"/>
                  </a:cubicBezTo>
                  <a:cubicBezTo>
                    <a:pt x="15099" y="-158"/>
                    <a:pt x="13556" y="50"/>
                    <a:pt x="11396" y="1088"/>
                  </a:cubicBezTo>
                  <a:cubicBezTo>
                    <a:pt x="9236" y="2127"/>
                    <a:pt x="6459" y="3996"/>
                    <a:pt x="4299" y="6644"/>
                  </a:cubicBezTo>
                  <a:cubicBezTo>
                    <a:pt x="2139" y="9292"/>
                    <a:pt x="596" y="12719"/>
                    <a:pt x="133" y="15211"/>
                  </a:cubicBezTo>
                  <a:cubicBezTo>
                    <a:pt x="-330" y="17704"/>
                    <a:pt x="287" y="19261"/>
                    <a:pt x="3990" y="20144"/>
                  </a:cubicBezTo>
                  <a:cubicBezTo>
                    <a:pt x="7693" y="21027"/>
                    <a:pt x="14481" y="21234"/>
                    <a:pt x="2127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3092450" y="1778000"/>
              <a:ext cx="1270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914"/>
                    <a:pt x="11520" y="11829"/>
                    <a:pt x="15120" y="15429"/>
                  </a:cubicBezTo>
                  <a:cubicBezTo>
                    <a:pt x="18720" y="19029"/>
                    <a:pt x="2016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3181350" y="1816100"/>
              <a:ext cx="1397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523"/>
                    <a:pt x="13745" y="7047"/>
                    <a:pt x="10145" y="10340"/>
                  </a:cubicBezTo>
                  <a:cubicBezTo>
                    <a:pt x="6545" y="13634"/>
                    <a:pt x="3273" y="16698"/>
                    <a:pt x="1636" y="18536"/>
                  </a:cubicBezTo>
                  <a:cubicBezTo>
                    <a:pt x="0" y="20374"/>
                    <a:pt x="0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422650" y="20383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714750" y="1873250"/>
              <a:ext cx="1778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308"/>
                    <a:pt x="6686" y="6616"/>
                    <a:pt x="10286" y="10216"/>
                  </a:cubicBezTo>
                  <a:cubicBezTo>
                    <a:pt x="13886" y="13816"/>
                    <a:pt x="17743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782794" y="1905000"/>
              <a:ext cx="122456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1842"/>
                    <a:pt x="13858" y="3684"/>
                    <a:pt x="10197" y="6447"/>
                  </a:cubicBezTo>
                  <a:cubicBezTo>
                    <a:pt x="6536" y="9209"/>
                    <a:pt x="2875" y="12893"/>
                    <a:pt x="1227" y="15572"/>
                  </a:cubicBezTo>
                  <a:cubicBezTo>
                    <a:pt x="-420" y="18251"/>
                    <a:pt x="-54" y="19926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000500" y="1791646"/>
              <a:ext cx="169101" cy="50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7" fill="norm" stroke="1" extrusionOk="0">
                  <a:moveTo>
                    <a:pt x="2400" y="13516"/>
                  </a:moveTo>
                  <a:cubicBezTo>
                    <a:pt x="1600" y="15323"/>
                    <a:pt x="800" y="17131"/>
                    <a:pt x="400" y="18306"/>
                  </a:cubicBezTo>
                  <a:cubicBezTo>
                    <a:pt x="0" y="19481"/>
                    <a:pt x="0" y="20023"/>
                    <a:pt x="0" y="20520"/>
                  </a:cubicBezTo>
                  <a:cubicBezTo>
                    <a:pt x="0" y="21017"/>
                    <a:pt x="0" y="21469"/>
                    <a:pt x="133" y="21424"/>
                  </a:cubicBezTo>
                  <a:cubicBezTo>
                    <a:pt x="267" y="21379"/>
                    <a:pt x="533" y="20836"/>
                    <a:pt x="933" y="19210"/>
                  </a:cubicBezTo>
                  <a:cubicBezTo>
                    <a:pt x="1333" y="17583"/>
                    <a:pt x="1867" y="14872"/>
                    <a:pt x="3067" y="11979"/>
                  </a:cubicBezTo>
                  <a:cubicBezTo>
                    <a:pt x="4267" y="9087"/>
                    <a:pt x="6133" y="6015"/>
                    <a:pt x="7867" y="4026"/>
                  </a:cubicBezTo>
                  <a:cubicBezTo>
                    <a:pt x="9600" y="2038"/>
                    <a:pt x="11200" y="1134"/>
                    <a:pt x="12667" y="592"/>
                  </a:cubicBezTo>
                  <a:cubicBezTo>
                    <a:pt x="14133" y="50"/>
                    <a:pt x="15467" y="-131"/>
                    <a:pt x="16667" y="95"/>
                  </a:cubicBezTo>
                  <a:cubicBezTo>
                    <a:pt x="17867" y="321"/>
                    <a:pt x="18933" y="954"/>
                    <a:pt x="19467" y="1722"/>
                  </a:cubicBezTo>
                  <a:cubicBezTo>
                    <a:pt x="20000" y="2490"/>
                    <a:pt x="20000" y="3394"/>
                    <a:pt x="19467" y="4026"/>
                  </a:cubicBezTo>
                  <a:cubicBezTo>
                    <a:pt x="18933" y="4659"/>
                    <a:pt x="17867" y="5020"/>
                    <a:pt x="16800" y="5337"/>
                  </a:cubicBezTo>
                  <a:cubicBezTo>
                    <a:pt x="15733" y="5653"/>
                    <a:pt x="14667" y="5924"/>
                    <a:pt x="14800" y="6150"/>
                  </a:cubicBezTo>
                  <a:cubicBezTo>
                    <a:pt x="14933" y="6376"/>
                    <a:pt x="16267" y="6557"/>
                    <a:pt x="17733" y="7280"/>
                  </a:cubicBezTo>
                  <a:cubicBezTo>
                    <a:pt x="19200" y="8003"/>
                    <a:pt x="20800" y="9268"/>
                    <a:pt x="21200" y="10398"/>
                  </a:cubicBezTo>
                  <a:cubicBezTo>
                    <a:pt x="21600" y="11528"/>
                    <a:pt x="20800" y="12522"/>
                    <a:pt x="19600" y="13200"/>
                  </a:cubicBezTo>
                  <a:cubicBezTo>
                    <a:pt x="18400" y="13877"/>
                    <a:pt x="16800" y="14239"/>
                    <a:pt x="15067" y="14103"/>
                  </a:cubicBezTo>
                  <a:cubicBezTo>
                    <a:pt x="13333" y="13968"/>
                    <a:pt x="11467" y="13335"/>
                    <a:pt x="9600" y="12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222750" y="1803400"/>
              <a:ext cx="12598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4320" y="0"/>
                  </a:moveTo>
                  <a:cubicBezTo>
                    <a:pt x="7560" y="626"/>
                    <a:pt x="10800" y="1252"/>
                    <a:pt x="14220" y="3183"/>
                  </a:cubicBezTo>
                  <a:cubicBezTo>
                    <a:pt x="17640" y="5113"/>
                    <a:pt x="21240" y="8348"/>
                    <a:pt x="21420" y="11270"/>
                  </a:cubicBezTo>
                  <a:cubicBezTo>
                    <a:pt x="21600" y="14191"/>
                    <a:pt x="18360" y="16800"/>
                    <a:pt x="14220" y="18470"/>
                  </a:cubicBezTo>
                  <a:cubicBezTo>
                    <a:pt x="10080" y="20139"/>
                    <a:pt x="5040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08470" y="2394214"/>
              <a:ext cx="1556881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300" fill="norm" stroke="1" extrusionOk="0">
                  <a:moveTo>
                    <a:pt x="368" y="6900"/>
                  </a:moveTo>
                  <a:cubicBezTo>
                    <a:pt x="191" y="11700"/>
                    <a:pt x="15" y="16500"/>
                    <a:pt x="1" y="18900"/>
                  </a:cubicBezTo>
                  <a:cubicBezTo>
                    <a:pt x="-14" y="21300"/>
                    <a:pt x="133" y="21300"/>
                    <a:pt x="661" y="21300"/>
                  </a:cubicBezTo>
                  <a:cubicBezTo>
                    <a:pt x="1189" y="21300"/>
                    <a:pt x="2099" y="21300"/>
                    <a:pt x="3097" y="20100"/>
                  </a:cubicBezTo>
                  <a:cubicBezTo>
                    <a:pt x="4095" y="18900"/>
                    <a:pt x="5181" y="16500"/>
                    <a:pt x="6252" y="14100"/>
                  </a:cubicBezTo>
                  <a:cubicBezTo>
                    <a:pt x="7323" y="11700"/>
                    <a:pt x="8379" y="9300"/>
                    <a:pt x="9509" y="6900"/>
                  </a:cubicBezTo>
                  <a:cubicBezTo>
                    <a:pt x="10639" y="4500"/>
                    <a:pt x="11843" y="2100"/>
                    <a:pt x="13002" y="900"/>
                  </a:cubicBezTo>
                  <a:cubicBezTo>
                    <a:pt x="14161" y="-300"/>
                    <a:pt x="15276" y="-300"/>
                    <a:pt x="16391" y="900"/>
                  </a:cubicBezTo>
                  <a:cubicBezTo>
                    <a:pt x="17507" y="2100"/>
                    <a:pt x="18622" y="4500"/>
                    <a:pt x="19488" y="8100"/>
                  </a:cubicBezTo>
                  <a:cubicBezTo>
                    <a:pt x="20353" y="11700"/>
                    <a:pt x="20970" y="16500"/>
                    <a:pt x="2158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041400" y="2508250"/>
              <a:ext cx="1016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21600"/>
                    <a:pt x="3150" y="21600"/>
                    <a:pt x="4815" y="20700"/>
                  </a:cubicBezTo>
                  <a:cubicBezTo>
                    <a:pt x="6480" y="19800"/>
                    <a:pt x="8235" y="18000"/>
                    <a:pt x="10192" y="15300"/>
                  </a:cubicBezTo>
                  <a:cubicBezTo>
                    <a:pt x="12150" y="12600"/>
                    <a:pt x="14310" y="9000"/>
                    <a:pt x="16245" y="6300"/>
                  </a:cubicBezTo>
                  <a:cubicBezTo>
                    <a:pt x="18180" y="3600"/>
                    <a:pt x="1989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723900" y="3136900"/>
              <a:ext cx="152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31849" y="3162300"/>
              <a:ext cx="95251" cy="35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7280" y="3685"/>
                    <a:pt x="12960" y="7369"/>
                    <a:pt x="9840" y="10546"/>
                  </a:cubicBezTo>
                  <a:cubicBezTo>
                    <a:pt x="6720" y="13722"/>
                    <a:pt x="4800" y="16391"/>
                    <a:pt x="3120" y="18296"/>
                  </a:cubicBezTo>
                  <a:cubicBezTo>
                    <a:pt x="1440" y="20202"/>
                    <a:pt x="0" y="21346"/>
                    <a:pt x="0" y="21473"/>
                  </a:cubicBezTo>
                  <a:cubicBezTo>
                    <a:pt x="0" y="21600"/>
                    <a:pt x="1440" y="20711"/>
                    <a:pt x="2880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054100" y="2990850"/>
              <a:ext cx="423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14"/>
                    <a:pt x="21600" y="11829"/>
                    <a:pt x="21600" y="15429"/>
                  </a:cubicBezTo>
                  <a:cubicBezTo>
                    <a:pt x="21600" y="19029"/>
                    <a:pt x="10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952500" y="3003549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200"/>
                    <a:pt x="8727" y="10800"/>
                    <a:pt x="12327" y="7200"/>
                  </a:cubicBezTo>
                  <a:cubicBezTo>
                    <a:pt x="15927" y="3600"/>
                    <a:pt x="1876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257300" y="340359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800722" y="3204858"/>
              <a:ext cx="159874" cy="43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5" fill="norm" stroke="1" extrusionOk="0">
                  <a:moveTo>
                    <a:pt x="2038" y="4476"/>
                  </a:moveTo>
                  <a:cubicBezTo>
                    <a:pt x="2038" y="5728"/>
                    <a:pt x="2038" y="6981"/>
                    <a:pt x="2178" y="9172"/>
                  </a:cubicBezTo>
                  <a:cubicBezTo>
                    <a:pt x="2319" y="11363"/>
                    <a:pt x="2599" y="14494"/>
                    <a:pt x="2599" y="16528"/>
                  </a:cubicBezTo>
                  <a:cubicBezTo>
                    <a:pt x="2599" y="18563"/>
                    <a:pt x="2319" y="19502"/>
                    <a:pt x="2178" y="20233"/>
                  </a:cubicBezTo>
                  <a:cubicBezTo>
                    <a:pt x="2038" y="20963"/>
                    <a:pt x="2038" y="21485"/>
                    <a:pt x="1898" y="21485"/>
                  </a:cubicBezTo>
                  <a:cubicBezTo>
                    <a:pt x="1758" y="21485"/>
                    <a:pt x="1477" y="20963"/>
                    <a:pt x="1197" y="19189"/>
                  </a:cubicBezTo>
                  <a:cubicBezTo>
                    <a:pt x="916" y="17415"/>
                    <a:pt x="636" y="14389"/>
                    <a:pt x="355" y="11728"/>
                  </a:cubicBezTo>
                  <a:cubicBezTo>
                    <a:pt x="75" y="9068"/>
                    <a:pt x="-206" y="6772"/>
                    <a:pt x="215" y="5050"/>
                  </a:cubicBezTo>
                  <a:cubicBezTo>
                    <a:pt x="636" y="3328"/>
                    <a:pt x="1758" y="2181"/>
                    <a:pt x="2880" y="1450"/>
                  </a:cubicBezTo>
                  <a:cubicBezTo>
                    <a:pt x="4002" y="720"/>
                    <a:pt x="5124" y="407"/>
                    <a:pt x="6386" y="198"/>
                  </a:cubicBezTo>
                  <a:cubicBezTo>
                    <a:pt x="7649" y="-11"/>
                    <a:pt x="9051" y="-115"/>
                    <a:pt x="10033" y="198"/>
                  </a:cubicBezTo>
                  <a:cubicBezTo>
                    <a:pt x="11015" y="511"/>
                    <a:pt x="11576" y="1242"/>
                    <a:pt x="11436" y="2128"/>
                  </a:cubicBezTo>
                  <a:cubicBezTo>
                    <a:pt x="11295" y="3015"/>
                    <a:pt x="10454" y="4059"/>
                    <a:pt x="9893" y="4842"/>
                  </a:cubicBezTo>
                  <a:cubicBezTo>
                    <a:pt x="9332" y="5624"/>
                    <a:pt x="9051" y="6146"/>
                    <a:pt x="9612" y="6355"/>
                  </a:cubicBezTo>
                  <a:cubicBezTo>
                    <a:pt x="10173" y="6563"/>
                    <a:pt x="11576" y="6459"/>
                    <a:pt x="12978" y="6407"/>
                  </a:cubicBezTo>
                  <a:cubicBezTo>
                    <a:pt x="14381" y="6355"/>
                    <a:pt x="15784" y="6355"/>
                    <a:pt x="17186" y="6720"/>
                  </a:cubicBezTo>
                  <a:cubicBezTo>
                    <a:pt x="18589" y="7085"/>
                    <a:pt x="19991" y="7815"/>
                    <a:pt x="20693" y="8442"/>
                  </a:cubicBezTo>
                  <a:cubicBezTo>
                    <a:pt x="21394" y="9068"/>
                    <a:pt x="21394" y="9589"/>
                    <a:pt x="20412" y="10215"/>
                  </a:cubicBezTo>
                  <a:cubicBezTo>
                    <a:pt x="19430" y="10842"/>
                    <a:pt x="17467" y="11572"/>
                    <a:pt x="14662" y="11781"/>
                  </a:cubicBezTo>
                  <a:cubicBezTo>
                    <a:pt x="11856" y="11989"/>
                    <a:pt x="8210" y="11676"/>
                    <a:pt x="4563" y="1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746249" y="3038245"/>
              <a:ext cx="146051" cy="10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12882"/>
                  </a:moveTo>
                  <a:cubicBezTo>
                    <a:pt x="0" y="10844"/>
                    <a:pt x="0" y="8807"/>
                    <a:pt x="783" y="7380"/>
                  </a:cubicBezTo>
                  <a:cubicBezTo>
                    <a:pt x="1565" y="5954"/>
                    <a:pt x="3130" y="5139"/>
                    <a:pt x="3757" y="6565"/>
                  </a:cubicBezTo>
                  <a:cubicBezTo>
                    <a:pt x="4383" y="7991"/>
                    <a:pt x="4070" y="11659"/>
                    <a:pt x="3757" y="14920"/>
                  </a:cubicBezTo>
                  <a:cubicBezTo>
                    <a:pt x="3443" y="18180"/>
                    <a:pt x="3130" y="21033"/>
                    <a:pt x="3443" y="21033"/>
                  </a:cubicBezTo>
                  <a:cubicBezTo>
                    <a:pt x="3757" y="21033"/>
                    <a:pt x="4696" y="18180"/>
                    <a:pt x="5478" y="15327"/>
                  </a:cubicBezTo>
                  <a:cubicBezTo>
                    <a:pt x="6261" y="12475"/>
                    <a:pt x="6887" y="9622"/>
                    <a:pt x="7826" y="6769"/>
                  </a:cubicBezTo>
                  <a:cubicBezTo>
                    <a:pt x="8765" y="3916"/>
                    <a:pt x="10017" y="1063"/>
                    <a:pt x="11270" y="248"/>
                  </a:cubicBezTo>
                  <a:cubicBezTo>
                    <a:pt x="12522" y="-567"/>
                    <a:pt x="13774" y="656"/>
                    <a:pt x="15496" y="3508"/>
                  </a:cubicBezTo>
                  <a:cubicBezTo>
                    <a:pt x="17217" y="6361"/>
                    <a:pt x="19409" y="10844"/>
                    <a:pt x="21600" y="15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063750" y="312420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1987549" y="30988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324100" y="3263899"/>
              <a:ext cx="146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2541"/>
                    <a:pt x="9391" y="5082"/>
                    <a:pt x="12991" y="8682"/>
                  </a:cubicBezTo>
                  <a:cubicBezTo>
                    <a:pt x="16591" y="12282"/>
                    <a:pt x="19096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374900" y="3238500"/>
              <a:ext cx="1206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80"/>
                    <a:pt x="17811" y="360"/>
                    <a:pt x="15537" y="1890"/>
                  </a:cubicBezTo>
                  <a:cubicBezTo>
                    <a:pt x="13263" y="3420"/>
                    <a:pt x="10611" y="6300"/>
                    <a:pt x="7958" y="9810"/>
                  </a:cubicBezTo>
                  <a:cubicBezTo>
                    <a:pt x="5305" y="13320"/>
                    <a:pt x="2653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597149" y="31178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501899" y="30734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840"/>
                    <a:pt x="8000" y="10080"/>
                    <a:pt x="11600" y="6480"/>
                  </a:cubicBezTo>
                  <a:cubicBezTo>
                    <a:pt x="15200" y="2880"/>
                    <a:pt x="18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2851150" y="3054349"/>
              <a:ext cx="9292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600" fill="norm" stroke="1" extrusionOk="0">
                  <a:moveTo>
                    <a:pt x="0" y="0"/>
                  </a:moveTo>
                  <a:cubicBezTo>
                    <a:pt x="5055" y="1662"/>
                    <a:pt x="10111" y="3323"/>
                    <a:pt x="14247" y="5815"/>
                  </a:cubicBezTo>
                  <a:cubicBezTo>
                    <a:pt x="18383" y="8308"/>
                    <a:pt x="21600" y="11631"/>
                    <a:pt x="19532" y="14400"/>
                  </a:cubicBezTo>
                  <a:cubicBezTo>
                    <a:pt x="17464" y="17169"/>
                    <a:pt x="10111" y="19385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35872" y="3081866"/>
              <a:ext cx="205479" cy="63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4488" y="578"/>
                  </a:moveTo>
                  <a:cubicBezTo>
                    <a:pt x="13624" y="289"/>
                    <a:pt x="12760" y="0"/>
                    <a:pt x="11572" y="0"/>
                  </a:cubicBezTo>
                  <a:cubicBezTo>
                    <a:pt x="10384" y="0"/>
                    <a:pt x="8872" y="289"/>
                    <a:pt x="6928" y="1553"/>
                  </a:cubicBezTo>
                  <a:cubicBezTo>
                    <a:pt x="4984" y="2817"/>
                    <a:pt x="2608" y="5057"/>
                    <a:pt x="1204" y="7332"/>
                  </a:cubicBezTo>
                  <a:cubicBezTo>
                    <a:pt x="-200" y="9608"/>
                    <a:pt x="-632" y="11920"/>
                    <a:pt x="1312" y="14087"/>
                  </a:cubicBezTo>
                  <a:cubicBezTo>
                    <a:pt x="3256" y="16254"/>
                    <a:pt x="7576" y="18277"/>
                    <a:pt x="11248" y="19505"/>
                  </a:cubicBezTo>
                  <a:cubicBezTo>
                    <a:pt x="14920" y="20733"/>
                    <a:pt x="17944" y="21167"/>
                    <a:pt x="20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511028" y="2283629"/>
              <a:ext cx="501922" cy="6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06" fill="norm" stroke="1" extrusionOk="0">
                  <a:moveTo>
                    <a:pt x="3824" y="18981"/>
                  </a:moveTo>
                  <a:cubicBezTo>
                    <a:pt x="7091" y="17631"/>
                    <a:pt x="10358" y="16281"/>
                    <a:pt x="12854" y="14594"/>
                  </a:cubicBezTo>
                  <a:cubicBezTo>
                    <a:pt x="15350" y="12906"/>
                    <a:pt x="17074" y="10881"/>
                    <a:pt x="18254" y="9194"/>
                  </a:cubicBezTo>
                  <a:cubicBezTo>
                    <a:pt x="19434" y="7506"/>
                    <a:pt x="20069" y="6156"/>
                    <a:pt x="20160" y="4806"/>
                  </a:cubicBezTo>
                  <a:cubicBezTo>
                    <a:pt x="20250" y="3456"/>
                    <a:pt x="19797" y="2106"/>
                    <a:pt x="18435" y="1093"/>
                  </a:cubicBezTo>
                  <a:cubicBezTo>
                    <a:pt x="17074" y="81"/>
                    <a:pt x="14805" y="-594"/>
                    <a:pt x="11992" y="756"/>
                  </a:cubicBezTo>
                  <a:cubicBezTo>
                    <a:pt x="9178" y="2106"/>
                    <a:pt x="5820" y="5481"/>
                    <a:pt x="3869" y="7506"/>
                  </a:cubicBezTo>
                  <a:cubicBezTo>
                    <a:pt x="1918" y="9531"/>
                    <a:pt x="1373" y="10206"/>
                    <a:pt x="874" y="11219"/>
                  </a:cubicBezTo>
                  <a:cubicBezTo>
                    <a:pt x="375" y="12231"/>
                    <a:pt x="-79" y="13581"/>
                    <a:pt x="12" y="14256"/>
                  </a:cubicBezTo>
                  <a:cubicBezTo>
                    <a:pt x="103" y="14931"/>
                    <a:pt x="738" y="14931"/>
                    <a:pt x="2689" y="13581"/>
                  </a:cubicBezTo>
                  <a:cubicBezTo>
                    <a:pt x="4640" y="12231"/>
                    <a:pt x="7908" y="9531"/>
                    <a:pt x="11084" y="6831"/>
                  </a:cubicBezTo>
                  <a:cubicBezTo>
                    <a:pt x="14260" y="4131"/>
                    <a:pt x="17346" y="1431"/>
                    <a:pt x="17891" y="1093"/>
                  </a:cubicBezTo>
                  <a:cubicBezTo>
                    <a:pt x="18435" y="756"/>
                    <a:pt x="16439" y="2781"/>
                    <a:pt x="13897" y="5481"/>
                  </a:cubicBezTo>
                  <a:cubicBezTo>
                    <a:pt x="11356" y="8181"/>
                    <a:pt x="8271" y="11556"/>
                    <a:pt x="6501" y="13919"/>
                  </a:cubicBezTo>
                  <a:cubicBezTo>
                    <a:pt x="4731" y="16281"/>
                    <a:pt x="4277" y="17631"/>
                    <a:pt x="4277" y="18306"/>
                  </a:cubicBezTo>
                  <a:cubicBezTo>
                    <a:pt x="4277" y="18981"/>
                    <a:pt x="4731" y="18981"/>
                    <a:pt x="6183" y="18306"/>
                  </a:cubicBezTo>
                  <a:cubicBezTo>
                    <a:pt x="7635" y="17631"/>
                    <a:pt x="10086" y="16281"/>
                    <a:pt x="11901" y="14931"/>
                  </a:cubicBezTo>
                  <a:cubicBezTo>
                    <a:pt x="13716" y="13581"/>
                    <a:pt x="14896" y="12231"/>
                    <a:pt x="15849" y="11556"/>
                  </a:cubicBezTo>
                  <a:cubicBezTo>
                    <a:pt x="16802" y="10881"/>
                    <a:pt x="17528" y="10881"/>
                    <a:pt x="16166" y="11219"/>
                  </a:cubicBezTo>
                  <a:cubicBezTo>
                    <a:pt x="14805" y="11556"/>
                    <a:pt x="11356" y="12231"/>
                    <a:pt x="8906" y="13244"/>
                  </a:cubicBezTo>
                  <a:cubicBezTo>
                    <a:pt x="6455" y="14256"/>
                    <a:pt x="5003" y="15606"/>
                    <a:pt x="4050" y="16956"/>
                  </a:cubicBezTo>
                  <a:cubicBezTo>
                    <a:pt x="3097" y="18306"/>
                    <a:pt x="2644" y="19656"/>
                    <a:pt x="2734" y="20331"/>
                  </a:cubicBezTo>
                  <a:cubicBezTo>
                    <a:pt x="2825" y="21006"/>
                    <a:pt x="3460" y="21006"/>
                    <a:pt x="5639" y="21006"/>
                  </a:cubicBezTo>
                  <a:cubicBezTo>
                    <a:pt x="7817" y="21006"/>
                    <a:pt x="11538" y="21006"/>
                    <a:pt x="14442" y="20669"/>
                  </a:cubicBezTo>
                  <a:cubicBezTo>
                    <a:pt x="17346" y="20331"/>
                    <a:pt x="19434" y="19656"/>
                    <a:pt x="21521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153011" y="3019814"/>
              <a:ext cx="193439" cy="53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42" fill="norm" stroke="1" extrusionOk="0">
                  <a:moveTo>
                    <a:pt x="21226" y="1898"/>
                  </a:moveTo>
                  <a:cubicBezTo>
                    <a:pt x="20761" y="1473"/>
                    <a:pt x="20297" y="1048"/>
                    <a:pt x="19484" y="707"/>
                  </a:cubicBezTo>
                  <a:cubicBezTo>
                    <a:pt x="18671" y="367"/>
                    <a:pt x="17510" y="112"/>
                    <a:pt x="16349" y="27"/>
                  </a:cubicBezTo>
                  <a:cubicBezTo>
                    <a:pt x="15187" y="-58"/>
                    <a:pt x="14026" y="27"/>
                    <a:pt x="12284" y="750"/>
                  </a:cubicBezTo>
                  <a:cubicBezTo>
                    <a:pt x="10542" y="1473"/>
                    <a:pt x="8220" y="2833"/>
                    <a:pt x="6013" y="4832"/>
                  </a:cubicBezTo>
                  <a:cubicBezTo>
                    <a:pt x="3807" y="6830"/>
                    <a:pt x="1716" y="9466"/>
                    <a:pt x="671" y="12103"/>
                  </a:cubicBezTo>
                  <a:cubicBezTo>
                    <a:pt x="-374" y="14739"/>
                    <a:pt x="-374" y="17375"/>
                    <a:pt x="1949" y="18948"/>
                  </a:cubicBezTo>
                  <a:cubicBezTo>
                    <a:pt x="4271" y="20522"/>
                    <a:pt x="8916" y="21032"/>
                    <a:pt x="13561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460750" y="3048000"/>
              <a:ext cx="146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455"/>
                    <a:pt x="11896" y="12910"/>
                    <a:pt x="15496" y="16510"/>
                  </a:cubicBezTo>
                  <a:cubicBezTo>
                    <a:pt x="19096" y="20110"/>
                    <a:pt x="20348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581400" y="3074126"/>
              <a:ext cx="107950" cy="43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593"/>
                  </a:moveTo>
                  <a:cubicBezTo>
                    <a:pt x="20329" y="173"/>
                    <a:pt x="19059" y="-246"/>
                    <a:pt x="17576" y="173"/>
                  </a:cubicBezTo>
                  <a:cubicBezTo>
                    <a:pt x="16094" y="593"/>
                    <a:pt x="14400" y="1851"/>
                    <a:pt x="12071" y="4315"/>
                  </a:cubicBezTo>
                  <a:cubicBezTo>
                    <a:pt x="9741" y="6779"/>
                    <a:pt x="6776" y="10449"/>
                    <a:pt x="4659" y="13490"/>
                  </a:cubicBezTo>
                  <a:cubicBezTo>
                    <a:pt x="2541" y="16531"/>
                    <a:pt x="1271" y="18942"/>
                    <a:pt x="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3778250" y="3352799"/>
              <a:ext cx="254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159250" y="3136899"/>
              <a:ext cx="266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66"/>
                    <a:pt x="4800" y="3532"/>
                    <a:pt x="7886" y="6385"/>
                  </a:cubicBezTo>
                  <a:cubicBezTo>
                    <a:pt x="10971" y="9238"/>
                    <a:pt x="14743" y="13177"/>
                    <a:pt x="17143" y="15894"/>
                  </a:cubicBezTo>
                  <a:cubicBezTo>
                    <a:pt x="19543" y="18611"/>
                    <a:pt x="20571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222750" y="3105150"/>
              <a:ext cx="20320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94"/>
                    <a:pt x="19350" y="187"/>
                    <a:pt x="17775" y="1262"/>
                  </a:cubicBezTo>
                  <a:cubicBezTo>
                    <a:pt x="16200" y="2338"/>
                    <a:pt x="14175" y="4395"/>
                    <a:pt x="11363" y="7153"/>
                  </a:cubicBezTo>
                  <a:cubicBezTo>
                    <a:pt x="8550" y="9912"/>
                    <a:pt x="4950" y="13371"/>
                    <a:pt x="2812" y="15709"/>
                  </a:cubicBezTo>
                  <a:cubicBezTo>
                    <a:pt x="675" y="18047"/>
                    <a:pt x="0" y="19262"/>
                    <a:pt x="0" y="20057"/>
                  </a:cubicBezTo>
                  <a:cubicBezTo>
                    <a:pt x="0" y="20852"/>
                    <a:pt x="675" y="21226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4495800" y="3075596"/>
              <a:ext cx="249023" cy="71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4" fill="norm" stroke="1" extrusionOk="0">
                  <a:moveTo>
                    <a:pt x="2700" y="9654"/>
                  </a:moveTo>
                  <a:cubicBezTo>
                    <a:pt x="1980" y="11878"/>
                    <a:pt x="1260" y="14101"/>
                    <a:pt x="810" y="15975"/>
                  </a:cubicBezTo>
                  <a:cubicBezTo>
                    <a:pt x="360" y="17849"/>
                    <a:pt x="180" y="19374"/>
                    <a:pt x="90" y="20295"/>
                  </a:cubicBezTo>
                  <a:cubicBezTo>
                    <a:pt x="0" y="21216"/>
                    <a:pt x="0" y="21534"/>
                    <a:pt x="0" y="21534"/>
                  </a:cubicBezTo>
                  <a:cubicBezTo>
                    <a:pt x="0" y="21534"/>
                    <a:pt x="0" y="21216"/>
                    <a:pt x="90" y="19882"/>
                  </a:cubicBezTo>
                  <a:cubicBezTo>
                    <a:pt x="180" y="18548"/>
                    <a:pt x="360" y="16198"/>
                    <a:pt x="720" y="13815"/>
                  </a:cubicBezTo>
                  <a:cubicBezTo>
                    <a:pt x="1080" y="11433"/>
                    <a:pt x="1620" y="9019"/>
                    <a:pt x="2700" y="6922"/>
                  </a:cubicBezTo>
                  <a:cubicBezTo>
                    <a:pt x="3780" y="4826"/>
                    <a:pt x="5400" y="3047"/>
                    <a:pt x="7110" y="1935"/>
                  </a:cubicBezTo>
                  <a:cubicBezTo>
                    <a:pt x="8820" y="823"/>
                    <a:pt x="10620" y="379"/>
                    <a:pt x="12150" y="156"/>
                  </a:cubicBezTo>
                  <a:cubicBezTo>
                    <a:pt x="13680" y="-66"/>
                    <a:pt x="14940" y="-66"/>
                    <a:pt x="16110" y="252"/>
                  </a:cubicBezTo>
                  <a:cubicBezTo>
                    <a:pt x="17280" y="569"/>
                    <a:pt x="18360" y="1205"/>
                    <a:pt x="18810" y="1872"/>
                  </a:cubicBezTo>
                  <a:cubicBezTo>
                    <a:pt x="19260" y="2539"/>
                    <a:pt x="19080" y="3238"/>
                    <a:pt x="18630" y="3714"/>
                  </a:cubicBezTo>
                  <a:cubicBezTo>
                    <a:pt x="18180" y="4190"/>
                    <a:pt x="17460" y="4445"/>
                    <a:pt x="16470" y="4635"/>
                  </a:cubicBezTo>
                  <a:cubicBezTo>
                    <a:pt x="15480" y="4826"/>
                    <a:pt x="14220" y="4953"/>
                    <a:pt x="14040" y="5080"/>
                  </a:cubicBezTo>
                  <a:cubicBezTo>
                    <a:pt x="13860" y="5207"/>
                    <a:pt x="14760" y="5334"/>
                    <a:pt x="16290" y="5842"/>
                  </a:cubicBezTo>
                  <a:cubicBezTo>
                    <a:pt x="17820" y="6350"/>
                    <a:pt x="19980" y="7240"/>
                    <a:pt x="20790" y="8066"/>
                  </a:cubicBezTo>
                  <a:cubicBezTo>
                    <a:pt x="21600" y="8892"/>
                    <a:pt x="21060" y="9654"/>
                    <a:pt x="19890" y="10162"/>
                  </a:cubicBezTo>
                  <a:cubicBezTo>
                    <a:pt x="18720" y="10670"/>
                    <a:pt x="16920" y="10925"/>
                    <a:pt x="15120" y="10798"/>
                  </a:cubicBezTo>
                  <a:cubicBezTo>
                    <a:pt x="13320" y="10670"/>
                    <a:pt x="11520" y="10162"/>
                    <a:pt x="9720" y="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787900" y="3009900"/>
              <a:ext cx="194962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6968" y="0"/>
                  </a:moveTo>
                  <a:cubicBezTo>
                    <a:pt x="10916" y="1743"/>
                    <a:pt x="14865" y="3486"/>
                    <a:pt x="17535" y="5495"/>
                  </a:cubicBezTo>
                  <a:cubicBezTo>
                    <a:pt x="20206" y="7503"/>
                    <a:pt x="21600" y="9777"/>
                    <a:pt x="21368" y="12126"/>
                  </a:cubicBezTo>
                  <a:cubicBezTo>
                    <a:pt x="21135" y="14476"/>
                    <a:pt x="19277" y="16901"/>
                    <a:pt x="15445" y="18493"/>
                  </a:cubicBezTo>
                  <a:cubicBezTo>
                    <a:pt x="11613" y="20084"/>
                    <a:pt x="5806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876300" y="4360454"/>
              <a:ext cx="203200" cy="21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95"/>
                  </a:moveTo>
                  <a:cubicBezTo>
                    <a:pt x="1125" y="-12"/>
                    <a:pt x="2250" y="-220"/>
                    <a:pt x="3825" y="507"/>
                  </a:cubicBezTo>
                  <a:cubicBezTo>
                    <a:pt x="5400" y="1234"/>
                    <a:pt x="7425" y="2895"/>
                    <a:pt x="10462" y="6530"/>
                  </a:cubicBezTo>
                  <a:cubicBezTo>
                    <a:pt x="13500" y="10165"/>
                    <a:pt x="17550" y="15772"/>
                    <a:pt x="2160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33319" y="4366683"/>
              <a:ext cx="139315" cy="41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08" fill="norm" stroke="1" extrusionOk="0">
                  <a:moveTo>
                    <a:pt x="20574" y="1091"/>
                  </a:moveTo>
                  <a:cubicBezTo>
                    <a:pt x="20897" y="545"/>
                    <a:pt x="21219" y="0"/>
                    <a:pt x="21219" y="0"/>
                  </a:cubicBezTo>
                  <a:cubicBezTo>
                    <a:pt x="21219" y="0"/>
                    <a:pt x="20897" y="545"/>
                    <a:pt x="18801" y="2618"/>
                  </a:cubicBezTo>
                  <a:cubicBezTo>
                    <a:pt x="16706" y="4691"/>
                    <a:pt x="12837" y="8291"/>
                    <a:pt x="9452" y="11455"/>
                  </a:cubicBezTo>
                  <a:cubicBezTo>
                    <a:pt x="6067" y="14618"/>
                    <a:pt x="3165" y="17345"/>
                    <a:pt x="1553" y="19036"/>
                  </a:cubicBezTo>
                  <a:cubicBezTo>
                    <a:pt x="-59" y="20727"/>
                    <a:pt x="-381" y="21382"/>
                    <a:pt x="425" y="21491"/>
                  </a:cubicBezTo>
                  <a:cubicBezTo>
                    <a:pt x="1231" y="21600"/>
                    <a:pt x="3165" y="21164"/>
                    <a:pt x="51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308100" y="4183520"/>
              <a:ext cx="635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077"/>
                  </a:moveTo>
                  <a:cubicBezTo>
                    <a:pt x="0" y="1604"/>
                    <a:pt x="0" y="131"/>
                    <a:pt x="3600" y="9"/>
                  </a:cubicBezTo>
                  <a:cubicBezTo>
                    <a:pt x="7200" y="-114"/>
                    <a:pt x="14400" y="1113"/>
                    <a:pt x="18000" y="4918"/>
                  </a:cubicBezTo>
                  <a:cubicBezTo>
                    <a:pt x="21600" y="8722"/>
                    <a:pt x="21600" y="15104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200150" y="4208827"/>
              <a:ext cx="2159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8" y="11040"/>
                    <a:pt x="11435" y="1783"/>
                    <a:pt x="15035" y="240"/>
                  </a:cubicBezTo>
                  <a:cubicBezTo>
                    <a:pt x="18635" y="-1303"/>
                    <a:pt x="2011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479549" y="4400550"/>
              <a:ext cx="1143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562100" y="4394200"/>
              <a:ext cx="1079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400"/>
                    <a:pt x="14824" y="4800"/>
                    <a:pt x="11435" y="7867"/>
                  </a:cubicBezTo>
                  <a:cubicBezTo>
                    <a:pt x="8047" y="10933"/>
                    <a:pt x="4659" y="14667"/>
                    <a:pt x="2753" y="17067"/>
                  </a:cubicBezTo>
                  <a:cubicBezTo>
                    <a:pt x="847" y="19467"/>
                    <a:pt x="424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911350" y="4610100"/>
              <a:ext cx="234950" cy="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5838" y="15429"/>
                    <a:pt x="11676" y="21600"/>
                    <a:pt x="15178" y="21600"/>
                  </a:cubicBezTo>
                  <a:cubicBezTo>
                    <a:pt x="18681" y="21600"/>
                    <a:pt x="19849" y="15429"/>
                    <a:pt x="20530" y="10800"/>
                  </a:cubicBezTo>
                  <a:cubicBezTo>
                    <a:pt x="21211" y="6171"/>
                    <a:pt x="2140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622550" y="4368799"/>
              <a:ext cx="165100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0"/>
                  </a:moveTo>
                  <a:cubicBezTo>
                    <a:pt x="4154" y="5400"/>
                    <a:pt x="8308" y="10800"/>
                    <a:pt x="11215" y="14445"/>
                  </a:cubicBezTo>
                  <a:cubicBezTo>
                    <a:pt x="14123" y="18090"/>
                    <a:pt x="15785" y="19980"/>
                    <a:pt x="17308" y="20790"/>
                  </a:cubicBezTo>
                  <a:cubicBezTo>
                    <a:pt x="18831" y="21600"/>
                    <a:pt x="20215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705127" y="4432299"/>
              <a:ext cx="152373" cy="31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1" fill="norm" stroke="1" extrusionOk="0">
                  <a:moveTo>
                    <a:pt x="21300" y="0"/>
                  </a:moveTo>
                  <a:cubicBezTo>
                    <a:pt x="19821" y="142"/>
                    <a:pt x="18341" y="284"/>
                    <a:pt x="17010" y="1137"/>
                  </a:cubicBezTo>
                  <a:cubicBezTo>
                    <a:pt x="15678" y="1989"/>
                    <a:pt x="14495" y="3553"/>
                    <a:pt x="13015" y="5684"/>
                  </a:cubicBezTo>
                  <a:cubicBezTo>
                    <a:pt x="11536" y="7816"/>
                    <a:pt x="9760" y="10516"/>
                    <a:pt x="7689" y="12932"/>
                  </a:cubicBezTo>
                  <a:cubicBezTo>
                    <a:pt x="5618" y="15347"/>
                    <a:pt x="3251" y="17479"/>
                    <a:pt x="1771" y="18900"/>
                  </a:cubicBezTo>
                  <a:cubicBezTo>
                    <a:pt x="292" y="20321"/>
                    <a:pt x="-300" y="21032"/>
                    <a:pt x="144" y="21316"/>
                  </a:cubicBezTo>
                  <a:cubicBezTo>
                    <a:pt x="588" y="21600"/>
                    <a:pt x="2067" y="21458"/>
                    <a:pt x="3990" y="20961"/>
                  </a:cubicBezTo>
                  <a:cubicBezTo>
                    <a:pt x="5914" y="20463"/>
                    <a:pt x="8281" y="19611"/>
                    <a:pt x="10648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990850" y="4221619"/>
              <a:ext cx="24930" cy="14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81" fill="norm" stroke="1" extrusionOk="0">
                  <a:moveTo>
                    <a:pt x="0" y="3760"/>
                  </a:moveTo>
                  <a:cubicBezTo>
                    <a:pt x="7200" y="1960"/>
                    <a:pt x="14400" y="160"/>
                    <a:pt x="18000" y="10"/>
                  </a:cubicBezTo>
                  <a:cubicBezTo>
                    <a:pt x="21600" y="-140"/>
                    <a:pt x="21600" y="1360"/>
                    <a:pt x="20700" y="4360"/>
                  </a:cubicBezTo>
                  <a:cubicBezTo>
                    <a:pt x="19800" y="7360"/>
                    <a:pt x="18000" y="11860"/>
                    <a:pt x="17100" y="15010"/>
                  </a:cubicBezTo>
                  <a:cubicBezTo>
                    <a:pt x="16200" y="18160"/>
                    <a:pt x="16200" y="19960"/>
                    <a:pt x="15300" y="20710"/>
                  </a:cubicBezTo>
                  <a:cubicBezTo>
                    <a:pt x="14400" y="21460"/>
                    <a:pt x="12600" y="21160"/>
                    <a:pt x="10800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876550" y="4203700"/>
              <a:ext cx="247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300"/>
                    <a:pt x="7754" y="9000"/>
                    <a:pt x="11354" y="5400"/>
                  </a:cubicBezTo>
                  <a:cubicBezTo>
                    <a:pt x="14954" y="1800"/>
                    <a:pt x="1827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219450" y="4514850"/>
              <a:ext cx="1651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029"/>
                    <a:pt x="7200" y="2057"/>
                    <a:pt x="10662" y="5451"/>
                  </a:cubicBezTo>
                  <a:cubicBezTo>
                    <a:pt x="14123" y="8846"/>
                    <a:pt x="17446" y="14606"/>
                    <a:pt x="19246" y="17691"/>
                  </a:cubicBezTo>
                  <a:cubicBezTo>
                    <a:pt x="21046" y="20777"/>
                    <a:pt x="21323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281221" y="4476750"/>
              <a:ext cx="14142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9636" y="262"/>
                    <a:pt x="18048" y="524"/>
                    <a:pt x="16142" y="1767"/>
                  </a:cubicBezTo>
                  <a:cubicBezTo>
                    <a:pt x="14236" y="3011"/>
                    <a:pt x="12012" y="5236"/>
                    <a:pt x="9153" y="8313"/>
                  </a:cubicBezTo>
                  <a:cubicBezTo>
                    <a:pt x="6295" y="11389"/>
                    <a:pt x="2800" y="15316"/>
                    <a:pt x="1212" y="17673"/>
                  </a:cubicBezTo>
                  <a:cubicBezTo>
                    <a:pt x="-376" y="20029"/>
                    <a:pt x="-58" y="20815"/>
                    <a:pt x="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3562614" y="4374067"/>
              <a:ext cx="205680" cy="56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2" fill="norm" stroke="1" extrusionOk="0">
                  <a:moveTo>
                    <a:pt x="4601" y="7241"/>
                  </a:moveTo>
                  <a:cubicBezTo>
                    <a:pt x="3719" y="10201"/>
                    <a:pt x="2837" y="13161"/>
                    <a:pt x="2176" y="15401"/>
                  </a:cubicBezTo>
                  <a:cubicBezTo>
                    <a:pt x="1515" y="17641"/>
                    <a:pt x="1074" y="19161"/>
                    <a:pt x="743" y="20121"/>
                  </a:cubicBezTo>
                  <a:cubicBezTo>
                    <a:pt x="413" y="21081"/>
                    <a:pt x="192" y="21481"/>
                    <a:pt x="82" y="21361"/>
                  </a:cubicBezTo>
                  <a:cubicBezTo>
                    <a:pt x="-28" y="21241"/>
                    <a:pt x="-28" y="20601"/>
                    <a:pt x="82" y="18841"/>
                  </a:cubicBezTo>
                  <a:cubicBezTo>
                    <a:pt x="192" y="17081"/>
                    <a:pt x="413" y="14201"/>
                    <a:pt x="964" y="11401"/>
                  </a:cubicBezTo>
                  <a:cubicBezTo>
                    <a:pt x="1515" y="8601"/>
                    <a:pt x="2396" y="5881"/>
                    <a:pt x="2948" y="4241"/>
                  </a:cubicBezTo>
                  <a:cubicBezTo>
                    <a:pt x="3499" y="2601"/>
                    <a:pt x="3719" y="2041"/>
                    <a:pt x="4050" y="1521"/>
                  </a:cubicBezTo>
                  <a:cubicBezTo>
                    <a:pt x="4380" y="1001"/>
                    <a:pt x="4821" y="521"/>
                    <a:pt x="5592" y="241"/>
                  </a:cubicBezTo>
                  <a:cubicBezTo>
                    <a:pt x="6364" y="-39"/>
                    <a:pt x="7466" y="-119"/>
                    <a:pt x="8788" y="241"/>
                  </a:cubicBezTo>
                  <a:cubicBezTo>
                    <a:pt x="10111" y="601"/>
                    <a:pt x="11654" y="1401"/>
                    <a:pt x="12535" y="2241"/>
                  </a:cubicBezTo>
                  <a:cubicBezTo>
                    <a:pt x="13417" y="3081"/>
                    <a:pt x="13637" y="3961"/>
                    <a:pt x="13858" y="4801"/>
                  </a:cubicBezTo>
                  <a:cubicBezTo>
                    <a:pt x="14078" y="5641"/>
                    <a:pt x="14299" y="6441"/>
                    <a:pt x="15290" y="7201"/>
                  </a:cubicBezTo>
                  <a:cubicBezTo>
                    <a:pt x="16282" y="7961"/>
                    <a:pt x="18045" y="8681"/>
                    <a:pt x="19258" y="9241"/>
                  </a:cubicBezTo>
                  <a:cubicBezTo>
                    <a:pt x="20470" y="9801"/>
                    <a:pt x="21131" y="10201"/>
                    <a:pt x="21352" y="10601"/>
                  </a:cubicBezTo>
                  <a:cubicBezTo>
                    <a:pt x="21572" y="11001"/>
                    <a:pt x="21352" y="11401"/>
                    <a:pt x="18817" y="11601"/>
                  </a:cubicBezTo>
                  <a:cubicBezTo>
                    <a:pt x="16282" y="11801"/>
                    <a:pt x="11433" y="11801"/>
                    <a:pt x="6584" y="11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4070350" y="4610100"/>
              <a:ext cx="247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720936" y="4357279"/>
              <a:ext cx="153748" cy="49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49" fill="norm" stroke="1" extrusionOk="0">
                  <a:moveTo>
                    <a:pt x="3147" y="6567"/>
                  </a:moveTo>
                  <a:cubicBezTo>
                    <a:pt x="2555" y="10152"/>
                    <a:pt x="1963" y="13736"/>
                    <a:pt x="1519" y="15988"/>
                  </a:cubicBezTo>
                  <a:cubicBezTo>
                    <a:pt x="1076" y="18240"/>
                    <a:pt x="780" y="19159"/>
                    <a:pt x="632" y="19986"/>
                  </a:cubicBezTo>
                  <a:cubicBezTo>
                    <a:pt x="484" y="20814"/>
                    <a:pt x="484" y="21549"/>
                    <a:pt x="484" y="21549"/>
                  </a:cubicBezTo>
                  <a:cubicBezTo>
                    <a:pt x="484" y="21549"/>
                    <a:pt x="484" y="20814"/>
                    <a:pt x="336" y="18654"/>
                  </a:cubicBezTo>
                  <a:cubicBezTo>
                    <a:pt x="188" y="16494"/>
                    <a:pt x="-108" y="12909"/>
                    <a:pt x="40" y="10060"/>
                  </a:cubicBezTo>
                  <a:cubicBezTo>
                    <a:pt x="188" y="7210"/>
                    <a:pt x="780" y="5096"/>
                    <a:pt x="1519" y="3718"/>
                  </a:cubicBezTo>
                  <a:cubicBezTo>
                    <a:pt x="2259" y="2339"/>
                    <a:pt x="3147" y="1695"/>
                    <a:pt x="4182" y="1190"/>
                  </a:cubicBezTo>
                  <a:cubicBezTo>
                    <a:pt x="5218" y="684"/>
                    <a:pt x="6402" y="317"/>
                    <a:pt x="7733" y="133"/>
                  </a:cubicBezTo>
                  <a:cubicBezTo>
                    <a:pt x="9065" y="-51"/>
                    <a:pt x="10544" y="-51"/>
                    <a:pt x="11728" y="179"/>
                  </a:cubicBezTo>
                  <a:cubicBezTo>
                    <a:pt x="12911" y="409"/>
                    <a:pt x="13799" y="868"/>
                    <a:pt x="14243" y="1558"/>
                  </a:cubicBezTo>
                  <a:cubicBezTo>
                    <a:pt x="14687" y="2247"/>
                    <a:pt x="14687" y="3166"/>
                    <a:pt x="14687" y="3855"/>
                  </a:cubicBezTo>
                  <a:cubicBezTo>
                    <a:pt x="14687" y="4545"/>
                    <a:pt x="14687" y="5004"/>
                    <a:pt x="15426" y="5188"/>
                  </a:cubicBezTo>
                  <a:cubicBezTo>
                    <a:pt x="16166" y="5372"/>
                    <a:pt x="17645" y="5280"/>
                    <a:pt x="18681" y="5464"/>
                  </a:cubicBezTo>
                  <a:cubicBezTo>
                    <a:pt x="19717" y="5648"/>
                    <a:pt x="20308" y="6107"/>
                    <a:pt x="20752" y="7026"/>
                  </a:cubicBezTo>
                  <a:cubicBezTo>
                    <a:pt x="21196" y="7946"/>
                    <a:pt x="21492" y="9324"/>
                    <a:pt x="21492" y="10243"/>
                  </a:cubicBezTo>
                  <a:cubicBezTo>
                    <a:pt x="21492" y="11163"/>
                    <a:pt x="21196" y="11622"/>
                    <a:pt x="20013" y="11898"/>
                  </a:cubicBezTo>
                  <a:cubicBezTo>
                    <a:pt x="18829" y="12174"/>
                    <a:pt x="16758" y="12266"/>
                    <a:pt x="15130" y="11898"/>
                  </a:cubicBezTo>
                  <a:cubicBezTo>
                    <a:pt x="13503" y="11530"/>
                    <a:pt x="12319" y="10703"/>
                    <a:pt x="11136" y="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743955" y="4114876"/>
              <a:ext cx="107445" cy="13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50" fill="norm" stroke="1" extrusionOk="0">
                  <a:moveTo>
                    <a:pt x="4981" y="10113"/>
                  </a:moveTo>
                  <a:cubicBezTo>
                    <a:pt x="3711" y="11462"/>
                    <a:pt x="2440" y="12813"/>
                    <a:pt x="1593" y="14331"/>
                  </a:cubicBezTo>
                  <a:cubicBezTo>
                    <a:pt x="746" y="15850"/>
                    <a:pt x="323" y="17538"/>
                    <a:pt x="111" y="17538"/>
                  </a:cubicBezTo>
                  <a:cubicBezTo>
                    <a:pt x="-101" y="17538"/>
                    <a:pt x="-101" y="15850"/>
                    <a:pt x="958" y="12813"/>
                  </a:cubicBezTo>
                  <a:cubicBezTo>
                    <a:pt x="2017" y="9775"/>
                    <a:pt x="4134" y="5388"/>
                    <a:pt x="6252" y="2856"/>
                  </a:cubicBezTo>
                  <a:cubicBezTo>
                    <a:pt x="8370" y="325"/>
                    <a:pt x="10487" y="-350"/>
                    <a:pt x="12181" y="156"/>
                  </a:cubicBezTo>
                  <a:cubicBezTo>
                    <a:pt x="13875" y="662"/>
                    <a:pt x="15146" y="2350"/>
                    <a:pt x="16628" y="6063"/>
                  </a:cubicBezTo>
                  <a:cubicBezTo>
                    <a:pt x="18111" y="9775"/>
                    <a:pt x="19805" y="15512"/>
                    <a:pt x="21499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5041900" y="42291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4965700" y="419735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200649" y="445135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600"/>
                    <a:pt x="8862" y="7200"/>
                    <a:pt x="12185" y="10600"/>
                  </a:cubicBezTo>
                  <a:cubicBezTo>
                    <a:pt x="15508" y="14000"/>
                    <a:pt x="17723" y="17200"/>
                    <a:pt x="19108" y="19000"/>
                  </a:cubicBezTo>
                  <a:cubicBezTo>
                    <a:pt x="20492" y="20800"/>
                    <a:pt x="21046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236633" y="4419599"/>
              <a:ext cx="129118" cy="27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0"/>
                  </a:moveTo>
                  <a:cubicBezTo>
                    <a:pt x="18413" y="1662"/>
                    <a:pt x="15226" y="3323"/>
                    <a:pt x="11862" y="6646"/>
                  </a:cubicBezTo>
                  <a:cubicBezTo>
                    <a:pt x="8498" y="9969"/>
                    <a:pt x="4957" y="14954"/>
                    <a:pt x="2833" y="17862"/>
                  </a:cubicBezTo>
                  <a:cubicBezTo>
                    <a:pt x="708" y="20769"/>
                    <a:pt x="0" y="21600"/>
                    <a:pt x="0" y="21434"/>
                  </a:cubicBezTo>
                  <a:cubicBezTo>
                    <a:pt x="0" y="21268"/>
                    <a:pt x="708" y="20105"/>
                    <a:pt x="1416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486400" y="4267199"/>
              <a:ext cx="381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5403850" y="4235450"/>
              <a:ext cx="234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5840"/>
                    <a:pt x="11286" y="10080"/>
                    <a:pt x="14886" y="6480"/>
                  </a:cubicBezTo>
                  <a:cubicBezTo>
                    <a:pt x="18486" y="2880"/>
                    <a:pt x="200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5778500" y="4368800"/>
              <a:ext cx="133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267"/>
                    <a:pt x="8914" y="8533"/>
                    <a:pt x="12514" y="12133"/>
                  </a:cubicBezTo>
                  <a:cubicBezTo>
                    <a:pt x="16114" y="15733"/>
                    <a:pt x="18857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5880100" y="4368800"/>
              <a:ext cx="139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06"/>
                    <a:pt x="14400" y="6212"/>
                    <a:pt x="10964" y="9106"/>
                  </a:cubicBezTo>
                  <a:cubicBezTo>
                    <a:pt x="7527" y="12000"/>
                    <a:pt x="4255" y="14682"/>
                    <a:pt x="2455" y="16729"/>
                  </a:cubicBezTo>
                  <a:cubicBezTo>
                    <a:pt x="655" y="18776"/>
                    <a:pt x="327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6324600" y="4584700"/>
              <a:ext cx="234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9800"/>
                    <a:pt x="10119" y="18000"/>
                    <a:pt x="13719" y="14400"/>
                  </a:cubicBezTo>
                  <a:cubicBezTo>
                    <a:pt x="17319" y="10800"/>
                    <a:pt x="1945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6429556" y="4495800"/>
              <a:ext cx="156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84"/>
                    <a:pt x="3818" y="7367"/>
                    <a:pt x="1118" y="10967"/>
                  </a:cubicBezTo>
                  <a:cubicBezTo>
                    <a:pt x="-1582" y="14567"/>
                    <a:pt x="1118" y="1808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6809316" y="4304755"/>
              <a:ext cx="197660" cy="5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35" fill="norm" stroke="1" extrusionOk="0">
                  <a:moveTo>
                    <a:pt x="3183" y="8783"/>
                  </a:moveTo>
                  <a:cubicBezTo>
                    <a:pt x="2728" y="11473"/>
                    <a:pt x="2274" y="14164"/>
                    <a:pt x="1819" y="15816"/>
                  </a:cubicBezTo>
                  <a:cubicBezTo>
                    <a:pt x="1364" y="17469"/>
                    <a:pt x="909" y="18084"/>
                    <a:pt x="568" y="18968"/>
                  </a:cubicBezTo>
                  <a:cubicBezTo>
                    <a:pt x="227" y="19852"/>
                    <a:pt x="0" y="21005"/>
                    <a:pt x="0" y="21274"/>
                  </a:cubicBezTo>
                  <a:cubicBezTo>
                    <a:pt x="0" y="21543"/>
                    <a:pt x="227" y="20928"/>
                    <a:pt x="568" y="19391"/>
                  </a:cubicBezTo>
                  <a:cubicBezTo>
                    <a:pt x="909" y="17853"/>
                    <a:pt x="1364" y="15394"/>
                    <a:pt x="1819" y="12818"/>
                  </a:cubicBezTo>
                  <a:cubicBezTo>
                    <a:pt x="2274" y="10243"/>
                    <a:pt x="2728" y="7553"/>
                    <a:pt x="3183" y="5631"/>
                  </a:cubicBezTo>
                  <a:cubicBezTo>
                    <a:pt x="3638" y="3710"/>
                    <a:pt x="4093" y="2557"/>
                    <a:pt x="4661" y="1788"/>
                  </a:cubicBezTo>
                  <a:cubicBezTo>
                    <a:pt x="5229" y="1019"/>
                    <a:pt x="5912" y="635"/>
                    <a:pt x="6821" y="366"/>
                  </a:cubicBezTo>
                  <a:cubicBezTo>
                    <a:pt x="7731" y="97"/>
                    <a:pt x="8867" y="-57"/>
                    <a:pt x="9777" y="20"/>
                  </a:cubicBezTo>
                  <a:cubicBezTo>
                    <a:pt x="10686" y="97"/>
                    <a:pt x="11368" y="404"/>
                    <a:pt x="12051" y="1058"/>
                  </a:cubicBezTo>
                  <a:cubicBezTo>
                    <a:pt x="12733" y="1711"/>
                    <a:pt x="13415" y="2710"/>
                    <a:pt x="13301" y="3556"/>
                  </a:cubicBezTo>
                  <a:cubicBezTo>
                    <a:pt x="13187" y="4401"/>
                    <a:pt x="12278" y="5093"/>
                    <a:pt x="11482" y="5631"/>
                  </a:cubicBezTo>
                  <a:cubicBezTo>
                    <a:pt x="10686" y="6169"/>
                    <a:pt x="10004" y="6554"/>
                    <a:pt x="10345" y="6746"/>
                  </a:cubicBezTo>
                  <a:cubicBezTo>
                    <a:pt x="10686" y="6938"/>
                    <a:pt x="12051" y="6938"/>
                    <a:pt x="14097" y="7284"/>
                  </a:cubicBezTo>
                  <a:cubicBezTo>
                    <a:pt x="16143" y="7630"/>
                    <a:pt x="18872" y="8322"/>
                    <a:pt x="20236" y="8975"/>
                  </a:cubicBezTo>
                  <a:cubicBezTo>
                    <a:pt x="21600" y="9628"/>
                    <a:pt x="21600" y="10243"/>
                    <a:pt x="20008" y="10705"/>
                  </a:cubicBezTo>
                  <a:cubicBezTo>
                    <a:pt x="18417" y="11166"/>
                    <a:pt x="15234" y="11473"/>
                    <a:pt x="12278" y="11243"/>
                  </a:cubicBezTo>
                  <a:cubicBezTo>
                    <a:pt x="9322" y="11012"/>
                    <a:pt x="6594" y="10243"/>
                    <a:pt x="3865" y="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6879912" y="4008930"/>
              <a:ext cx="136838" cy="13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78" fill="norm" stroke="1" extrusionOk="0">
                  <a:moveTo>
                    <a:pt x="1521" y="10478"/>
                  </a:moveTo>
                  <a:cubicBezTo>
                    <a:pt x="539" y="15714"/>
                    <a:pt x="-443" y="20951"/>
                    <a:pt x="212" y="19805"/>
                  </a:cubicBezTo>
                  <a:cubicBezTo>
                    <a:pt x="866" y="18660"/>
                    <a:pt x="3157" y="11133"/>
                    <a:pt x="4957" y="6714"/>
                  </a:cubicBezTo>
                  <a:cubicBezTo>
                    <a:pt x="6757" y="2296"/>
                    <a:pt x="8066" y="987"/>
                    <a:pt x="9539" y="333"/>
                  </a:cubicBezTo>
                  <a:cubicBezTo>
                    <a:pt x="11012" y="-322"/>
                    <a:pt x="12648" y="-322"/>
                    <a:pt x="14612" y="3278"/>
                  </a:cubicBezTo>
                  <a:cubicBezTo>
                    <a:pt x="16575" y="6878"/>
                    <a:pt x="18866" y="14078"/>
                    <a:pt x="2115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162800" y="4159249"/>
              <a:ext cx="13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815"/>
                    <a:pt x="18514" y="11631"/>
                    <a:pt x="20057" y="15231"/>
                  </a:cubicBezTo>
                  <a:cubicBezTo>
                    <a:pt x="21600" y="18831"/>
                    <a:pt x="15429" y="2021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073900" y="4133850"/>
              <a:ext cx="209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7366000" y="4355159"/>
              <a:ext cx="222250" cy="35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386"/>
                  </a:moveTo>
                  <a:cubicBezTo>
                    <a:pt x="411" y="1480"/>
                    <a:pt x="823" y="575"/>
                    <a:pt x="1646" y="187"/>
                  </a:cubicBezTo>
                  <a:cubicBezTo>
                    <a:pt x="2469" y="-201"/>
                    <a:pt x="3703" y="-72"/>
                    <a:pt x="6069" y="1416"/>
                  </a:cubicBezTo>
                  <a:cubicBezTo>
                    <a:pt x="8434" y="2903"/>
                    <a:pt x="11931" y="5749"/>
                    <a:pt x="14709" y="9306"/>
                  </a:cubicBezTo>
                  <a:cubicBezTo>
                    <a:pt x="17486" y="12862"/>
                    <a:pt x="19543" y="17131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7436453" y="4438649"/>
              <a:ext cx="183548" cy="24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2" fill="norm" stroke="1" extrusionOk="0">
                  <a:moveTo>
                    <a:pt x="21285" y="0"/>
                  </a:moveTo>
                  <a:cubicBezTo>
                    <a:pt x="20058" y="0"/>
                    <a:pt x="18830" y="0"/>
                    <a:pt x="17235" y="1098"/>
                  </a:cubicBezTo>
                  <a:cubicBezTo>
                    <a:pt x="15640" y="2197"/>
                    <a:pt x="13676" y="4393"/>
                    <a:pt x="10853" y="7688"/>
                  </a:cubicBezTo>
                  <a:cubicBezTo>
                    <a:pt x="8030" y="10983"/>
                    <a:pt x="4349" y="15376"/>
                    <a:pt x="2262" y="18031"/>
                  </a:cubicBezTo>
                  <a:cubicBezTo>
                    <a:pt x="176" y="20685"/>
                    <a:pt x="-315" y="21600"/>
                    <a:pt x="176" y="21325"/>
                  </a:cubicBezTo>
                  <a:cubicBezTo>
                    <a:pt x="667" y="21051"/>
                    <a:pt x="2140" y="19586"/>
                    <a:pt x="3612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7723716" y="4267200"/>
              <a:ext cx="169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029"/>
                    <a:pt x="0" y="2057"/>
                    <a:pt x="0" y="5657"/>
                  </a:cubicBezTo>
                  <a:cubicBezTo>
                    <a:pt x="0" y="9257"/>
                    <a:pt x="108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588250" y="4273550"/>
              <a:ext cx="279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8000"/>
                    <a:pt x="11782" y="14400"/>
                    <a:pt x="15382" y="10800"/>
                  </a:cubicBezTo>
                  <a:cubicBezTo>
                    <a:pt x="18982" y="7200"/>
                    <a:pt x="202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886700" y="4457699"/>
              <a:ext cx="184150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0"/>
                  </a:moveTo>
                  <a:cubicBezTo>
                    <a:pt x="4221" y="3749"/>
                    <a:pt x="8441" y="7498"/>
                    <a:pt x="11421" y="10621"/>
                  </a:cubicBezTo>
                  <a:cubicBezTo>
                    <a:pt x="14400" y="13745"/>
                    <a:pt x="16138" y="16245"/>
                    <a:pt x="17503" y="18030"/>
                  </a:cubicBezTo>
                  <a:cubicBezTo>
                    <a:pt x="18869" y="19815"/>
                    <a:pt x="19862" y="20886"/>
                    <a:pt x="20483" y="21243"/>
                  </a:cubicBezTo>
                  <a:cubicBezTo>
                    <a:pt x="21103" y="21600"/>
                    <a:pt x="21352" y="21243"/>
                    <a:pt x="21600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905750" y="4457700"/>
              <a:ext cx="1968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232"/>
                    <a:pt x="19277" y="465"/>
                    <a:pt x="17884" y="1452"/>
                  </a:cubicBezTo>
                  <a:cubicBezTo>
                    <a:pt x="16490" y="2439"/>
                    <a:pt x="14865" y="4181"/>
                    <a:pt x="12310" y="6445"/>
                  </a:cubicBezTo>
                  <a:cubicBezTo>
                    <a:pt x="9755" y="8710"/>
                    <a:pt x="6271" y="11497"/>
                    <a:pt x="4065" y="14110"/>
                  </a:cubicBezTo>
                  <a:cubicBezTo>
                    <a:pt x="1858" y="16723"/>
                    <a:pt x="929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8232519" y="4308264"/>
              <a:ext cx="293415" cy="7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75" fill="norm" stroke="1" extrusionOk="0">
                  <a:moveTo>
                    <a:pt x="6778" y="9223"/>
                  </a:moveTo>
                  <a:cubicBezTo>
                    <a:pt x="5846" y="11187"/>
                    <a:pt x="4914" y="13150"/>
                    <a:pt x="3981" y="14892"/>
                  </a:cubicBezTo>
                  <a:cubicBezTo>
                    <a:pt x="3049" y="16634"/>
                    <a:pt x="2117" y="18154"/>
                    <a:pt x="1573" y="19105"/>
                  </a:cubicBezTo>
                  <a:cubicBezTo>
                    <a:pt x="1029" y="20055"/>
                    <a:pt x="873" y="20435"/>
                    <a:pt x="640" y="20815"/>
                  </a:cubicBezTo>
                  <a:cubicBezTo>
                    <a:pt x="407" y="21195"/>
                    <a:pt x="96" y="21575"/>
                    <a:pt x="19" y="21575"/>
                  </a:cubicBezTo>
                  <a:cubicBezTo>
                    <a:pt x="-59" y="21575"/>
                    <a:pt x="96" y="21195"/>
                    <a:pt x="640" y="19960"/>
                  </a:cubicBezTo>
                  <a:cubicBezTo>
                    <a:pt x="1184" y="18725"/>
                    <a:pt x="2117" y="16634"/>
                    <a:pt x="3204" y="14417"/>
                  </a:cubicBezTo>
                  <a:cubicBezTo>
                    <a:pt x="4292" y="12200"/>
                    <a:pt x="5535" y="9857"/>
                    <a:pt x="6623" y="7671"/>
                  </a:cubicBezTo>
                  <a:cubicBezTo>
                    <a:pt x="7711" y="5486"/>
                    <a:pt x="8643" y="3459"/>
                    <a:pt x="9342" y="2255"/>
                  </a:cubicBezTo>
                  <a:cubicBezTo>
                    <a:pt x="10042" y="1052"/>
                    <a:pt x="10508" y="672"/>
                    <a:pt x="11129" y="418"/>
                  </a:cubicBezTo>
                  <a:cubicBezTo>
                    <a:pt x="11751" y="165"/>
                    <a:pt x="12528" y="38"/>
                    <a:pt x="13383" y="7"/>
                  </a:cubicBezTo>
                  <a:cubicBezTo>
                    <a:pt x="14237" y="-25"/>
                    <a:pt x="15170" y="38"/>
                    <a:pt x="16335" y="767"/>
                  </a:cubicBezTo>
                  <a:cubicBezTo>
                    <a:pt x="17501" y="1495"/>
                    <a:pt x="18899" y="2889"/>
                    <a:pt x="19132" y="3934"/>
                  </a:cubicBezTo>
                  <a:cubicBezTo>
                    <a:pt x="19365" y="4979"/>
                    <a:pt x="18433" y="5676"/>
                    <a:pt x="17578" y="6119"/>
                  </a:cubicBezTo>
                  <a:cubicBezTo>
                    <a:pt x="16724" y="6563"/>
                    <a:pt x="15947" y="6753"/>
                    <a:pt x="14859" y="6879"/>
                  </a:cubicBezTo>
                  <a:cubicBezTo>
                    <a:pt x="13771" y="7006"/>
                    <a:pt x="12373" y="7069"/>
                    <a:pt x="12217" y="7164"/>
                  </a:cubicBezTo>
                  <a:cubicBezTo>
                    <a:pt x="12062" y="7259"/>
                    <a:pt x="13150" y="7386"/>
                    <a:pt x="14859" y="7893"/>
                  </a:cubicBezTo>
                  <a:cubicBezTo>
                    <a:pt x="16568" y="8400"/>
                    <a:pt x="18899" y="9286"/>
                    <a:pt x="20142" y="9952"/>
                  </a:cubicBezTo>
                  <a:cubicBezTo>
                    <a:pt x="21386" y="10617"/>
                    <a:pt x="21541" y="11060"/>
                    <a:pt x="21541" y="11440"/>
                  </a:cubicBezTo>
                  <a:cubicBezTo>
                    <a:pt x="21541" y="11820"/>
                    <a:pt x="21386" y="12137"/>
                    <a:pt x="20298" y="12390"/>
                  </a:cubicBezTo>
                  <a:cubicBezTo>
                    <a:pt x="19210" y="12644"/>
                    <a:pt x="17190" y="12834"/>
                    <a:pt x="15481" y="12739"/>
                  </a:cubicBezTo>
                  <a:cubicBezTo>
                    <a:pt x="13771" y="12644"/>
                    <a:pt x="12373" y="12264"/>
                    <a:pt x="10974" y="11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8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57449" y="3841199"/>
              <a:ext cx="1513852" cy="1341533"/>
            </a:xfrm>
            <a:prstGeom prst="rect">
              <a:avLst/>
            </a:prstGeom>
            <a:effectLst/>
          </p:spPr>
        </p:pic>
        <p:sp>
          <p:nvSpPr>
            <p:cNvPr id="2585" name="Line"/>
            <p:cNvSpPr/>
            <p:nvPr/>
          </p:nvSpPr>
          <p:spPr>
            <a:xfrm>
              <a:off x="2749549" y="4846793"/>
              <a:ext cx="73308" cy="41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9" fill="norm" stroke="1" extrusionOk="0">
                  <a:moveTo>
                    <a:pt x="0" y="1238"/>
                  </a:moveTo>
                  <a:cubicBezTo>
                    <a:pt x="0" y="684"/>
                    <a:pt x="0" y="131"/>
                    <a:pt x="1234" y="20"/>
                  </a:cubicBezTo>
                  <a:cubicBezTo>
                    <a:pt x="2469" y="-91"/>
                    <a:pt x="4937" y="241"/>
                    <a:pt x="8023" y="1737"/>
                  </a:cubicBezTo>
                  <a:cubicBezTo>
                    <a:pt x="11109" y="3232"/>
                    <a:pt x="14811" y="5891"/>
                    <a:pt x="17280" y="8715"/>
                  </a:cubicBezTo>
                  <a:cubicBezTo>
                    <a:pt x="19749" y="11540"/>
                    <a:pt x="20983" y="14531"/>
                    <a:pt x="21291" y="16691"/>
                  </a:cubicBezTo>
                  <a:cubicBezTo>
                    <a:pt x="21600" y="18851"/>
                    <a:pt x="20983" y="20180"/>
                    <a:pt x="20366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724150" y="5232400"/>
              <a:ext cx="1206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819400" y="5261472"/>
              <a:ext cx="82550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21600" y="1051"/>
                  </a:moveTo>
                  <a:cubicBezTo>
                    <a:pt x="18831" y="220"/>
                    <a:pt x="16062" y="-611"/>
                    <a:pt x="12462" y="635"/>
                  </a:cubicBezTo>
                  <a:cubicBezTo>
                    <a:pt x="8862" y="1881"/>
                    <a:pt x="4431" y="5204"/>
                    <a:pt x="2215" y="8943"/>
                  </a:cubicBezTo>
                  <a:cubicBezTo>
                    <a:pt x="0" y="12681"/>
                    <a:pt x="0" y="16835"/>
                    <a:pt x="0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711449" y="54610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152"/>
                    <a:pt x="14400" y="2304"/>
                    <a:pt x="18000" y="5904"/>
                  </a:cubicBezTo>
                  <a:cubicBezTo>
                    <a:pt x="21600" y="9504"/>
                    <a:pt x="21600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832100" y="5492749"/>
              <a:ext cx="825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870200" y="5486400"/>
              <a:ext cx="381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965450" y="5488117"/>
              <a:ext cx="120650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137" y="788"/>
                  </a:moveTo>
                  <a:cubicBezTo>
                    <a:pt x="758" y="4748"/>
                    <a:pt x="379" y="8708"/>
                    <a:pt x="189" y="11768"/>
                  </a:cubicBezTo>
                  <a:cubicBezTo>
                    <a:pt x="0" y="14828"/>
                    <a:pt x="0" y="16988"/>
                    <a:pt x="0" y="16988"/>
                  </a:cubicBezTo>
                  <a:cubicBezTo>
                    <a:pt x="0" y="16988"/>
                    <a:pt x="0" y="14828"/>
                    <a:pt x="758" y="11948"/>
                  </a:cubicBezTo>
                  <a:cubicBezTo>
                    <a:pt x="1516" y="9068"/>
                    <a:pt x="3032" y="5468"/>
                    <a:pt x="4547" y="3128"/>
                  </a:cubicBezTo>
                  <a:cubicBezTo>
                    <a:pt x="6063" y="788"/>
                    <a:pt x="7579" y="-292"/>
                    <a:pt x="9853" y="68"/>
                  </a:cubicBezTo>
                  <a:cubicBezTo>
                    <a:pt x="12126" y="428"/>
                    <a:pt x="15158" y="2228"/>
                    <a:pt x="17242" y="6008"/>
                  </a:cubicBezTo>
                  <a:cubicBezTo>
                    <a:pt x="19326" y="9788"/>
                    <a:pt x="20463" y="15548"/>
                    <a:pt x="2160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403600" y="4851400"/>
              <a:ext cx="82550" cy="64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1108" y="2047"/>
                    <a:pt x="2215" y="4094"/>
                    <a:pt x="4154" y="6353"/>
                  </a:cubicBezTo>
                  <a:cubicBezTo>
                    <a:pt x="6092" y="8612"/>
                    <a:pt x="8862" y="11082"/>
                    <a:pt x="10523" y="13235"/>
                  </a:cubicBezTo>
                  <a:cubicBezTo>
                    <a:pt x="12185" y="15388"/>
                    <a:pt x="12738" y="17224"/>
                    <a:pt x="13292" y="18494"/>
                  </a:cubicBezTo>
                  <a:cubicBezTo>
                    <a:pt x="13846" y="19765"/>
                    <a:pt x="14400" y="20471"/>
                    <a:pt x="15785" y="20929"/>
                  </a:cubicBezTo>
                  <a:cubicBezTo>
                    <a:pt x="17169" y="21388"/>
                    <a:pt x="19385" y="21600"/>
                    <a:pt x="20492" y="21459"/>
                  </a:cubicBezTo>
                  <a:cubicBezTo>
                    <a:pt x="21600" y="21318"/>
                    <a:pt x="21600" y="20824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384550" y="5391150"/>
              <a:ext cx="101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5538"/>
                    <a:pt x="6300" y="11077"/>
                    <a:pt x="9900" y="14677"/>
                  </a:cubicBezTo>
                  <a:cubicBezTo>
                    <a:pt x="13500" y="18277"/>
                    <a:pt x="1755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467100" y="5422900"/>
              <a:ext cx="825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2800"/>
                    <a:pt x="11631" y="5600"/>
                    <a:pt x="8031" y="9200"/>
                  </a:cubicBezTo>
                  <a:cubicBezTo>
                    <a:pt x="4431" y="12800"/>
                    <a:pt x="2215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422650" y="5771615"/>
              <a:ext cx="101600" cy="15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6893"/>
                  </a:moveTo>
                  <a:cubicBezTo>
                    <a:pt x="0" y="13430"/>
                    <a:pt x="0" y="19967"/>
                    <a:pt x="450" y="19967"/>
                  </a:cubicBezTo>
                  <a:cubicBezTo>
                    <a:pt x="900" y="19967"/>
                    <a:pt x="1800" y="13430"/>
                    <a:pt x="2925" y="9167"/>
                  </a:cubicBezTo>
                  <a:cubicBezTo>
                    <a:pt x="4050" y="4904"/>
                    <a:pt x="5400" y="2914"/>
                    <a:pt x="7200" y="1635"/>
                  </a:cubicBezTo>
                  <a:cubicBezTo>
                    <a:pt x="9000" y="356"/>
                    <a:pt x="11250" y="-212"/>
                    <a:pt x="13050" y="72"/>
                  </a:cubicBezTo>
                  <a:cubicBezTo>
                    <a:pt x="14850" y="356"/>
                    <a:pt x="16200" y="1493"/>
                    <a:pt x="17550" y="5188"/>
                  </a:cubicBezTo>
                  <a:cubicBezTo>
                    <a:pt x="18900" y="8883"/>
                    <a:pt x="20250" y="15135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3549650" y="5837351"/>
              <a:ext cx="127000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3741"/>
                  </a:moveTo>
                  <a:cubicBezTo>
                    <a:pt x="1440" y="1581"/>
                    <a:pt x="2880" y="-579"/>
                    <a:pt x="4680" y="141"/>
                  </a:cubicBezTo>
                  <a:cubicBezTo>
                    <a:pt x="6480" y="861"/>
                    <a:pt x="8640" y="4461"/>
                    <a:pt x="11520" y="8421"/>
                  </a:cubicBezTo>
                  <a:cubicBezTo>
                    <a:pt x="14400" y="12381"/>
                    <a:pt x="18000" y="16701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3603312" y="5829300"/>
              <a:ext cx="8603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20904" y="2160"/>
                  </a:moveTo>
                  <a:cubicBezTo>
                    <a:pt x="18847" y="1080"/>
                    <a:pt x="16790" y="0"/>
                    <a:pt x="14733" y="0"/>
                  </a:cubicBezTo>
                  <a:cubicBezTo>
                    <a:pt x="12675" y="0"/>
                    <a:pt x="10618" y="1080"/>
                    <a:pt x="7790" y="4140"/>
                  </a:cubicBezTo>
                  <a:cubicBezTo>
                    <a:pt x="4961" y="7200"/>
                    <a:pt x="1361" y="12240"/>
                    <a:pt x="333" y="15480"/>
                  </a:cubicBezTo>
                  <a:cubicBezTo>
                    <a:pt x="-696" y="18720"/>
                    <a:pt x="847" y="20160"/>
                    <a:pt x="2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750843" y="5770197"/>
              <a:ext cx="65508" cy="16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45" fill="norm" stroke="1" extrusionOk="0">
                  <a:moveTo>
                    <a:pt x="20890" y="3533"/>
                  </a:moveTo>
                  <a:cubicBezTo>
                    <a:pt x="20890" y="2166"/>
                    <a:pt x="20890" y="799"/>
                    <a:pt x="19203" y="252"/>
                  </a:cubicBezTo>
                  <a:cubicBezTo>
                    <a:pt x="17515" y="-295"/>
                    <a:pt x="14140" y="-22"/>
                    <a:pt x="10427" y="1756"/>
                  </a:cubicBezTo>
                  <a:cubicBezTo>
                    <a:pt x="6715" y="3533"/>
                    <a:pt x="2665" y="6814"/>
                    <a:pt x="977" y="9958"/>
                  </a:cubicBezTo>
                  <a:cubicBezTo>
                    <a:pt x="-710" y="13102"/>
                    <a:pt x="-35" y="16110"/>
                    <a:pt x="1652" y="18024"/>
                  </a:cubicBezTo>
                  <a:cubicBezTo>
                    <a:pt x="3340" y="19938"/>
                    <a:pt x="6040" y="20758"/>
                    <a:pt x="9077" y="21032"/>
                  </a:cubicBezTo>
                  <a:cubicBezTo>
                    <a:pt x="12115" y="21305"/>
                    <a:pt x="15490" y="21032"/>
                    <a:pt x="18865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876856" y="5772150"/>
              <a:ext cx="1569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15"/>
                    <a:pt x="-1582" y="11631"/>
                    <a:pt x="1118" y="15231"/>
                  </a:cubicBezTo>
                  <a:cubicBezTo>
                    <a:pt x="3818" y="18831"/>
                    <a:pt x="11918" y="2021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881551" y="5810250"/>
              <a:ext cx="87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5016" y="0"/>
                  </a:moveTo>
                  <a:cubicBezTo>
                    <a:pt x="12444" y="1108"/>
                    <a:pt x="9873" y="2215"/>
                    <a:pt x="7816" y="4154"/>
                  </a:cubicBezTo>
                  <a:cubicBezTo>
                    <a:pt x="5758" y="6092"/>
                    <a:pt x="4216" y="8862"/>
                    <a:pt x="2673" y="11908"/>
                  </a:cubicBezTo>
                  <a:cubicBezTo>
                    <a:pt x="1130" y="14954"/>
                    <a:pt x="-413" y="18277"/>
                    <a:pt x="101" y="19938"/>
                  </a:cubicBezTo>
                  <a:cubicBezTo>
                    <a:pt x="616" y="21600"/>
                    <a:pt x="3187" y="21600"/>
                    <a:pt x="7044" y="21600"/>
                  </a:cubicBezTo>
                  <a:cubicBezTo>
                    <a:pt x="10901" y="21600"/>
                    <a:pt x="16044" y="21600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4019550" y="586105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037377" y="5810250"/>
              <a:ext cx="1392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00"/>
                    <a:pt x="-1303" y="10400"/>
                    <a:pt x="240" y="14000"/>
                  </a:cubicBezTo>
                  <a:cubicBezTo>
                    <a:pt x="1783" y="17600"/>
                    <a:pt x="11040" y="196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102100" y="5835650"/>
              <a:ext cx="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146550" y="5765800"/>
              <a:ext cx="6885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3745" y="0"/>
                  </a:moveTo>
                  <a:cubicBezTo>
                    <a:pt x="17673" y="4645"/>
                    <a:pt x="21600" y="9290"/>
                    <a:pt x="21273" y="12542"/>
                  </a:cubicBezTo>
                  <a:cubicBezTo>
                    <a:pt x="20945" y="15794"/>
                    <a:pt x="16364" y="17652"/>
                    <a:pt x="12109" y="18929"/>
                  </a:cubicBezTo>
                  <a:cubicBezTo>
                    <a:pt x="7855" y="20206"/>
                    <a:pt x="3927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721100" y="4876800"/>
              <a:ext cx="889000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" y="195"/>
                    <a:pt x="514" y="389"/>
                    <a:pt x="694" y="1038"/>
                  </a:cubicBezTo>
                  <a:cubicBezTo>
                    <a:pt x="874" y="1686"/>
                    <a:pt x="977" y="2789"/>
                    <a:pt x="1157" y="4216"/>
                  </a:cubicBezTo>
                  <a:cubicBezTo>
                    <a:pt x="1337" y="5643"/>
                    <a:pt x="1594" y="7395"/>
                    <a:pt x="1903" y="8789"/>
                  </a:cubicBezTo>
                  <a:cubicBezTo>
                    <a:pt x="2211" y="10184"/>
                    <a:pt x="2571" y="11222"/>
                    <a:pt x="3240" y="11838"/>
                  </a:cubicBezTo>
                  <a:cubicBezTo>
                    <a:pt x="3909" y="12454"/>
                    <a:pt x="4886" y="12649"/>
                    <a:pt x="6429" y="12746"/>
                  </a:cubicBezTo>
                  <a:cubicBezTo>
                    <a:pt x="7971" y="12843"/>
                    <a:pt x="10080" y="12843"/>
                    <a:pt x="11906" y="12778"/>
                  </a:cubicBezTo>
                  <a:cubicBezTo>
                    <a:pt x="13731" y="12714"/>
                    <a:pt x="15274" y="12584"/>
                    <a:pt x="16483" y="12422"/>
                  </a:cubicBezTo>
                  <a:cubicBezTo>
                    <a:pt x="17691" y="12259"/>
                    <a:pt x="18566" y="12065"/>
                    <a:pt x="19131" y="12000"/>
                  </a:cubicBezTo>
                  <a:cubicBezTo>
                    <a:pt x="19697" y="11935"/>
                    <a:pt x="19954" y="12000"/>
                    <a:pt x="20237" y="12324"/>
                  </a:cubicBezTo>
                  <a:cubicBezTo>
                    <a:pt x="20520" y="12649"/>
                    <a:pt x="20829" y="13232"/>
                    <a:pt x="21009" y="14497"/>
                  </a:cubicBezTo>
                  <a:cubicBezTo>
                    <a:pt x="21189" y="15762"/>
                    <a:pt x="21240" y="17708"/>
                    <a:pt x="21317" y="19005"/>
                  </a:cubicBezTo>
                  <a:cubicBezTo>
                    <a:pt x="21394" y="20303"/>
                    <a:pt x="21497" y="209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514850" y="5530849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3600"/>
                  </a:cubicBezTo>
                  <a:cubicBezTo>
                    <a:pt x="12343" y="7200"/>
                    <a:pt x="169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622800" y="5529044"/>
              <a:ext cx="88900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21600" y="636"/>
                  </a:moveTo>
                  <a:cubicBezTo>
                    <a:pt x="18000" y="-109"/>
                    <a:pt x="14400" y="-854"/>
                    <a:pt x="10800" y="2498"/>
                  </a:cubicBezTo>
                  <a:cubicBezTo>
                    <a:pt x="7200" y="5849"/>
                    <a:pt x="3600" y="13298"/>
                    <a:pt x="0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634416" y="5700888"/>
              <a:ext cx="70935" cy="21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315" fill="norm" stroke="1" extrusionOk="0">
                  <a:moveTo>
                    <a:pt x="20682" y="143"/>
                  </a:moveTo>
                  <a:cubicBezTo>
                    <a:pt x="16362" y="-71"/>
                    <a:pt x="12042" y="-285"/>
                    <a:pt x="8648" y="1426"/>
                  </a:cubicBezTo>
                  <a:cubicBezTo>
                    <a:pt x="5253" y="3137"/>
                    <a:pt x="2785" y="6772"/>
                    <a:pt x="1242" y="9873"/>
                  </a:cubicBezTo>
                  <a:cubicBezTo>
                    <a:pt x="-301" y="12974"/>
                    <a:pt x="-918" y="15541"/>
                    <a:pt x="2476" y="17359"/>
                  </a:cubicBezTo>
                  <a:cubicBezTo>
                    <a:pt x="5871" y="19176"/>
                    <a:pt x="13276" y="20246"/>
                    <a:pt x="20682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781550" y="570230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798882" y="5746750"/>
              <a:ext cx="7156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20866" y="0"/>
                  </a:moveTo>
                  <a:cubicBezTo>
                    <a:pt x="17780" y="343"/>
                    <a:pt x="14695" y="686"/>
                    <a:pt x="10992" y="3429"/>
                  </a:cubicBezTo>
                  <a:cubicBezTo>
                    <a:pt x="7289" y="6171"/>
                    <a:pt x="2969" y="11314"/>
                    <a:pt x="1117" y="14743"/>
                  </a:cubicBezTo>
                  <a:cubicBezTo>
                    <a:pt x="-734" y="18171"/>
                    <a:pt x="-117" y="19886"/>
                    <a:pt x="1735" y="20743"/>
                  </a:cubicBezTo>
                  <a:cubicBezTo>
                    <a:pt x="3586" y="21600"/>
                    <a:pt x="6672" y="21600"/>
                    <a:pt x="9140" y="21600"/>
                  </a:cubicBezTo>
                  <a:cubicBezTo>
                    <a:pt x="11609" y="21600"/>
                    <a:pt x="13460" y="21600"/>
                    <a:pt x="15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921250" y="58293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975406" y="5746750"/>
              <a:ext cx="1569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133"/>
                    <a:pt x="-1582" y="12267"/>
                    <a:pt x="1118" y="15867"/>
                  </a:cubicBezTo>
                  <a:cubicBezTo>
                    <a:pt x="3818" y="19467"/>
                    <a:pt x="11918" y="205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067300" y="57721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105400" y="5721350"/>
              <a:ext cx="8596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7714" y="0"/>
                  </a:moveTo>
                  <a:cubicBezTo>
                    <a:pt x="12343" y="3600"/>
                    <a:pt x="16971" y="7200"/>
                    <a:pt x="19286" y="10100"/>
                  </a:cubicBezTo>
                  <a:cubicBezTo>
                    <a:pt x="21600" y="13000"/>
                    <a:pt x="21600" y="15200"/>
                    <a:pt x="18000" y="17000"/>
                  </a:cubicBezTo>
                  <a:cubicBezTo>
                    <a:pt x="14400" y="18800"/>
                    <a:pt x="7200" y="20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232399" y="5797550"/>
              <a:ext cx="82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275353" y="5797550"/>
              <a:ext cx="9039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3601" y="5635"/>
                    <a:pt x="6238" y="11270"/>
                    <a:pt x="2801" y="14870"/>
                  </a:cubicBezTo>
                  <a:cubicBezTo>
                    <a:pt x="-635" y="18470"/>
                    <a:pt x="-144" y="20035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454650" y="5797549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833812" y="6017683"/>
              <a:ext cx="2383566" cy="436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0" fill="norm" stroke="1" extrusionOk="0">
                  <a:moveTo>
                    <a:pt x="329" y="104"/>
                  </a:moveTo>
                  <a:cubicBezTo>
                    <a:pt x="215" y="0"/>
                    <a:pt x="100" y="-104"/>
                    <a:pt x="42" y="208"/>
                  </a:cubicBezTo>
                  <a:cubicBezTo>
                    <a:pt x="-15" y="519"/>
                    <a:pt x="-15" y="1246"/>
                    <a:pt x="52" y="2804"/>
                  </a:cubicBezTo>
                  <a:cubicBezTo>
                    <a:pt x="119" y="4361"/>
                    <a:pt x="253" y="6750"/>
                    <a:pt x="435" y="8619"/>
                  </a:cubicBezTo>
                  <a:cubicBezTo>
                    <a:pt x="616" y="10488"/>
                    <a:pt x="846" y="11838"/>
                    <a:pt x="1267" y="12669"/>
                  </a:cubicBezTo>
                  <a:cubicBezTo>
                    <a:pt x="1688" y="13500"/>
                    <a:pt x="2300" y="13811"/>
                    <a:pt x="2960" y="13448"/>
                  </a:cubicBezTo>
                  <a:cubicBezTo>
                    <a:pt x="3620" y="13084"/>
                    <a:pt x="4328" y="12046"/>
                    <a:pt x="4969" y="11059"/>
                  </a:cubicBezTo>
                  <a:cubicBezTo>
                    <a:pt x="5610" y="10073"/>
                    <a:pt x="6184" y="9138"/>
                    <a:pt x="6595" y="8671"/>
                  </a:cubicBezTo>
                  <a:cubicBezTo>
                    <a:pt x="7006" y="8204"/>
                    <a:pt x="7255" y="8204"/>
                    <a:pt x="7418" y="8411"/>
                  </a:cubicBezTo>
                  <a:cubicBezTo>
                    <a:pt x="7580" y="8619"/>
                    <a:pt x="7657" y="9034"/>
                    <a:pt x="7896" y="9346"/>
                  </a:cubicBezTo>
                  <a:cubicBezTo>
                    <a:pt x="8135" y="9658"/>
                    <a:pt x="8537" y="9865"/>
                    <a:pt x="9073" y="10540"/>
                  </a:cubicBezTo>
                  <a:cubicBezTo>
                    <a:pt x="9608" y="11215"/>
                    <a:pt x="10278" y="12358"/>
                    <a:pt x="10976" y="13552"/>
                  </a:cubicBezTo>
                  <a:cubicBezTo>
                    <a:pt x="11675" y="14746"/>
                    <a:pt x="12402" y="15992"/>
                    <a:pt x="13090" y="17134"/>
                  </a:cubicBezTo>
                  <a:cubicBezTo>
                    <a:pt x="13779" y="18277"/>
                    <a:pt x="14430" y="19315"/>
                    <a:pt x="15128" y="20042"/>
                  </a:cubicBezTo>
                  <a:cubicBezTo>
                    <a:pt x="15826" y="20769"/>
                    <a:pt x="16572" y="21184"/>
                    <a:pt x="17299" y="21340"/>
                  </a:cubicBezTo>
                  <a:cubicBezTo>
                    <a:pt x="18026" y="21496"/>
                    <a:pt x="18734" y="21392"/>
                    <a:pt x="19347" y="21029"/>
                  </a:cubicBezTo>
                  <a:cubicBezTo>
                    <a:pt x="19959" y="20665"/>
                    <a:pt x="20475" y="20042"/>
                    <a:pt x="20839" y="19367"/>
                  </a:cubicBezTo>
                  <a:cubicBezTo>
                    <a:pt x="21202" y="18692"/>
                    <a:pt x="21413" y="17965"/>
                    <a:pt x="21499" y="17134"/>
                  </a:cubicBezTo>
                  <a:cubicBezTo>
                    <a:pt x="21585" y="16304"/>
                    <a:pt x="21547" y="15369"/>
                    <a:pt x="21413" y="14850"/>
                  </a:cubicBezTo>
                  <a:cubicBezTo>
                    <a:pt x="21279" y="14331"/>
                    <a:pt x="21049" y="14227"/>
                    <a:pt x="20820" y="14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778250" y="6473735"/>
              <a:ext cx="50800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273"/>
                  </a:moveTo>
                  <a:cubicBezTo>
                    <a:pt x="2700" y="598"/>
                    <a:pt x="5400" y="-77"/>
                    <a:pt x="8100" y="7"/>
                  </a:cubicBezTo>
                  <a:cubicBezTo>
                    <a:pt x="10800" y="92"/>
                    <a:pt x="13500" y="935"/>
                    <a:pt x="15300" y="3804"/>
                  </a:cubicBezTo>
                  <a:cubicBezTo>
                    <a:pt x="17100" y="6673"/>
                    <a:pt x="18000" y="11567"/>
                    <a:pt x="18900" y="14857"/>
                  </a:cubicBezTo>
                  <a:cubicBezTo>
                    <a:pt x="19800" y="18148"/>
                    <a:pt x="20700" y="19836"/>
                    <a:pt x="2160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987800" y="6502400"/>
              <a:ext cx="1397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375"/>
                    <a:pt x="5891" y="6750"/>
                    <a:pt x="9491" y="10350"/>
                  </a:cubicBezTo>
                  <a:cubicBezTo>
                    <a:pt x="13091" y="13950"/>
                    <a:pt x="17345" y="177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013199" y="6535888"/>
              <a:ext cx="133351" cy="21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2367"/>
                  </a:moveTo>
                  <a:cubicBezTo>
                    <a:pt x="21257" y="1308"/>
                    <a:pt x="20914" y="250"/>
                    <a:pt x="20057" y="38"/>
                  </a:cubicBezTo>
                  <a:cubicBezTo>
                    <a:pt x="19200" y="-174"/>
                    <a:pt x="17829" y="461"/>
                    <a:pt x="15086" y="3002"/>
                  </a:cubicBezTo>
                  <a:cubicBezTo>
                    <a:pt x="12343" y="5544"/>
                    <a:pt x="8229" y="9991"/>
                    <a:pt x="5486" y="13379"/>
                  </a:cubicBezTo>
                  <a:cubicBezTo>
                    <a:pt x="2743" y="16767"/>
                    <a:pt x="1371" y="19097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273550" y="6527800"/>
              <a:ext cx="127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586532" y="4125493"/>
              <a:ext cx="128219" cy="13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0" fill="norm" stroke="1" extrusionOk="0">
                  <a:moveTo>
                    <a:pt x="5516" y="6296"/>
                  </a:moveTo>
                  <a:cubicBezTo>
                    <a:pt x="4453" y="9619"/>
                    <a:pt x="3391" y="12942"/>
                    <a:pt x="2329" y="15601"/>
                  </a:cubicBezTo>
                  <a:cubicBezTo>
                    <a:pt x="1266" y="18259"/>
                    <a:pt x="204" y="20253"/>
                    <a:pt x="27" y="20253"/>
                  </a:cubicBezTo>
                  <a:cubicBezTo>
                    <a:pt x="-150" y="20253"/>
                    <a:pt x="558" y="18259"/>
                    <a:pt x="2152" y="15268"/>
                  </a:cubicBezTo>
                  <a:cubicBezTo>
                    <a:pt x="3745" y="12278"/>
                    <a:pt x="6224" y="8290"/>
                    <a:pt x="7994" y="5632"/>
                  </a:cubicBezTo>
                  <a:cubicBezTo>
                    <a:pt x="9765" y="2973"/>
                    <a:pt x="10827" y="1644"/>
                    <a:pt x="12243" y="813"/>
                  </a:cubicBezTo>
                  <a:cubicBezTo>
                    <a:pt x="13660" y="-18"/>
                    <a:pt x="15430" y="-350"/>
                    <a:pt x="16493" y="481"/>
                  </a:cubicBezTo>
                  <a:cubicBezTo>
                    <a:pt x="17555" y="1312"/>
                    <a:pt x="17909" y="3305"/>
                    <a:pt x="18617" y="6961"/>
                  </a:cubicBezTo>
                  <a:cubicBezTo>
                    <a:pt x="19325" y="10616"/>
                    <a:pt x="20388" y="15933"/>
                    <a:pt x="2145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598194" y="2777066"/>
              <a:ext cx="132557" cy="12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57" fill="norm" stroke="1" extrusionOk="0">
                  <a:moveTo>
                    <a:pt x="2957" y="10440"/>
                  </a:moveTo>
                  <a:cubicBezTo>
                    <a:pt x="2957" y="8640"/>
                    <a:pt x="2957" y="6840"/>
                    <a:pt x="2785" y="6840"/>
                  </a:cubicBezTo>
                  <a:cubicBezTo>
                    <a:pt x="2614" y="6840"/>
                    <a:pt x="2271" y="8640"/>
                    <a:pt x="2100" y="10800"/>
                  </a:cubicBezTo>
                  <a:cubicBezTo>
                    <a:pt x="1928" y="12960"/>
                    <a:pt x="1928" y="15480"/>
                    <a:pt x="1585" y="17640"/>
                  </a:cubicBezTo>
                  <a:cubicBezTo>
                    <a:pt x="1242" y="19800"/>
                    <a:pt x="557" y="21600"/>
                    <a:pt x="214" y="21060"/>
                  </a:cubicBezTo>
                  <a:cubicBezTo>
                    <a:pt x="-129" y="20520"/>
                    <a:pt x="-129" y="17640"/>
                    <a:pt x="728" y="14220"/>
                  </a:cubicBezTo>
                  <a:cubicBezTo>
                    <a:pt x="1585" y="10800"/>
                    <a:pt x="3300" y="6840"/>
                    <a:pt x="5185" y="4140"/>
                  </a:cubicBezTo>
                  <a:cubicBezTo>
                    <a:pt x="7071" y="1440"/>
                    <a:pt x="9128" y="0"/>
                    <a:pt x="10842" y="0"/>
                  </a:cubicBezTo>
                  <a:cubicBezTo>
                    <a:pt x="12557" y="0"/>
                    <a:pt x="13928" y="1440"/>
                    <a:pt x="15642" y="4320"/>
                  </a:cubicBezTo>
                  <a:cubicBezTo>
                    <a:pt x="17357" y="7200"/>
                    <a:pt x="19414" y="11520"/>
                    <a:pt x="21471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033339" y="1537879"/>
              <a:ext cx="125911" cy="11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811" fill="norm" stroke="1" extrusionOk="0">
                  <a:moveTo>
                    <a:pt x="895" y="4261"/>
                  </a:moveTo>
                  <a:cubicBezTo>
                    <a:pt x="2335" y="5378"/>
                    <a:pt x="3775" y="6495"/>
                    <a:pt x="4135" y="7985"/>
                  </a:cubicBezTo>
                  <a:cubicBezTo>
                    <a:pt x="4495" y="9475"/>
                    <a:pt x="3775" y="11337"/>
                    <a:pt x="2875" y="13944"/>
                  </a:cubicBezTo>
                  <a:cubicBezTo>
                    <a:pt x="1975" y="16551"/>
                    <a:pt x="895" y="19902"/>
                    <a:pt x="355" y="20647"/>
                  </a:cubicBezTo>
                  <a:cubicBezTo>
                    <a:pt x="-185" y="21392"/>
                    <a:pt x="-185" y="19530"/>
                    <a:pt x="895" y="16364"/>
                  </a:cubicBezTo>
                  <a:cubicBezTo>
                    <a:pt x="1975" y="13199"/>
                    <a:pt x="4135" y="8730"/>
                    <a:pt x="5755" y="5751"/>
                  </a:cubicBezTo>
                  <a:cubicBezTo>
                    <a:pt x="7375" y="2771"/>
                    <a:pt x="8455" y="1282"/>
                    <a:pt x="9895" y="537"/>
                  </a:cubicBezTo>
                  <a:cubicBezTo>
                    <a:pt x="11335" y="-208"/>
                    <a:pt x="13135" y="-208"/>
                    <a:pt x="14215" y="723"/>
                  </a:cubicBezTo>
                  <a:cubicBezTo>
                    <a:pt x="15295" y="1654"/>
                    <a:pt x="15655" y="3516"/>
                    <a:pt x="16735" y="6309"/>
                  </a:cubicBezTo>
                  <a:cubicBezTo>
                    <a:pt x="17815" y="9102"/>
                    <a:pt x="19615" y="12826"/>
                    <a:pt x="21415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8366862" y="4085166"/>
              <a:ext cx="148488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3088" y="6928"/>
                  </a:moveTo>
                  <a:cubicBezTo>
                    <a:pt x="3393" y="8966"/>
                    <a:pt x="3697" y="11004"/>
                    <a:pt x="2936" y="13245"/>
                  </a:cubicBezTo>
                  <a:cubicBezTo>
                    <a:pt x="2176" y="15487"/>
                    <a:pt x="350" y="17932"/>
                    <a:pt x="46" y="18340"/>
                  </a:cubicBezTo>
                  <a:cubicBezTo>
                    <a:pt x="-258" y="18747"/>
                    <a:pt x="959" y="17117"/>
                    <a:pt x="3241" y="14264"/>
                  </a:cubicBezTo>
                  <a:cubicBezTo>
                    <a:pt x="5522" y="11411"/>
                    <a:pt x="8869" y="7336"/>
                    <a:pt x="11150" y="4483"/>
                  </a:cubicBezTo>
                  <a:cubicBezTo>
                    <a:pt x="13432" y="1630"/>
                    <a:pt x="14649" y="0"/>
                    <a:pt x="15866" y="0"/>
                  </a:cubicBezTo>
                  <a:cubicBezTo>
                    <a:pt x="17083" y="0"/>
                    <a:pt x="18300" y="1630"/>
                    <a:pt x="19212" y="5502"/>
                  </a:cubicBezTo>
                  <a:cubicBezTo>
                    <a:pt x="20125" y="9374"/>
                    <a:pt x="20734" y="15487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0" y="4641850"/>
              <a:ext cx="203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2550" y="47371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3500" y="7270750"/>
              <a:ext cx="209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800"/>
                    <a:pt x="10036" y="12000"/>
                    <a:pt x="13636" y="8400"/>
                  </a:cubicBezTo>
                  <a:cubicBezTo>
                    <a:pt x="17236" y="4800"/>
                    <a:pt x="194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5250" y="73914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800"/>
                    <a:pt x="8533" y="12000"/>
                    <a:pt x="12133" y="8400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65150" y="7073984"/>
              <a:ext cx="209550" cy="15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399"/>
                  </a:moveTo>
                  <a:cubicBezTo>
                    <a:pt x="218" y="1978"/>
                    <a:pt x="436" y="557"/>
                    <a:pt x="1091" y="130"/>
                  </a:cubicBezTo>
                  <a:cubicBezTo>
                    <a:pt x="1745" y="-296"/>
                    <a:pt x="2836" y="272"/>
                    <a:pt x="5455" y="2546"/>
                  </a:cubicBezTo>
                  <a:cubicBezTo>
                    <a:pt x="8073" y="4820"/>
                    <a:pt x="12218" y="8799"/>
                    <a:pt x="15164" y="12209"/>
                  </a:cubicBezTo>
                  <a:cubicBezTo>
                    <a:pt x="18109" y="15620"/>
                    <a:pt x="19855" y="18462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14285" y="7092950"/>
              <a:ext cx="137838" cy="33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3" fill="norm" stroke="1" extrusionOk="0">
                  <a:moveTo>
                    <a:pt x="20141" y="1630"/>
                  </a:moveTo>
                  <a:cubicBezTo>
                    <a:pt x="20795" y="815"/>
                    <a:pt x="21450" y="0"/>
                    <a:pt x="21286" y="0"/>
                  </a:cubicBezTo>
                  <a:cubicBezTo>
                    <a:pt x="21123" y="0"/>
                    <a:pt x="20141" y="815"/>
                    <a:pt x="18177" y="3057"/>
                  </a:cubicBezTo>
                  <a:cubicBezTo>
                    <a:pt x="16214" y="5298"/>
                    <a:pt x="13268" y="8966"/>
                    <a:pt x="10486" y="11887"/>
                  </a:cubicBezTo>
                  <a:cubicBezTo>
                    <a:pt x="7705" y="14808"/>
                    <a:pt x="5086" y="16981"/>
                    <a:pt x="3123" y="18543"/>
                  </a:cubicBezTo>
                  <a:cubicBezTo>
                    <a:pt x="1159" y="20106"/>
                    <a:pt x="-150" y="21057"/>
                    <a:pt x="14" y="21328"/>
                  </a:cubicBezTo>
                  <a:cubicBezTo>
                    <a:pt x="177" y="21600"/>
                    <a:pt x="1814" y="21192"/>
                    <a:pt x="3450" y="20445"/>
                  </a:cubicBezTo>
                  <a:cubicBezTo>
                    <a:pt x="5086" y="19698"/>
                    <a:pt x="6723" y="18611"/>
                    <a:pt x="8359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944927" y="6946900"/>
              <a:ext cx="139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700"/>
                    <a:pt x="-1303" y="11400"/>
                    <a:pt x="240" y="15000"/>
                  </a:cubicBezTo>
                  <a:cubicBezTo>
                    <a:pt x="1783" y="18600"/>
                    <a:pt x="11040" y="201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93749" y="691515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4400"/>
                    <a:pt x="1005" y="7200"/>
                    <a:pt x="4605" y="3600"/>
                  </a:cubicBezTo>
                  <a:cubicBezTo>
                    <a:pt x="8205" y="0"/>
                    <a:pt x="149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17600" y="7099300"/>
              <a:ext cx="139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608"/>
                    <a:pt x="9164" y="9216"/>
                    <a:pt x="12764" y="12816"/>
                  </a:cubicBezTo>
                  <a:cubicBezTo>
                    <a:pt x="16364" y="16416"/>
                    <a:pt x="18982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43000" y="7131050"/>
              <a:ext cx="1778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2597"/>
                    <a:pt x="16457" y="5193"/>
                    <a:pt x="13114" y="8262"/>
                  </a:cubicBezTo>
                  <a:cubicBezTo>
                    <a:pt x="9771" y="11331"/>
                    <a:pt x="5657" y="14872"/>
                    <a:pt x="3343" y="17174"/>
                  </a:cubicBezTo>
                  <a:cubicBezTo>
                    <a:pt x="1029" y="19475"/>
                    <a:pt x="514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536700" y="737235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21600"/>
                    <a:pt x="8471" y="21600"/>
                    <a:pt x="12071" y="18000"/>
                  </a:cubicBezTo>
                  <a:cubicBezTo>
                    <a:pt x="15671" y="14400"/>
                    <a:pt x="1863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012949" y="7107390"/>
              <a:ext cx="273051" cy="31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3720"/>
                  </a:moveTo>
                  <a:cubicBezTo>
                    <a:pt x="0" y="3009"/>
                    <a:pt x="0" y="2299"/>
                    <a:pt x="1591" y="1588"/>
                  </a:cubicBezTo>
                  <a:cubicBezTo>
                    <a:pt x="3181" y="878"/>
                    <a:pt x="6363" y="167"/>
                    <a:pt x="8874" y="25"/>
                  </a:cubicBezTo>
                  <a:cubicBezTo>
                    <a:pt x="11386" y="-117"/>
                    <a:pt x="13228" y="309"/>
                    <a:pt x="13647" y="2086"/>
                  </a:cubicBezTo>
                  <a:cubicBezTo>
                    <a:pt x="14065" y="3862"/>
                    <a:pt x="13060" y="6988"/>
                    <a:pt x="11219" y="9759"/>
                  </a:cubicBezTo>
                  <a:cubicBezTo>
                    <a:pt x="9377" y="12530"/>
                    <a:pt x="6698" y="14946"/>
                    <a:pt x="4940" y="16651"/>
                  </a:cubicBezTo>
                  <a:cubicBezTo>
                    <a:pt x="3181" y="18357"/>
                    <a:pt x="2344" y="19351"/>
                    <a:pt x="2260" y="20062"/>
                  </a:cubicBezTo>
                  <a:cubicBezTo>
                    <a:pt x="2177" y="20772"/>
                    <a:pt x="2847" y="21199"/>
                    <a:pt x="5274" y="21341"/>
                  </a:cubicBezTo>
                  <a:cubicBezTo>
                    <a:pt x="7702" y="21483"/>
                    <a:pt x="11888" y="21341"/>
                    <a:pt x="14902" y="21128"/>
                  </a:cubicBezTo>
                  <a:cubicBezTo>
                    <a:pt x="17916" y="20915"/>
                    <a:pt x="19758" y="20630"/>
                    <a:pt x="21600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442305" y="7009179"/>
              <a:ext cx="149020" cy="34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42" fill="norm" stroke="1" extrusionOk="0">
                  <a:moveTo>
                    <a:pt x="3046" y="10939"/>
                  </a:moveTo>
                  <a:cubicBezTo>
                    <a:pt x="2446" y="14302"/>
                    <a:pt x="1846" y="17665"/>
                    <a:pt x="1396" y="19476"/>
                  </a:cubicBezTo>
                  <a:cubicBezTo>
                    <a:pt x="946" y="21286"/>
                    <a:pt x="646" y="21545"/>
                    <a:pt x="346" y="19540"/>
                  </a:cubicBezTo>
                  <a:cubicBezTo>
                    <a:pt x="46" y="17535"/>
                    <a:pt x="-254" y="13267"/>
                    <a:pt x="346" y="9969"/>
                  </a:cubicBezTo>
                  <a:cubicBezTo>
                    <a:pt x="946" y="6671"/>
                    <a:pt x="2446" y="4343"/>
                    <a:pt x="3646" y="2920"/>
                  </a:cubicBezTo>
                  <a:cubicBezTo>
                    <a:pt x="4846" y="1497"/>
                    <a:pt x="5746" y="980"/>
                    <a:pt x="6946" y="592"/>
                  </a:cubicBezTo>
                  <a:cubicBezTo>
                    <a:pt x="8146" y="204"/>
                    <a:pt x="9646" y="-55"/>
                    <a:pt x="10996" y="10"/>
                  </a:cubicBezTo>
                  <a:cubicBezTo>
                    <a:pt x="12346" y="74"/>
                    <a:pt x="13546" y="462"/>
                    <a:pt x="14146" y="1368"/>
                  </a:cubicBezTo>
                  <a:cubicBezTo>
                    <a:pt x="14746" y="2273"/>
                    <a:pt x="14746" y="3696"/>
                    <a:pt x="14596" y="4731"/>
                  </a:cubicBezTo>
                  <a:cubicBezTo>
                    <a:pt x="14446" y="5765"/>
                    <a:pt x="14146" y="6412"/>
                    <a:pt x="13546" y="6994"/>
                  </a:cubicBezTo>
                  <a:cubicBezTo>
                    <a:pt x="12946" y="7576"/>
                    <a:pt x="12046" y="8094"/>
                    <a:pt x="12046" y="8094"/>
                  </a:cubicBezTo>
                  <a:cubicBezTo>
                    <a:pt x="12046" y="8094"/>
                    <a:pt x="12946" y="7576"/>
                    <a:pt x="14146" y="7317"/>
                  </a:cubicBezTo>
                  <a:cubicBezTo>
                    <a:pt x="15346" y="7059"/>
                    <a:pt x="16846" y="7059"/>
                    <a:pt x="18196" y="7317"/>
                  </a:cubicBezTo>
                  <a:cubicBezTo>
                    <a:pt x="19546" y="7576"/>
                    <a:pt x="20746" y="8094"/>
                    <a:pt x="21046" y="9128"/>
                  </a:cubicBezTo>
                  <a:cubicBezTo>
                    <a:pt x="21346" y="10163"/>
                    <a:pt x="20746" y="11715"/>
                    <a:pt x="19096" y="12814"/>
                  </a:cubicBezTo>
                  <a:cubicBezTo>
                    <a:pt x="17446" y="13914"/>
                    <a:pt x="14746" y="14561"/>
                    <a:pt x="12646" y="14884"/>
                  </a:cubicBezTo>
                  <a:cubicBezTo>
                    <a:pt x="10546" y="15207"/>
                    <a:pt x="9046" y="15207"/>
                    <a:pt x="7696" y="14755"/>
                  </a:cubicBezTo>
                  <a:cubicBezTo>
                    <a:pt x="6346" y="14302"/>
                    <a:pt x="5146" y="13396"/>
                    <a:pt x="3946" y="1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440516" y="6824133"/>
              <a:ext cx="112184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9310"/>
                  </a:moveTo>
                  <a:cubicBezTo>
                    <a:pt x="1630" y="10800"/>
                    <a:pt x="0" y="12290"/>
                    <a:pt x="0" y="12103"/>
                  </a:cubicBezTo>
                  <a:cubicBezTo>
                    <a:pt x="0" y="11917"/>
                    <a:pt x="1630" y="10055"/>
                    <a:pt x="3057" y="8379"/>
                  </a:cubicBezTo>
                  <a:cubicBezTo>
                    <a:pt x="4483" y="6703"/>
                    <a:pt x="5706" y="5214"/>
                    <a:pt x="7132" y="3538"/>
                  </a:cubicBezTo>
                  <a:cubicBezTo>
                    <a:pt x="8558" y="1862"/>
                    <a:pt x="10189" y="0"/>
                    <a:pt x="11615" y="0"/>
                  </a:cubicBezTo>
                  <a:cubicBezTo>
                    <a:pt x="13042" y="0"/>
                    <a:pt x="14264" y="1862"/>
                    <a:pt x="15894" y="5772"/>
                  </a:cubicBezTo>
                  <a:cubicBezTo>
                    <a:pt x="17525" y="9683"/>
                    <a:pt x="19562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679700" y="6940550"/>
              <a:ext cx="1392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771"/>
                    <a:pt x="18514" y="7543"/>
                    <a:pt x="20057" y="11143"/>
                  </a:cubicBezTo>
                  <a:cubicBezTo>
                    <a:pt x="21600" y="14743"/>
                    <a:pt x="15429" y="18171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635249" y="69342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882900" y="705485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5000"/>
                    <a:pt x="9391" y="10000"/>
                    <a:pt x="12991" y="13600"/>
                  </a:cubicBezTo>
                  <a:cubicBezTo>
                    <a:pt x="16591" y="17200"/>
                    <a:pt x="19096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905622" y="7092950"/>
              <a:ext cx="129678" cy="22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2" fill="norm" stroke="1" extrusionOk="0">
                  <a:moveTo>
                    <a:pt x="21344" y="0"/>
                  </a:moveTo>
                  <a:cubicBezTo>
                    <a:pt x="19602" y="404"/>
                    <a:pt x="17860" y="807"/>
                    <a:pt x="15421" y="3230"/>
                  </a:cubicBezTo>
                  <a:cubicBezTo>
                    <a:pt x="12983" y="5652"/>
                    <a:pt x="9847" y="10093"/>
                    <a:pt x="7757" y="12920"/>
                  </a:cubicBezTo>
                  <a:cubicBezTo>
                    <a:pt x="5667" y="15746"/>
                    <a:pt x="4621" y="16957"/>
                    <a:pt x="3402" y="18168"/>
                  </a:cubicBezTo>
                  <a:cubicBezTo>
                    <a:pt x="2183" y="19379"/>
                    <a:pt x="789" y="20591"/>
                    <a:pt x="267" y="21095"/>
                  </a:cubicBezTo>
                  <a:cubicBezTo>
                    <a:pt x="-256" y="21600"/>
                    <a:pt x="92" y="21398"/>
                    <a:pt x="441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099742" y="6985000"/>
              <a:ext cx="1810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492"/>
                    <a:pt x="1332" y="4985"/>
                    <a:pt x="132" y="8585"/>
                  </a:cubicBezTo>
                  <a:cubicBezTo>
                    <a:pt x="-1068" y="12185"/>
                    <a:pt x="6132" y="1689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003550" y="6991350"/>
              <a:ext cx="190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302000" y="7073900"/>
              <a:ext cx="146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1" y="5948"/>
                    <a:pt x="12522" y="11896"/>
                    <a:pt x="16122" y="15496"/>
                  </a:cubicBezTo>
                  <a:cubicBezTo>
                    <a:pt x="19722" y="19096"/>
                    <a:pt x="20661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390900" y="7112000"/>
              <a:ext cx="139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682"/>
                    <a:pt x="13091" y="5365"/>
                    <a:pt x="9491" y="8259"/>
                  </a:cubicBezTo>
                  <a:cubicBezTo>
                    <a:pt x="5891" y="11153"/>
                    <a:pt x="2945" y="14259"/>
                    <a:pt x="1473" y="16518"/>
                  </a:cubicBezTo>
                  <a:cubicBezTo>
                    <a:pt x="0" y="18776"/>
                    <a:pt x="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790950" y="7302499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944358" y="7226300"/>
              <a:ext cx="3074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584"/>
                    <a:pt x="6514" y="1168"/>
                    <a:pt x="2914" y="4086"/>
                  </a:cubicBezTo>
                  <a:cubicBezTo>
                    <a:pt x="-686" y="7005"/>
                    <a:pt x="-686" y="12259"/>
                    <a:pt x="1474" y="15568"/>
                  </a:cubicBezTo>
                  <a:cubicBezTo>
                    <a:pt x="3634" y="18876"/>
                    <a:pt x="7954" y="20238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403455" y="7124155"/>
              <a:ext cx="205587" cy="47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09" fill="norm" stroke="1" extrusionOk="0">
                  <a:moveTo>
                    <a:pt x="4987" y="11575"/>
                  </a:moveTo>
                  <a:cubicBezTo>
                    <a:pt x="4106" y="13078"/>
                    <a:pt x="3224" y="14580"/>
                    <a:pt x="2453" y="16083"/>
                  </a:cubicBezTo>
                  <a:cubicBezTo>
                    <a:pt x="1681" y="17586"/>
                    <a:pt x="1020" y="19088"/>
                    <a:pt x="579" y="20074"/>
                  </a:cubicBezTo>
                  <a:cubicBezTo>
                    <a:pt x="138" y="21060"/>
                    <a:pt x="-82" y="21530"/>
                    <a:pt x="28" y="20967"/>
                  </a:cubicBezTo>
                  <a:cubicBezTo>
                    <a:pt x="138" y="20403"/>
                    <a:pt x="579" y="18807"/>
                    <a:pt x="1351" y="16506"/>
                  </a:cubicBezTo>
                  <a:cubicBezTo>
                    <a:pt x="2122" y="14205"/>
                    <a:pt x="3224" y="11200"/>
                    <a:pt x="4657" y="8617"/>
                  </a:cubicBezTo>
                  <a:cubicBezTo>
                    <a:pt x="6089" y="6034"/>
                    <a:pt x="7853" y="3874"/>
                    <a:pt x="9175" y="2560"/>
                  </a:cubicBezTo>
                  <a:cubicBezTo>
                    <a:pt x="10498" y="1245"/>
                    <a:pt x="11379" y="775"/>
                    <a:pt x="12371" y="447"/>
                  </a:cubicBezTo>
                  <a:cubicBezTo>
                    <a:pt x="13363" y="118"/>
                    <a:pt x="14465" y="-70"/>
                    <a:pt x="15457" y="24"/>
                  </a:cubicBezTo>
                  <a:cubicBezTo>
                    <a:pt x="16449" y="118"/>
                    <a:pt x="17330" y="493"/>
                    <a:pt x="17881" y="1151"/>
                  </a:cubicBezTo>
                  <a:cubicBezTo>
                    <a:pt x="18432" y="1808"/>
                    <a:pt x="18653" y="2747"/>
                    <a:pt x="18432" y="3499"/>
                  </a:cubicBezTo>
                  <a:cubicBezTo>
                    <a:pt x="18212" y="4250"/>
                    <a:pt x="17551" y="4813"/>
                    <a:pt x="16779" y="5236"/>
                  </a:cubicBezTo>
                  <a:cubicBezTo>
                    <a:pt x="16008" y="5659"/>
                    <a:pt x="15126" y="5940"/>
                    <a:pt x="15457" y="6175"/>
                  </a:cubicBezTo>
                  <a:cubicBezTo>
                    <a:pt x="15787" y="6410"/>
                    <a:pt x="17330" y="6598"/>
                    <a:pt x="18542" y="6927"/>
                  </a:cubicBezTo>
                  <a:cubicBezTo>
                    <a:pt x="19755" y="7255"/>
                    <a:pt x="20636" y="7725"/>
                    <a:pt x="21077" y="8288"/>
                  </a:cubicBezTo>
                  <a:cubicBezTo>
                    <a:pt x="21518" y="8852"/>
                    <a:pt x="21518" y="9509"/>
                    <a:pt x="21077" y="9979"/>
                  </a:cubicBezTo>
                  <a:cubicBezTo>
                    <a:pt x="20636" y="10448"/>
                    <a:pt x="19755" y="10730"/>
                    <a:pt x="17991" y="10965"/>
                  </a:cubicBezTo>
                  <a:cubicBezTo>
                    <a:pt x="16228" y="11200"/>
                    <a:pt x="13583" y="11387"/>
                    <a:pt x="11489" y="11106"/>
                  </a:cubicBezTo>
                  <a:cubicBezTo>
                    <a:pt x="9396" y="10824"/>
                    <a:pt x="7853" y="10073"/>
                    <a:pt x="6310" y="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484042" y="6964865"/>
              <a:ext cx="126058" cy="11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684" fill="norm" stroke="1" extrusionOk="0">
                  <a:moveTo>
                    <a:pt x="6320" y="14340"/>
                  </a:moveTo>
                  <a:cubicBezTo>
                    <a:pt x="4880" y="15518"/>
                    <a:pt x="3440" y="16696"/>
                    <a:pt x="2180" y="18071"/>
                  </a:cubicBezTo>
                  <a:cubicBezTo>
                    <a:pt x="920" y="19445"/>
                    <a:pt x="-160" y="21016"/>
                    <a:pt x="20" y="20623"/>
                  </a:cubicBezTo>
                  <a:cubicBezTo>
                    <a:pt x="200" y="20231"/>
                    <a:pt x="1640" y="17874"/>
                    <a:pt x="3620" y="14536"/>
                  </a:cubicBezTo>
                  <a:cubicBezTo>
                    <a:pt x="5600" y="11198"/>
                    <a:pt x="8120" y="6878"/>
                    <a:pt x="10460" y="3932"/>
                  </a:cubicBezTo>
                  <a:cubicBezTo>
                    <a:pt x="12800" y="987"/>
                    <a:pt x="14960" y="-584"/>
                    <a:pt x="16580" y="201"/>
                  </a:cubicBezTo>
                  <a:cubicBezTo>
                    <a:pt x="18200" y="987"/>
                    <a:pt x="19280" y="4129"/>
                    <a:pt x="20000" y="7663"/>
                  </a:cubicBezTo>
                  <a:cubicBezTo>
                    <a:pt x="20720" y="11198"/>
                    <a:pt x="21080" y="15125"/>
                    <a:pt x="21440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711700" y="70612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648200" y="707757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953000" y="7200900"/>
              <a:ext cx="152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2450" y="12343"/>
                  </a:cubicBezTo>
                  <a:cubicBezTo>
                    <a:pt x="15300" y="15429"/>
                    <a:pt x="16200" y="16971"/>
                    <a:pt x="17100" y="18257"/>
                  </a:cubicBezTo>
                  <a:cubicBezTo>
                    <a:pt x="18000" y="19543"/>
                    <a:pt x="18900" y="20571"/>
                    <a:pt x="19650" y="21086"/>
                  </a:cubicBezTo>
                  <a:cubicBezTo>
                    <a:pt x="20400" y="21600"/>
                    <a:pt x="21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978427" y="7188200"/>
              <a:ext cx="146023" cy="22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61" fill="norm" stroke="1" extrusionOk="0">
                  <a:moveTo>
                    <a:pt x="21287" y="0"/>
                  </a:moveTo>
                  <a:cubicBezTo>
                    <a:pt x="16967" y="3872"/>
                    <a:pt x="12647" y="7743"/>
                    <a:pt x="9253" y="10800"/>
                  </a:cubicBezTo>
                  <a:cubicBezTo>
                    <a:pt x="5858" y="13857"/>
                    <a:pt x="3390" y="16098"/>
                    <a:pt x="1847" y="17830"/>
                  </a:cubicBezTo>
                  <a:cubicBezTo>
                    <a:pt x="304" y="19562"/>
                    <a:pt x="-313" y="20785"/>
                    <a:pt x="150" y="21192"/>
                  </a:cubicBezTo>
                  <a:cubicBezTo>
                    <a:pt x="613" y="21600"/>
                    <a:pt x="2156" y="21192"/>
                    <a:pt x="369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278966" y="7035800"/>
              <a:ext cx="42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219700" y="7029450"/>
              <a:ext cx="222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6800"/>
                    <a:pt x="1234" y="12000"/>
                    <a:pt x="4834" y="8400"/>
                  </a:cubicBezTo>
                  <a:cubicBezTo>
                    <a:pt x="8434" y="4800"/>
                    <a:pt x="150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410200" y="7219950"/>
              <a:ext cx="139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448300" y="7232650"/>
              <a:ext cx="1270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480" y="1385"/>
                  </a:cubicBezTo>
                  <a:cubicBezTo>
                    <a:pt x="12960" y="2769"/>
                    <a:pt x="9720" y="5538"/>
                    <a:pt x="7020" y="9138"/>
                  </a:cubicBezTo>
                  <a:cubicBezTo>
                    <a:pt x="4320" y="12738"/>
                    <a:pt x="216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747307" y="7081575"/>
              <a:ext cx="220747" cy="45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8" fill="norm" stroke="1" extrusionOk="0">
                  <a:moveTo>
                    <a:pt x="8586" y="8598"/>
                  </a:moveTo>
                  <a:cubicBezTo>
                    <a:pt x="6735" y="11485"/>
                    <a:pt x="4883" y="14371"/>
                    <a:pt x="3546" y="16362"/>
                  </a:cubicBezTo>
                  <a:cubicBezTo>
                    <a:pt x="2209" y="18353"/>
                    <a:pt x="1386" y="19448"/>
                    <a:pt x="872" y="20244"/>
                  </a:cubicBezTo>
                  <a:cubicBezTo>
                    <a:pt x="357" y="21040"/>
                    <a:pt x="152" y="21538"/>
                    <a:pt x="49" y="21538"/>
                  </a:cubicBezTo>
                  <a:cubicBezTo>
                    <a:pt x="-54" y="21538"/>
                    <a:pt x="-54" y="21040"/>
                    <a:pt x="666" y="18950"/>
                  </a:cubicBezTo>
                  <a:cubicBezTo>
                    <a:pt x="1386" y="16860"/>
                    <a:pt x="2826" y="13177"/>
                    <a:pt x="4266" y="10240"/>
                  </a:cubicBezTo>
                  <a:cubicBezTo>
                    <a:pt x="5706" y="7304"/>
                    <a:pt x="7146" y="5114"/>
                    <a:pt x="8277" y="3671"/>
                  </a:cubicBezTo>
                  <a:cubicBezTo>
                    <a:pt x="9409" y="2227"/>
                    <a:pt x="10232" y="1531"/>
                    <a:pt x="11055" y="1033"/>
                  </a:cubicBezTo>
                  <a:cubicBezTo>
                    <a:pt x="11877" y="535"/>
                    <a:pt x="12700" y="237"/>
                    <a:pt x="13626" y="87"/>
                  </a:cubicBezTo>
                  <a:cubicBezTo>
                    <a:pt x="14552" y="-62"/>
                    <a:pt x="15580" y="-62"/>
                    <a:pt x="16609" y="436"/>
                  </a:cubicBezTo>
                  <a:cubicBezTo>
                    <a:pt x="17637" y="933"/>
                    <a:pt x="18666" y="1929"/>
                    <a:pt x="18666" y="3173"/>
                  </a:cubicBezTo>
                  <a:cubicBezTo>
                    <a:pt x="18666" y="4417"/>
                    <a:pt x="17637" y="5910"/>
                    <a:pt x="16403" y="6856"/>
                  </a:cubicBezTo>
                  <a:cubicBezTo>
                    <a:pt x="15169" y="7802"/>
                    <a:pt x="13729" y="8200"/>
                    <a:pt x="13626" y="8399"/>
                  </a:cubicBezTo>
                  <a:cubicBezTo>
                    <a:pt x="13523" y="8598"/>
                    <a:pt x="14757" y="8598"/>
                    <a:pt x="15992" y="8648"/>
                  </a:cubicBezTo>
                  <a:cubicBezTo>
                    <a:pt x="17226" y="8697"/>
                    <a:pt x="18460" y="8797"/>
                    <a:pt x="19489" y="9046"/>
                  </a:cubicBezTo>
                  <a:cubicBezTo>
                    <a:pt x="20517" y="9295"/>
                    <a:pt x="21340" y="9693"/>
                    <a:pt x="21443" y="10539"/>
                  </a:cubicBezTo>
                  <a:cubicBezTo>
                    <a:pt x="21546" y="11385"/>
                    <a:pt x="20929" y="12679"/>
                    <a:pt x="19180" y="13525"/>
                  </a:cubicBezTo>
                  <a:cubicBezTo>
                    <a:pt x="17432" y="14371"/>
                    <a:pt x="14552" y="14769"/>
                    <a:pt x="12700" y="14720"/>
                  </a:cubicBezTo>
                  <a:cubicBezTo>
                    <a:pt x="10849" y="14670"/>
                    <a:pt x="10026" y="14172"/>
                    <a:pt x="9203" y="1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891580" y="6864910"/>
              <a:ext cx="109171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92" fill="norm" stroke="1" extrusionOk="0">
                  <a:moveTo>
                    <a:pt x="2732" y="13455"/>
                  </a:moveTo>
                  <a:cubicBezTo>
                    <a:pt x="1486" y="14744"/>
                    <a:pt x="239" y="16034"/>
                    <a:pt x="32" y="15873"/>
                  </a:cubicBezTo>
                  <a:cubicBezTo>
                    <a:pt x="-176" y="15711"/>
                    <a:pt x="655" y="14099"/>
                    <a:pt x="2109" y="11359"/>
                  </a:cubicBezTo>
                  <a:cubicBezTo>
                    <a:pt x="3562" y="8619"/>
                    <a:pt x="5639" y="4750"/>
                    <a:pt x="7716" y="2493"/>
                  </a:cubicBezTo>
                  <a:cubicBezTo>
                    <a:pt x="9793" y="237"/>
                    <a:pt x="11870" y="-408"/>
                    <a:pt x="13116" y="237"/>
                  </a:cubicBezTo>
                  <a:cubicBezTo>
                    <a:pt x="14362" y="882"/>
                    <a:pt x="14778" y="2816"/>
                    <a:pt x="16024" y="6523"/>
                  </a:cubicBezTo>
                  <a:cubicBezTo>
                    <a:pt x="17270" y="10231"/>
                    <a:pt x="19347" y="15711"/>
                    <a:pt x="21424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6" name="Drawing"/>
          <p:cNvGrpSpPr/>
          <p:nvPr/>
        </p:nvGrpSpPr>
        <p:grpSpPr>
          <a:xfrm>
            <a:off x="1289049" y="1354197"/>
            <a:ext cx="9730480" cy="7178087"/>
            <a:chOff x="0" y="0"/>
            <a:chExt cx="9730477" cy="7178085"/>
          </a:xfrm>
        </p:grpSpPr>
        <p:sp>
          <p:nvSpPr>
            <p:cNvPr id="2665" name="Line"/>
            <p:cNvSpPr/>
            <p:nvPr/>
          </p:nvSpPr>
          <p:spPr>
            <a:xfrm>
              <a:off x="984204" y="290955"/>
              <a:ext cx="196896" cy="49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89" fill="norm" stroke="1" extrusionOk="0">
                  <a:moveTo>
                    <a:pt x="20714" y="2973"/>
                  </a:moveTo>
                  <a:cubicBezTo>
                    <a:pt x="18933" y="1884"/>
                    <a:pt x="17151" y="795"/>
                    <a:pt x="14145" y="296"/>
                  </a:cubicBezTo>
                  <a:cubicBezTo>
                    <a:pt x="11139" y="-203"/>
                    <a:pt x="6908" y="-112"/>
                    <a:pt x="3902" y="886"/>
                  </a:cubicBezTo>
                  <a:cubicBezTo>
                    <a:pt x="895" y="1884"/>
                    <a:pt x="-886" y="3790"/>
                    <a:pt x="450" y="5742"/>
                  </a:cubicBezTo>
                  <a:cubicBezTo>
                    <a:pt x="1786" y="7693"/>
                    <a:pt x="6240" y="9689"/>
                    <a:pt x="10025" y="11550"/>
                  </a:cubicBezTo>
                  <a:cubicBezTo>
                    <a:pt x="13811" y="13410"/>
                    <a:pt x="16928" y="15135"/>
                    <a:pt x="18153" y="16451"/>
                  </a:cubicBezTo>
                  <a:cubicBezTo>
                    <a:pt x="19378" y="17767"/>
                    <a:pt x="18710" y="18674"/>
                    <a:pt x="15926" y="19446"/>
                  </a:cubicBezTo>
                  <a:cubicBezTo>
                    <a:pt x="13143" y="20217"/>
                    <a:pt x="8244" y="20852"/>
                    <a:pt x="5238" y="21125"/>
                  </a:cubicBezTo>
                  <a:cubicBezTo>
                    <a:pt x="2232" y="21397"/>
                    <a:pt x="1118" y="21306"/>
                    <a:pt x="784" y="21034"/>
                  </a:cubicBezTo>
                  <a:cubicBezTo>
                    <a:pt x="450" y="20762"/>
                    <a:pt x="895" y="20308"/>
                    <a:pt x="1786" y="19945"/>
                  </a:cubicBezTo>
                  <a:cubicBezTo>
                    <a:pt x="2677" y="19582"/>
                    <a:pt x="4013" y="19310"/>
                    <a:pt x="5349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409700" y="563502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441450" y="703202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159000" y="322202"/>
              <a:ext cx="1714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800"/>
                    <a:pt x="9067" y="9600"/>
                    <a:pt x="12667" y="13200"/>
                  </a:cubicBezTo>
                  <a:cubicBezTo>
                    <a:pt x="16267" y="16800"/>
                    <a:pt x="18933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263515" y="347602"/>
              <a:ext cx="136786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5" fill="norm" stroke="1" extrusionOk="0">
                  <a:moveTo>
                    <a:pt x="21475" y="0"/>
                  </a:moveTo>
                  <a:cubicBezTo>
                    <a:pt x="18484" y="1394"/>
                    <a:pt x="15493" y="2787"/>
                    <a:pt x="12835" y="5052"/>
                  </a:cubicBezTo>
                  <a:cubicBezTo>
                    <a:pt x="10177" y="7316"/>
                    <a:pt x="7850" y="10452"/>
                    <a:pt x="5857" y="13065"/>
                  </a:cubicBezTo>
                  <a:cubicBezTo>
                    <a:pt x="3863" y="15677"/>
                    <a:pt x="2201" y="17768"/>
                    <a:pt x="1204" y="19219"/>
                  </a:cubicBezTo>
                  <a:cubicBezTo>
                    <a:pt x="207" y="20671"/>
                    <a:pt x="-125" y="21484"/>
                    <a:pt x="41" y="21542"/>
                  </a:cubicBezTo>
                  <a:cubicBezTo>
                    <a:pt x="207" y="21600"/>
                    <a:pt x="872" y="20903"/>
                    <a:pt x="1537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540000" y="188852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2413000" y="169802"/>
              <a:ext cx="241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768600" y="468252"/>
              <a:ext cx="139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857"/>
                    <a:pt x="9818" y="7714"/>
                    <a:pt x="13418" y="11314"/>
                  </a:cubicBezTo>
                  <a:cubicBezTo>
                    <a:pt x="17018" y="14914"/>
                    <a:pt x="19309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895600" y="500002"/>
              <a:ext cx="1079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305"/>
                    <a:pt x="13976" y="6610"/>
                    <a:pt x="10376" y="10210"/>
                  </a:cubicBezTo>
                  <a:cubicBezTo>
                    <a:pt x="6776" y="13810"/>
                    <a:pt x="3388" y="17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524250" y="684152"/>
              <a:ext cx="311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967" y="9257"/>
                    <a:pt x="7935" y="18514"/>
                    <a:pt x="11535" y="20057"/>
                  </a:cubicBezTo>
                  <a:cubicBezTo>
                    <a:pt x="15135" y="21600"/>
                    <a:pt x="18367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4116449" y="477687"/>
              <a:ext cx="328551" cy="37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5" fill="norm" stroke="1" extrusionOk="0">
                  <a:moveTo>
                    <a:pt x="1138" y="4976"/>
                  </a:moveTo>
                  <a:cubicBezTo>
                    <a:pt x="723" y="4239"/>
                    <a:pt x="307" y="3503"/>
                    <a:pt x="100" y="2828"/>
                  </a:cubicBezTo>
                  <a:cubicBezTo>
                    <a:pt x="-108" y="2153"/>
                    <a:pt x="-108" y="1539"/>
                    <a:pt x="1277" y="987"/>
                  </a:cubicBezTo>
                  <a:cubicBezTo>
                    <a:pt x="2661" y="435"/>
                    <a:pt x="5430" y="-56"/>
                    <a:pt x="7577" y="5"/>
                  </a:cubicBezTo>
                  <a:cubicBezTo>
                    <a:pt x="9723" y="67"/>
                    <a:pt x="11246" y="680"/>
                    <a:pt x="11800" y="1969"/>
                  </a:cubicBezTo>
                  <a:cubicBezTo>
                    <a:pt x="12354" y="3258"/>
                    <a:pt x="11938" y="5221"/>
                    <a:pt x="10346" y="7860"/>
                  </a:cubicBezTo>
                  <a:cubicBezTo>
                    <a:pt x="8754" y="10499"/>
                    <a:pt x="5984" y="13812"/>
                    <a:pt x="4184" y="15899"/>
                  </a:cubicBezTo>
                  <a:cubicBezTo>
                    <a:pt x="2384" y="17985"/>
                    <a:pt x="1554" y="18844"/>
                    <a:pt x="1000" y="19580"/>
                  </a:cubicBezTo>
                  <a:cubicBezTo>
                    <a:pt x="446" y="20317"/>
                    <a:pt x="169" y="20930"/>
                    <a:pt x="584" y="21237"/>
                  </a:cubicBezTo>
                  <a:cubicBezTo>
                    <a:pt x="1000" y="21544"/>
                    <a:pt x="2107" y="21544"/>
                    <a:pt x="4600" y="21299"/>
                  </a:cubicBezTo>
                  <a:cubicBezTo>
                    <a:pt x="7092" y="21053"/>
                    <a:pt x="10969" y="20562"/>
                    <a:pt x="14015" y="20194"/>
                  </a:cubicBezTo>
                  <a:cubicBezTo>
                    <a:pt x="17061" y="19826"/>
                    <a:pt x="19277" y="19580"/>
                    <a:pt x="21492" y="19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689681" y="328544"/>
              <a:ext cx="189322" cy="7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06" fill="norm" stroke="1" extrusionOk="0">
                  <a:moveTo>
                    <a:pt x="333" y="7115"/>
                  </a:moveTo>
                  <a:cubicBezTo>
                    <a:pt x="1520" y="8781"/>
                    <a:pt x="2706" y="10448"/>
                    <a:pt x="3181" y="12306"/>
                  </a:cubicBezTo>
                  <a:cubicBezTo>
                    <a:pt x="3656" y="14165"/>
                    <a:pt x="3418" y="16216"/>
                    <a:pt x="3062" y="17658"/>
                  </a:cubicBezTo>
                  <a:cubicBezTo>
                    <a:pt x="2706" y="19100"/>
                    <a:pt x="2232" y="19934"/>
                    <a:pt x="1757" y="20543"/>
                  </a:cubicBezTo>
                  <a:cubicBezTo>
                    <a:pt x="1282" y="21151"/>
                    <a:pt x="807" y="21536"/>
                    <a:pt x="451" y="21504"/>
                  </a:cubicBezTo>
                  <a:cubicBezTo>
                    <a:pt x="95" y="21472"/>
                    <a:pt x="-142" y="21023"/>
                    <a:pt x="95" y="19549"/>
                  </a:cubicBezTo>
                  <a:cubicBezTo>
                    <a:pt x="333" y="18075"/>
                    <a:pt x="1045" y="15575"/>
                    <a:pt x="1876" y="13172"/>
                  </a:cubicBezTo>
                  <a:cubicBezTo>
                    <a:pt x="2706" y="10768"/>
                    <a:pt x="3656" y="8461"/>
                    <a:pt x="4843" y="6474"/>
                  </a:cubicBezTo>
                  <a:cubicBezTo>
                    <a:pt x="6029" y="4487"/>
                    <a:pt x="7454" y="2820"/>
                    <a:pt x="8403" y="1827"/>
                  </a:cubicBezTo>
                  <a:cubicBezTo>
                    <a:pt x="9353" y="833"/>
                    <a:pt x="9827" y="513"/>
                    <a:pt x="10658" y="289"/>
                  </a:cubicBezTo>
                  <a:cubicBezTo>
                    <a:pt x="11489" y="64"/>
                    <a:pt x="12676" y="-64"/>
                    <a:pt x="13506" y="32"/>
                  </a:cubicBezTo>
                  <a:cubicBezTo>
                    <a:pt x="14337" y="128"/>
                    <a:pt x="14812" y="449"/>
                    <a:pt x="14456" y="1410"/>
                  </a:cubicBezTo>
                  <a:cubicBezTo>
                    <a:pt x="14100" y="2372"/>
                    <a:pt x="12913" y="3974"/>
                    <a:pt x="11845" y="5000"/>
                  </a:cubicBezTo>
                  <a:cubicBezTo>
                    <a:pt x="10777" y="6025"/>
                    <a:pt x="9827" y="6474"/>
                    <a:pt x="10065" y="6602"/>
                  </a:cubicBezTo>
                  <a:cubicBezTo>
                    <a:pt x="10302" y="6730"/>
                    <a:pt x="11726" y="6538"/>
                    <a:pt x="13150" y="6442"/>
                  </a:cubicBezTo>
                  <a:cubicBezTo>
                    <a:pt x="14574" y="6345"/>
                    <a:pt x="15999" y="6345"/>
                    <a:pt x="17304" y="6410"/>
                  </a:cubicBezTo>
                  <a:cubicBezTo>
                    <a:pt x="18610" y="6474"/>
                    <a:pt x="19796" y="6602"/>
                    <a:pt x="20509" y="6826"/>
                  </a:cubicBezTo>
                  <a:cubicBezTo>
                    <a:pt x="21221" y="7051"/>
                    <a:pt x="21458" y="7371"/>
                    <a:pt x="20983" y="7980"/>
                  </a:cubicBezTo>
                  <a:cubicBezTo>
                    <a:pt x="20509" y="8589"/>
                    <a:pt x="19322" y="9486"/>
                    <a:pt x="17423" y="10095"/>
                  </a:cubicBezTo>
                  <a:cubicBezTo>
                    <a:pt x="15524" y="10704"/>
                    <a:pt x="12913" y="11024"/>
                    <a:pt x="11133" y="11089"/>
                  </a:cubicBezTo>
                  <a:cubicBezTo>
                    <a:pt x="9353" y="11153"/>
                    <a:pt x="8403" y="10960"/>
                    <a:pt x="7454" y="1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4705883" y="83293"/>
              <a:ext cx="151867" cy="12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35" fill="norm" stroke="1" extrusionOk="0">
                  <a:moveTo>
                    <a:pt x="824" y="5974"/>
                  </a:moveTo>
                  <a:cubicBezTo>
                    <a:pt x="824" y="9869"/>
                    <a:pt x="824" y="13764"/>
                    <a:pt x="674" y="16597"/>
                  </a:cubicBezTo>
                  <a:cubicBezTo>
                    <a:pt x="524" y="19430"/>
                    <a:pt x="224" y="21200"/>
                    <a:pt x="74" y="21023"/>
                  </a:cubicBezTo>
                  <a:cubicBezTo>
                    <a:pt x="-76" y="20846"/>
                    <a:pt x="-76" y="18721"/>
                    <a:pt x="824" y="15180"/>
                  </a:cubicBezTo>
                  <a:cubicBezTo>
                    <a:pt x="1724" y="11639"/>
                    <a:pt x="3524" y="6682"/>
                    <a:pt x="5024" y="3672"/>
                  </a:cubicBezTo>
                  <a:cubicBezTo>
                    <a:pt x="6524" y="662"/>
                    <a:pt x="7724" y="-400"/>
                    <a:pt x="9524" y="131"/>
                  </a:cubicBezTo>
                  <a:cubicBezTo>
                    <a:pt x="11324" y="662"/>
                    <a:pt x="13724" y="2787"/>
                    <a:pt x="15824" y="6151"/>
                  </a:cubicBezTo>
                  <a:cubicBezTo>
                    <a:pt x="17924" y="9515"/>
                    <a:pt x="19724" y="14118"/>
                    <a:pt x="21524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016500" y="239652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4902200" y="225729"/>
              <a:ext cx="190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80" y="4868"/>
                    <a:pt x="8160" y="-1303"/>
                    <a:pt x="11760" y="240"/>
                  </a:cubicBezTo>
                  <a:cubicBezTo>
                    <a:pt x="15360" y="1783"/>
                    <a:pt x="184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308600" y="442852"/>
              <a:ext cx="1905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728"/>
                    <a:pt x="6240" y="3456"/>
                    <a:pt x="9600" y="6336"/>
                  </a:cubicBezTo>
                  <a:cubicBezTo>
                    <a:pt x="12960" y="9216"/>
                    <a:pt x="16560" y="13248"/>
                    <a:pt x="18600" y="15984"/>
                  </a:cubicBezTo>
                  <a:cubicBezTo>
                    <a:pt x="20640" y="18720"/>
                    <a:pt x="2112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291954" y="449202"/>
              <a:ext cx="2325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17876" y="2957"/>
                    <a:pt x="14374" y="5914"/>
                    <a:pt x="10968" y="9257"/>
                  </a:cubicBezTo>
                  <a:cubicBezTo>
                    <a:pt x="7563" y="12600"/>
                    <a:pt x="4255" y="16329"/>
                    <a:pt x="2309" y="18579"/>
                  </a:cubicBezTo>
                  <a:cubicBezTo>
                    <a:pt x="363" y="20829"/>
                    <a:pt x="-221" y="21600"/>
                    <a:pt x="71" y="21600"/>
                  </a:cubicBezTo>
                  <a:cubicBezTo>
                    <a:pt x="363" y="21600"/>
                    <a:pt x="1530" y="20829"/>
                    <a:pt x="269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5619750" y="290452"/>
              <a:ext cx="508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00"/>
                    <a:pt x="10800" y="9600"/>
                    <a:pt x="7650" y="13029"/>
                  </a:cubicBezTo>
                  <a:cubicBezTo>
                    <a:pt x="4500" y="16457"/>
                    <a:pt x="3600" y="18514"/>
                    <a:pt x="2700" y="19714"/>
                  </a:cubicBezTo>
                  <a:cubicBezTo>
                    <a:pt x="1800" y="20914"/>
                    <a:pt x="900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5503709" y="303152"/>
              <a:ext cx="25574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208" y="21600"/>
                  </a:moveTo>
                  <a:cubicBezTo>
                    <a:pt x="500" y="16200"/>
                    <a:pt x="-208" y="10800"/>
                    <a:pt x="58" y="7200"/>
                  </a:cubicBezTo>
                  <a:cubicBezTo>
                    <a:pt x="323" y="3600"/>
                    <a:pt x="1562" y="1800"/>
                    <a:pt x="5281" y="900"/>
                  </a:cubicBezTo>
                  <a:cubicBezTo>
                    <a:pt x="8999" y="0"/>
                    <a:pt x="15195" y="0"/>
                    <a:pt x="21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5861050" y="468252"/>
              <a:ext cx="1841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829"/>
                    <a:pt x="6455" y="5657"/>
                    <a:pt x="10055" y="9257"/>
                  </a:cubicBezTo>
                  <a:cubicBezTo>
                    <a:pt x="13655" y="12857"/>
                    <a:pt x="17628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5994400" y="493652"/>
              <a:ext cx="1905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238"/>
                    <a:pt x="18720" y="2475"/>
                    <a:pt x="16560" y="4725"/>
                  </a:cubicBezTo>
                  <a:cubicBezTo>
                    <a:pt x="14400" y="6975"/>
                    <a:pt x="11520" y="10238"/>
                    <a:pt x="8640" y="13219"/>
                  </a:cubicBezTo>
                  <a:cubicBezTo>
                    <a:pt x="5760" y="16200"/>
                    <a:pt x="288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6604000" y="677802"/>
              <a:ext cx="266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769100" y="576202"/>
              <a:ext cx="25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89"/>
                    <a:pt x="10800" y="8579"/>
                    <a:pt x="7200" y="12179"/>
                  </a:cubicBezTo>
                  <a:cubicBezTo>
                    <a:pt x="3600" y="15779"/>
                    <a:pt x="180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267310" y="346322"/>
              <a:ext cx="248974" cy="73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78" fill="norm" stroke="1" extrusionOk="0">
                  <a:moveTo>
                    <a:pt x="3592" y="9452"/>
                  </a:moveTo>
                  <a:cubicBezTo>
                    <a:pt x="3958" y="10991"/>
                    <a:pt x="4324" y="12529"/>
                    <a:pt x="4141" y="14252"/>
                  </a:cubicBezTo>
                  <a:cubicBezTo>
                    <a:pt x="3958" y="15976"/>
                    <a:pt x="3226" y="17883"/>
                    <a:pt x="2494" y="19176"/>
                  </a:cubicBezTo>
                  <a:cubicBezTo>
                    <a:pt x="1762" y="20468"/>
                    <a:pt x="1029" y="21145"/>
                    <a:pt x="572" y="21329"/>
                  </a:cubicBezTo>
                  <a:cubicBezTo>
                    <a:pt x="114" y="21514"/>
                    <a:pt x="-69" y="21206"/>
                    <a:pt x="23" y="19852"/>
                  </a:cubicBezTo>
                  <a:cubicBezTo>
                    <a:pt x="114" y="18499"/>
                    <a:pt x="480" y="16099"/>
                    <a:pt x="846" y="13883"/>
                  </a:cubicBezTo>
                  <a:cubicBezTo>
                    <a:pt x="1212" y="11668"/>
                    <a:pt x="1578" y="9637"/>
                    <a:pt x="2494" y="7606"/>
                  </a:cubicBezTo>
                  <a:cubicBezTo>
                    <a:pt x="3409" y="5576"/>
                    <a:pt x="4873" y="3545"/>
                    <a:pt x="6246" y="2283"/>
                  </a:cubicBezTo>
                  <a:cubicBezTo>
                    <a:pt x="7619" y="1022"/>
                    <a:pt x="8900" y="529"/>
                    <a:pt x="9999" y="252"/>
                  </a:cubicBezTo>
                  <a:cubicBezTo>
                    <a:pt x="11097" y="-24"/>
                    <a:pt x="12012" y="-86"/>
                    <a:pt x="12928" y="129"/>
                  </a:cubicBezTo>
                  <a:cubicBezTo>
                    <a:pt x="13843" y="345"/>
                    <a:pt x="14758" y="837"/>
                    <a:pt x="15216" y="1514"/>
                  </a:cubicBezTo>
                  <a:cubicBezTo>
                    <a:pt x="15673" y="2191"/>
                    <a:pt x="15673" y="3052"/>
                    <a:pt x="15307" y="3699"/>
                  </a:cubicBezTo>
                  <a:cubicBezTo>
                    <a:pt x="14941" y="4345"/>
                    <a:pt x="14209" y="4776"/>
                    <a:pt x="13568" y="5114"/>
                  </a:cubicBezTo>
                  <a:cubicBezTo>
                    <a:pt x="12928" y="5452"/>
                    <a:pt x="12378" y="5699"/>
                    <a:pt x="13019" y="5791"/>
                  </a:cubicBezTo>
                  <a:cubicBezTo>
                    <a:pt x="13660" y="5883"/>
                    <a:pt x="15490" y="5822"/>
                    <a:pt x="16863" y="5883"/>
                  </a:cubicBezTo>
                  <a:cubicBezTo>
                    <a:pt x="18236" y="5945"/>
                    <a:pt x="19151" y="6129"/>
                    <a:pt x="19975" y="6529"/>
                  </a:cubicBezTo>
                  <a:cubicBezTo>
                    <a:pt x="20799" y="6929"/>
                    <a:pt x="21531" y="7545"/>
                    <a:pt x="21531" y="8160"/>
                  </a:cubicBezTo>
                  <a:cubicBezTo>
                    <a:pt x="21531" y="8776"/>
                    <a:pt x="20799" y="9391"/>
                    <a:pt x="19975" y="9822"/>
                  </a:cubicBezTo>
                  <a:cubicBezTo>
                    <a:pt x="19151" y="10252"/>
                    <a:pt x="18236" y="10499"/>
                    <a:pt x="16772" y="10468"/>
                  </a:cubicBezTo>
                  <a:cubicBezTo>
                    <a:pt x="15307" y="10437"/>
                    <a:pt x="13294" y="10129"/>
                    <a:pt x="11280" y="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7344069" y="0"/>
              <a:ext cx="123531" cy="1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84" fill="norm" stroke="1" extrusionOk="0">
                  <a:moveTo>
                    <a:pt x="5990" y="8950"/>
                  </a:moveTo>
                  <a:cubicBezTo>
                    <a:pt x="4891" y="12254"/>
                    <a:pt x="3793" y="15557"/>
                    <a:pt x="2695" y="17844"/>
                  </a:cubicBezTo>
                  <a:cubicBezTo>
                    <a:pt x="1597" y="20131"/>
                    <a:pt x="498" y="21402"/>
                    <a:pt x="132" y="21275"/>
                  </a:cubicBezTo>
                  <a:cubicBezTo>
                    <a:pt x="-234" y="21148"/>
                    <a:pt x="132" y="19623"/>
                    <a:pt x="1597" y="16320"/>
                  </a:cubicBezTo>
                  <a:cubicBezTo>
                    <a:pt x="3061" y="13016"/>
                    <a:pt x="5624" y="7934"/>
                    <a:pt x="7454" y="4884"/>
                  </a:cubicBezTo>
                  <a:cubicBezTo>
                    <a:pt x="9285" y="1835"/>
                    <a:pt x="10383" y="818"/>
                    <a:pt x="11847" y="310"/>
                  </a:cubicBezTo>
                  <a:cubicBezTo>
                    <a:pt x="13312" y="-198"/>
                    <a:pt x="15142" y="-198"/>
                    <a:pt x="16607" y="1200"/>
                  </a:cubicBezTo>
                  <a:cubicBezTo>
                    <a:pt x="18071" y="2597"/>
                    <a:pt x="19169" y="5393"/>
                    <a:pt x="19719" y="7680"/>
                  </a:cubicBezTo>
                  <a:cubicBezTo>
                    <a:pt x="20268" y="9967"/>
                    <a:pt x="20268" y="11746"/>
                    <a:pt x="20451" y="13397"/>
                  </a:cubicBezTo>
                  <a:cubicBezTo>
                    <a:pt x="20634" y="15049"/>
                    <a:pt x="21000" y="16574"/>
                    <a:pt x="21366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7702550" y="195202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7630437" y="186735"/>
              <a:ext cx="211814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29" y="21600"/>
                  </a:moveTo>
                  <a:cubicBezTo>
                    <a:pt x="15" y="15916"/>
                    <a:pt x="-199" y="10232"/>
                    <a:pt x="336" y="6253"/>
                  </a:cubicBezTo>
                  <a:cubicBezTo>
                    <a:pt x="870" y="2274"/>
                    <a:pt x="2153" y="0"/>
                    <a:pt x="5789" y="0"/>
                  </a:cubicBezTo>
                  <a:cubicBezTo>
                    <a:pt x="9425" y="0"/>
                    <a:pt x="15413" y="2274"/>
                    <a:pt x="21401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7931150" y="468252"/>
              <a:ext cx="2095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550"/>
                    <a:pt x="6545" y="5100"/>
                    <a:pt x="9927" y="8175"/>
                  </a:cubicBezTo>
                  <a:cubicBezTo>
                    <a:pt x="13309" y="11250"/>
                    <a:pt x="16800" y="14850"/>
                    <a:pt x="18764" y="17175"/>
                  </a:cubicBezTo>
                  <a:cubicBezTo>
                    <a:pt x="20727" y="19500"/>
                    <a:pt x="21164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994650" y="487302"/>
              <a:ext cx="1778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971" y="1350"/>
                  </a:cubicBezTo>
                  <a:cubicBezTo>
                    <a:pt x="14914" y="2700"/>
                    <a:pt x="12086" y="5400"/>
                    <a:pt x="9129" y="9000"/>
                  </a:cubicBezTo>
                  <a:cubicBezTo>
                    <a:pt x="6171" y="12600"/>
                    <a:pt x="3086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286750" y="258702"/>
              <a:ext cx="31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210550" y="267946"/>
              <a:ext cx="2349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2" y="11375"/>
                    <a:pt x="12065" y="2735"/>
                    <a:pt x="15665" y="575"/>
                  </a:cubicBezTo>
                  <a:cubicBezTo>
                    <a:pt x="19265" y="-1585"/>
                    <a:pt x="2043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464550" y="563502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700"/>
                    <a:pt x="6455" y="5400"/>
                    <a:pt x="10055" y="9000"/>
                  </a:cubicBezTo>
                  <a:cubicBezTo>
                    <a:pt x="13655" y="12600"/>
                    <a:pt x="17628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508999" y="582552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14"/>
                    <a:pt x="12960" y="6028"/>
                    <a:pt x="9360" y="9628"/>
                  </a:cubicBezTo>
                  <a:cubicBezTo>
                    <a:pt x="5760" y="13228"/>
                    <a:pt x="288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840050" y="510185"/>
              <a:ext cx="257785" cy="62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77" fill="norm" stroke="1" extrusionOk="0">
                  <a:moveTo>
                    <a:pt x="5197" y="10271"/>
                  </a:moveTo>
                  <a:cubicBezTo>
                    <a:pt x="4495" y="11861"/>
                    <a:pt x="3792" y="13450"/>
                    <a:pt x="2914" y="15184"/>
                  </a:cubicBezTo>
                  <a:cubicBezTo>
                    <a:pt x="2036" y="16918"/>
                    <a:pt x="983" y="18796"/>
                    <a:pt x="456" y="19952"/>
                  </a:cubicBezTo>
                  <a:cubicBezTo>
                    <a:pt x="-71" y="21108"/>
                    <a:pt x="-71" y="21541"/>
                    <a:pt x="105" y="21469"/>
                  </a:cubicBezTo>
                  <a:cubicBezTo>
                    <a:pt x="280" y="21397"/>
                    <a:pt x="631" y="20819"/>
                    <a:pt x="1509" y="19265"/>
                  </a:cubicBezTo>
                  <a:cubicBezTo>
                    <a:pt x="2388" y="17712"/>
                    <a:pt x="3792" y="15184"/>
                    <a:pt x="5285" y="12583"/>
                  </a:cubicBezTo>
                  <a:cubicBezTo>
                    <a:pt x="6778" y="9982"/>
                    <a:pt x="8358" y="7310"/>
                    <a:pt x="9500" y="5395"/>
                  </a:cubicBezTo>
                  <a:cubicBezTo>
                    <a:pt x="10641" y="3481"/>
                    <a:pt x="11344" y="2325"/>
                    <a:pt x="11958" y="1566"/>
                  </a:cubicBezTo>
                  <a:cubicBezTo>
                    <a:pt x="12573" y="808"/>
                    <a:pt x="13100" y="447"/>
                    <a:pt x="13802" y="230"/>
                  </a:cubicBezTo>
                  <a:cubicBezTo>
                    <a:pt x="14505" y="13"/>
                    <a:pt x="15383" y="-59"/>
                    <a:pt x="16085" y="49"/>
                  </a:cubicBezTo>
                  <a:cubicBezTo>
                    <a:pt x="16788" y="158"/>
                    <a:pt x="17314" y="447"/>
                    <a:pt x="17666" y="952"/>
                  </a:cubicBezTo>
                  <a:cubicBezTo>
                    <a:pt x="18017" y="1458"/>
                    <a:pt x="18192" y="2180"/>
                    <a:pt x="17666" y="2867"/>
                  </a:cubicBezTo>
                  <a:cubicBezTo>
                    <a:pt x="17139" y="3553"/>
                    <a:pt x="15909" y="4203"/>
                    <a:pt x="14856" y="4637"/>
                  </a:cubicBezTo>
                  <a:cubicBezTo>
                    <a:pt x="13802" y="5070"/>
                    <a:pt x="12924" y="5287"/>
                    <a:pt x="12924" y="5395"/>
                  </a:cubicBezTo>
                  <a:cubicBezTo>
                    <a:pt x="12924" y="5504"/>
                    <a:pt x="13802" y="5504"/>
                    <a:pt x="15031" y="5720"/>
                  </a:cubicBezTo>
                  <a:cubicBezTo>
                    <a:pt x="16261" y="5937"/>
                    <a:pt x="17841" y="6370"/>
                    <a:pt x="19070" y="6984"/>
                  </a:cubicBezTo>
                  <a:cubicBezTo>
                    <a:pt x="20300" y="7599"/>
                    <a:pt x="21178" y="8393"/>
                    <a:pt x="21353" y="9188"/>
                  </a:cubicBezTo>
                  <a:cubicBezTo>
                    <a:pt x="21529" y="9982"/>
                    <a:pt x="21002" y="10777"/>
                    <a:pt x="19949" y="11319"/>
                  </a:cubicBezTo>
                  <a:cubicBezTo>
                    <a:pt x="18895" y="11861"/>
                    <a:pt x="17314" y="12150"/>
                    <a:pt x="16085" y="12258"/>
                  </a:cubicBezTo>
                  <a:cubicBezTo>
                    <a:pt x="14856" y="12366"/>
                    <a:pt x="13978" y="12294"/>
                    <a:pt x="13188" y="11788"/>
                  </a:cubicBezTo>
                  <a:cubicBezTo>
                    <a:pt x="12397" y="11283"/>
                    <a:pt x="11695" y="10344"/>
                    <a:pt x="10992" y="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002135" y="241372"/>
              <a:ext cx="97416" cy="11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75" fill="norm" stroke="1" extrusionOk="0">
                  <a:moveTo>
                    <a:pt x="3228" y="16475"/>
                  </a:moveTo>
                  <a:cubicBezTo>
                    <a:pt x="2308" y="18475"/>
                    <a:pt x="1389" y="20475"/>
                    <a:pt x="700" y="20475"/>
                  </a:cubicBezTo>
                  <a:cubicBezTo>
                    <a:pt x="11" y="20475"/>
                    <a:pt x="-449" y="18475"/>
                    <a:pt x="700" y="15475"/>
                  </a:cubicBezTo>
                  <a:cubicBezTo>
                    <a:pt x="1849" y="12475"/>
                    <a:pt x="4606" y="8475"/>
                    <a:pt x="7134" y="5475"/>
                  </a:cubicBezTo>
                  <a:cubicBezTo>
                    <a:pt x="9662" y="2475"/>
                    <a:pt x="11960" y="475"/>
                    <a:pt x="14028" y="75"/>
                  </a:cubicBezTo>
                  <a:cubicBezTo>
                    <a:pt x="16096" y="-325"/>
                    <a:pt x="17934" y="875"/>
                    <a:pt x="18853" y="3675"/>
                  </a:cubicBezTo>
                  <a:cubicBezTo>
                    <a:pt x="19772" y="6475"/>
                    <a:pt x="19772" y="10875"/>
                    <a:pt x="20002" y="14075"/>
                  </a:cubicBezTo>
                  <a:cubicBezTo>
                    <a:pt x="20232" y="17275"/>
                    <a:pt x="20691" y="19275"/>
                    <a:pt x="21151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1016" y="2141798"/>
              <a:ext cx="222834" cy="45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1" fill="norm" stroke="1" extrusionOk="0">
                  <a:moveTo>
                    <a:pt x="21252" y="14302"/>
                  </a:moveTo>
                  <a:cubicBezTo>
                    <a:pt x="19233" y="13699"/>
                    <a:pt x="17215" y="13096"/>
                    <a:pt x="14489" y="13146"/>
                  </a:cubicBezTo>
                  <a:cubicBezTo>
                    <a:pt x="11764" y="13196"/>
                    <a:pt x="8332" y="13900"/>
                    <a:pt x="6112" y="14904"/>
                  </a:cubicBezTo>
                  <a:cubicBezTo>
                    <a:pt x="3891" y="15909"/>
                    <a:pt x="2882" y="17215"/>
                    <a:pt x="2882" y="18521"/>
                  </a:cubicBezTo>
                  <a:cubicBezTo>
                    <a:pt x="2882" y="19827"/>
                    <a:pt x="3891" y="21133"/>
                    <a:pt x="6011" y="21334"/>
                  </a:cubicBezTo>
                  <a:cubicBezTo>
                    <a:pt x="8131" y="21535"/>
                    <a:pt x="11360" y="20631"/>
                    <a:pt x="13581" y="18923"/>
                  </a:cubicBezTo>
                  <a:cubicBezTo>
                    <a:pt x="15802" y="17215"/>
                    <a:pt x="17013" y="14703"/>
                    <a:pt x="17215" y="11890"/>
                  </a:cubicBezTo>
                  <a:cubicBezTo>
                    <a:pt x="17416" y="9077"/>
                    <a:pt x="16609" y="5963"/>
                    <a:pt x="15499" y="3954"/>
                  </a:cubicBezTo>
                  <a:cubicBezTo>
                    <a:pt x="14388" y="1944"/>
                    <a:pt x="12975" y="1040"/>
                    <a:pt x="11058" y="538"/>
                  </a:cubicBezTo>
                  <a:cubicBezTo>
                    <a:pt x="9140" y="35"/>
                    <a:pt x="6717" y="-65"/>
                    <a:pt x="4598" y="35"/>
                  </a:cubicBezTo>
                  <a:cubicBezTo>
                    <a:pt x="2478" y="136"/>
                    <a:pt x="661" y="437"/>
                    <a:pt x="157" y="1342"/>
                  </a:cubicBezTo>
                  <a:cubicBezTo>
                    <a:pt x="-348" y="2246"/>
                    <a:pt x="459" y="3753"/>
                    <a:pt x="1267" y="5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425450" y="2092118"/>
              <a:ext cx="262867" cy="35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3" fill="norm" stroke="1" extrusionOk="0">
                  <a:moveTo>
                    <a:pt x="20057" y="3117"/>
                  </a:moveTo>
                  <a:cubicBezTo>
                    <a:pt x="20057" y="2364"/>
                    <a:pt x="20057" y="1610"/>
                    <a:pt x="19029" y="982"/>
                  </a:cubicBezTo>
                  <a:cubicBezTo>
                    <a:pt x="18000" y="354"/>
                    <a:pt x="15943" y="-148"/>
                    <a:pt x="13543" y="40"/>
                  </a:cubicBezTo>
                  <a:cubicBezTo>
                    <a:pt x="11143" y="229"/>
                    <a:pt x="8400" y="1108"/>
                    <a:pt x="6943" y="2238"/>
                  </a:cubicBezTo>
                  <a:cubicBezTo>
                    <a:pt x="5486" y="3368"/>
                    <a:pt x="5314" y="4750"/>
                    <a:pt x="6686" y="6257"/>
                  </a:cubicBezTo>
                  <a:cubicBezTo>
                    <a:pt x="8057" y="7764"/>
                    <a:pt x="10971" y="9396"/>
                    <a:pt x="13714" y="11092"/>
                  </a:cubicBezTo>
                  <a:cubicBezTo>
                    <a:pt x="16457" y="12787"/>
                    <a:pt x="19029" y="14545"/>
                    <a:pt x="20314" y="15738"/>
                  </a:cubicBezTo>
                  <a:cubicBezTo>
                    <a:pt x="21600" y="16931"/>
                    <a:pt x="21600" y="17559"/>
                    <a:pt x="20400" y="18438"/>
                  </a:cubicBezTo>
                  <a:cubicBezTo>
                    <a:pt x="19200" y="19317"/>
                    <a:pt x="16800" y="20447"/>
                    <a:pt x="13200" y="20950"/>
                  </a:cubicBezTo>
                  <a:cubicBezTo>
                    <a:pt x="9600" y="21452"/>
                    <a:pt x="4800" y="21326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0" y="2741552"/>
              <a:ext cx="844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21600"/>
                    <a:pt x="3789" y="21600"/>
                    <a:pt x="5765" y="19543"/>
                  </a:cubicBezTo>
                  <a:cubicBezTo>
                    <a:pt x="7741" y="17486"/>
                    <a:pt x="9798" y="13371"/>
                    <a:pt x="12099" y="9771"/>
                  </a:cubicBezTo>
                  <a:cubicBezTo>
                    <a:pt x="14400" y="6171"/>
                    <a:pt x="16944" y="3086"/>
                    <a:pt x="18568" y="1543"/>
                  </a:cubicBezTo>
                  <a:cubicBezTo>
                    <a:pt x="20192" y="0"/>
                    <a:pt x="208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3633" y="3063088"/>
              <a:ext cx="270749" cy="36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83" fill="norm" stroke="1" extrusionOk="0">
                  <a:moveTo>
                    <a:pt x="18080" y="15687"/>
                  </a:moveTo>
                  <a:cubicBezTo>
                    <a:pt x="18080" y="15070"/>
                    <a:pt x="18080" y="14453"/>
                    <a:pt x="17753" y="13959"/>
                  </a:cubicBezTo>
                  <a:cubicBezTo>
                    <a:pt x="17425" y="13465"/>
                    <a:pt x="16771" y="13095"/>
                    <a:pt x="15380" y="13218"/>
                  </a:cubicBezTo>
                  <a:cubicBezTo>
                    <a:pt x="13989" y="13342"/>
                    <a:pt x="11862" y="13959"/>
                    <a:pt x="10389" y="15255"/>
                  </a:cubicBezTo>
                  <a:cubicBezTo>
                    <a:pt x="8916" y="16551"/>
                    <a:pt x="8098" y="18526"/>
                    <a:pt x="7934" y="19760"/>
                  </a:cubicBezTo>
                  <a:cubicBezTo>
                    <a:pt x="7771" y="20994"/>
                    <a:pt x="8262" y="21488"/>
                    <a:pt x="10307" y="21365"/>
                  </a:cubicBezTo>
                  <a:cubicBezTo>
                    <a:pt x="12353" y="21241"/>
                    <a:pt x="15953" y="20501"/>
                    <a:pt x="18162" y="18773"/>
                  </a:cubicBezTo>
                  <a:cubicBezTo>
                    <a:pt x="20371" y="17045"/>
                    <a:pt x="21189" y="14329"/>
                    <a:pt x="20862" y="11305"/>
                  </a:cubicBezTo>
                  <a:cubicBezTo>
                    <a:pt x="20534" y="8281"/>
                    <a:pt x="19062" y="4949"/>
                    <a:pt x="16280" y="2850"/>
                  </a:cubicBezTo>
                  <a:cubicBezTo>
                    <a:pt x="13498" y="752"/>
                    <a:pt x="9407" y="-112"/>
                    <a:pt x="6298" y="11"/>
                  </a:cubicBezTo>
                  <a:cubicBezTo>
                    <a:pt x="3189" y="135"/>
                    <a:pt x="1062" y="1246"/>
                    <a:pt x="325" y="2789"/>
                  </a:cubicBezTo>
                  <a:cubicBezTo>
                    <a:pt x="-411" y="4331"/>
                    <a:pt x="244" y="6306"/>
                    <a:pt x="898" y="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17731" y="2997076"/>
              <a:ext cx="145059" cy="52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60" fill="norm" stroke="1" extrusionOk="0">
                  <a:moveTo>
                    <a:pt x="2285" y="10523"/>
                  </a:moveTo>
                  <a:cubicBezTo>
                    <a:pt x="2285" y="13793"/>
                    <a:pt x="2285" y="17063"/>
                    <a:pt x="2285" y="18999"/>
                  </a:cubicBezTo>
                  <a:cubicBezTo>
                    <a:pt x="2285" y="20936"/>
                    <a:pt x="2285" y="21538"/>
                    <a:pt x="1976" y="21452"/>
                  </a:cubicBezTo>
                  <a:cubicBezTo>
                    <a:pt x="1667" y="21366"/>
                    <a:pt x="1050" y="20591"/>
                    <a:pt x="587" y="18655"/>
                  </a:cubicBezTo>
                  <a:cubicBezTo>
                    <a:pt x="125" y="16719"/>
                    <a:pt x="-184" y="13621"/>
                    <a:pt x="125" y="10695"/>
                  </a:cubicBezTo>
                  <a:cubicBezTo>
                    <a:pt x="433" y="7769"/>
                    <a:pt x="1359" y="5015"/>
                    <a:pt x="1976" y="3423"/>
                  </a:cubicBezTo>
                  <a:cubicBezTo>
                    <a:pt x="2593" y="1831"/>
                    <a:pt x="2902" y="1401"/>
                    <a:pt x="3519" y="1014"/>
                  </a:cubicBezTo>
                  <a:cubicBezTo>
                    <a:pt x="4136" y="626"/>
                    <a:pt x="5062" y="282"/>
                    <a:pt x="6296" y="110"/>
                  </a:cubicBezTo>
                  <a:cubicBezTo>
                    <a:pt x="7530" y="-62"/>
                    <a:pt x="9073" y="-62"/>
                    <a:pt x="10925" y="325"/>
                  </a:cubicBezTo>
                  <a:cubicBezTo>
                    <a:pt x="12776" y="713"/>
                    <a:pt x="14936" y="1487"/>
                    <a:pt x="16016" y="2348"/>
                  </a:cubicBezTo>
                  <a:cubicBezTo>
                    <a:pt x="17096" y="3208"/>
                    <a:pt x="17096" y="4155"/>
                    <a:pt x="16633" y="4800"/>
                  </a:cubicBezTo>
                  <a:cubicBezTo>
                    <a:pt x="16170" y="5446"/>
                    <a:pt x="15245" y="5790"/>
                    <a:pt x="15399" y="6091"/>
                  </a:cubicBezTo>
                  <a:cubicBezTo>
                    <a:pt x="15553" y="6392"/>
                    <a:pt x="16787" y="6650"/>
                    <a:pt x="18022" y="7296"/>
                  </a:cubicBezTo>
                  <a:cubicBezTo>
                    <a:pt x="19256" y="7941"/>
                    <a:pt x="20490" y="8974"/>
                    <a:pt x="20953" y="9748"/>
                  </a:cubicBezTo>
                  <a:cubicBezTo>
                    <a:pt x="21416" y="10523"/>
                    <a:pt x="21107" y="11039"/>
                    <a:pt x="19410" y="11513"/>
                  </a:cubicBezTo>
                  <a:cubicBezTo>
                    <a:pt x="17713" y="11986"/>
                    <a:pt x="14627" y="12416"/>
                    <a:pt x="12467" y="12330"/>
                  </a:cubicBezTo>
                  <a:cubicBezTo>
                    <a:pt x="10307" y="12244"/>
                    <a:pt x="9073" y="11642"/>
                    <a:pt x="7839" y="1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28139" y="2764114"/>
              <a:ext cx="119561" cy="14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33" fill="norm" stroke="1" extrusionOk="0">
                  <a:moveTo>
                    <a:pt x="5489" y="12629"/>
                  </a:moveTo>
                  <a:cubicBezTo>
                    <a:pt x="4731" y="14194"/>
                    <a:pt x="3973" y="15759"/>
                    <a:pt x="3026" y="17481"/>
                  </a:cubicBezTo>
                  <a:cubicBezTo>
                    <a:pt x="2079" y="19203"/>
                    <a:pt x="942" y="21081"/>
                    <a:pt x="373" y="20924"/>
                  </a:cubicBezTo>
                  <a:cubicBezTo>
                    <a:pt x="-195" y="20768"/>
                    <a:pt x="-195" y="18577"/>
                    <a:pt x="942" y="14977"/>
                  </a:cubicBezTo>
                  <a:cubicBezTo>
                    <a:pt x="2079" y="11377"/>
                    <a:pt x="4352" y="6368"/>
                    <a:pt x="6626" y="3394"/>
                  </a:cubicBezTo>
                  <a:cubicBezTo>
                    <a:pt x="8900" y="420"/>
                    <a:pt x="11173" y="-519"/>
                    <a:pt x="13068" y="264"/>
                  </a:cubicBezTo>
                  <a:cubicBezTo>
                    <a:pt x="14963" y="1046"/>
                    <a:pt x="16479" y="3551"/>
                    <a:pt x="17805" y="6524"/>
                  </a:cubicBezTo>
                  <a:cubicBezTo>
                    <a:pt x="19131" y="9498"/>
                    <a:pt x="20268" y="12942"/>
                    <a:pt x="21405" y="16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844550" y="2893952"/>
              <a:ext cx="846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00"/>
                    <a:pt x="21600" y="10800"/>
                    <a:pt x="21600" y="14400"/>
                  </a:cubicBezTo>
                  <a:cubicBezTo>
                    <a:pt x="21600" y="18000"/>
                    <a:pt x="10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774700" y="2836802"/>
              <a:ext cx="190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8000"/>
                    <a:pt x="480" y="14400"/>
                    <a:pt x="4080" y="10800"/>
                  </a:cubicBezTo>
                  <a:cubicBezTo>
                    <a:pt x="7680" y="7200"/>
                    <a:pt x="146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572480" y="2697102"/>
              <a:ext cx="23727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82" fill="norm" stroke="1" extrusionOk="0">
                  <a:moveTo>
                    <a:pt x="2503" y="10800"/>
                  </a:moveTo>
                  <a:cubicBezTo>
                    <a:pt x="1165" y="14400"/>
                    <a:pt x="-173" y="18000"/>
                    <a:pt x="18" y="19800"/>
                  </a:cubicBezTo>
                  <a:cubicBezTo>
                    <a:pt x="209" y="21600"/>
                    <a:pt x="1930" y="21600"/>
                    <a:pt x="5753" y="18000"/>
                  </a:cubicBezTo>
                  <a:cubicBezTo>
                    <a:pt x="9576" y="14400"/>
                    <a:pt x="15501" y="72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619250" y="2868552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2158991" y="2644929"/>
              <a:ext cx="278487" cy="35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92" fill="norm" stroke="1" extrusionOk="0">
                  <a:moveTo>
                    <a:pt x="15248" y="82"/>
                  </a:moveTo>
                  <a:cubicBezTo>
                    <a:pt x="13501" y="-45"/>
                    <a:pt x="11754" y="-172"/>
                    <a:pt x="9530" y="908"/>
                  </a:cubicBezTo>
                  <a:cubicBezTo>
                    <a:pt x="7307" y="1988"/>
                    <a:pt x="4607" y="4275"/>
                    <a:pt x="2701" y="7134"/>
                  </a:cubicBezTo>
                  <a:cubicBezTo>
                    <a:pt x="795" y="9993"/>
                    <a:pt x="-317" y="13423"/>
                    <a:pt x="80" y="15901"/>
                  </a:cubicBezTo>
                  <a:cubicBezTo>
                    <a:pt x="477" y="18379"/>
                    <a:pt x="2383" y="19903"/>
                    <a:pt x="4686" y="20666"/>
                  </a:cubicBezTo>
                  <a:cubicBezTo>
                    <a:pt x="6989" y="21428"/>
                    <a:pt x="9689" y="21428"/>
                    <a:pt x="12548" y="20221"/>
                  </a:cubicBezTo>
                  <a:cubicBezTo>
                    <a:pt x="15407" y="19014"/>
                    <a:pt x="18424" y="16600"/>
                    <a:pt x="19854" y="13932"/>
                  </a:cubicBezTo>
                  <a:cubicBezTo>
                    <a:pt x="21283" y="11263"/>
                    <a:pt x="21124" y="8341"/>
                    <a:pt x="20092" y="6308"/>
                  </a:cubicBezTo>
                  <a:cubicBezTo>
                    <a:pt x="19059" y="4275"/>
                    <a:pt x="17154" y="3132"/>
                    <a:pt x="15327" y="2306"/>
                  </a:cubicBezTo>
                  <a:cubicBezTo>
                    <a:pt x="13501" y="1480"/>
                    <a:pt x="11754" y="972"/>
                    <a:pt x="10007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009900" y="2735202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067050" y="2887602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3943171" y="2603398"/>
              <a:ext cx="300125" cy="41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82" fill="norm" stroke="1" extrusionOk="0">
                  <a:moveTo>
                    <a:pt x="13513" y="7447"/>
                  </a:moveTo>
                  <a:cubicBezTo>
                    <a:pt x="14863" y="5811"/>
                    <a:pt x="16213" y="4175"/>
                    <a:pt x="16963" y="3084"/>
                  </a:cubicBezTo>
                  <a:cubicBezTo>
                    <a:pt x="17713" y="1993"/>
                    <a:pt x="17863" y="1447"/>
                    <a:pt x="17638" y="1011"/>
                  </a:cubicBezTo>
                  <a:cubicBezTo>
                    <a:pt x="17413" y="575"/>
                    <a:pt x="16813" y="247"/>
                    <a:pt x="15388" y="84"/>
                  </a:cubicBezTo>
                  <a:cubicBezTo>
                    <a:pt x="13963" y="-80"/>
                    <a:pt x="11713" y="-80"/>
                    <a:pt x="9388" y="793"/>
                  </a:cubicBezTo>
                  <a:cubicBezTo>
                    <a:pt x="7063" y="1665"/>
                    <a:pt x="4663" y="3411"/>
                    <a:pt x="2863" y="5865"/>
                  </a:cubicBezTo>
                  <a:cubicBezTo>
                    <a:pt x="1063" y="8320"/>
                    <a:pt x="-137" y="11484"/>
                    <a:pt x="13" y="14102"/>
                  </a:cubicBezTo>
                  <a:cubicBezTo>
                    <a:pt x="163" y="16720"/>
                    <a:pt x="1663" y="18793"/>
                    <a:pt x="3463" y="19993"/>
                  </a:cubicBezTo>
                  <a:cubicBezTo>
                    <a:pt x="5263" y="21193"/>
                    <a:pt x="7363" y="21520"/>
                    <a:pt x="9838" y="20811"/>
                  </a:cubicBezTo>
                  <a:cubicBezTo>
                    <a:pt x="12313" y="20102"/>
                    <a:pt x="15163" y="18356"/>
                    <a:pt x="17338" y="16065"/>
                  </a:cubicBezTo>
                  <a:cubicBezTo>
                    <a:pt x="19513" y="13775"/>
                    <a:pt x="21013" y="10938"/>
                    <a:pt x="21238" y="8756"/>
                  </a:cubicBezTo>
                  <a:cubicBezTo>
                    <a:pt x="21463" y="6575"/>
                    <a:pt x="20413" y="5047"/>
                    <a:pt x="19663" y="4065"/>
                  </a:cubicBezTo>
                  <a:cubicBezTo>
                    <a:pt x="18913" y="3084"/>
                    <a:pt x="18463" y="2647"/>
                    <a:pt x="17713" y="2484"/>
                  </a:cubicBezTo>
                  <a:cubicBezTo>
                    <a:pt x="16963" y="2320"/>
                    <a:pt x="15913" y="2429"/>
                    <a:pt x="14863" y="2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336800" y="976252"/>
              <a:ext cx="374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8000"/>
                    <a:pt x="6102" y="14400"/>
                    <a:pt x="9702" y="10800"/>
                  </a:cubicBezTo>
                  <a:cubicBezTo>
                    <a:pt x="13302" y="7200"/>
                    <a:pt x="1745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2538868" y="1065152"/>
              <a:ext cx="2106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59" y="0"/>
                  </a:moveTo>
                  <a:cubicBezTo>
                    <a:pt x="979" y="1800"/>
                    <a:pt x="-101" y="3600"/>
                    <a:pt x="7" y="6300"/>
                  </a:cubicBezTo>
                  <a:cubicBezTo>
                    <a:pt x="115" y="9000"/>
                    <a:pt x="1411" y="12600"/>
                    <a:pt x="5191" y="15300"/>
                  </a:cubicBezTo>
                  <a:cubicBezTo>
                    <a:pt x="8971" y="18000"/>
                    <a:pt x="15235" y="19800"/>
                    <a:pt x="21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749800" y="2849502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6200"/>
                    <a:pt x="11109" y="10800"/>
                    <a:pt x="14709" y="7200"/>
                  </a:cubicBezTo>
                  <a:cubicBezTo>
                    <a:pt x="18309" y="3600"/>
                    <a:pt x="199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346727" y="2652652"/>
              <a:ext cx="342874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7" fill="norm" stroke="1" extrusionOk="0">
                  <a:moveTo>
                    <a:pt x="1589" y="2520"/>
                  </a:moveTo>
                  <a:cubicBezTo>
                    <a:pt x="1721" y="1920"/>
                    <a:pt x="1854" y="1320"/>
                    <a:pt x="2848" y="840"/>
                  </a:cubicBezTo>
                  <a:cubicBezTo>
                    <a:pt x="3841" y="360"/>
                    <a:pt x="5697" y="0"/>
                    <a:pt x="6889" y="0"/>
                  </a:cubicBezTo>
                  <a:cubicBezTo>
                    <a:pt x="8082" y="0"/>
                    <a:pt x="8612" y="360"/>
                    <a:pt x="8877" y="1200"/>
                  </a:cubicBezTo>
                  <a:cubicBezTo>
                    <a:pt x="9142" y="2040"/>
                    <a:pt x="9142" y="3360"/>
                    <a:pt x="8214" y="5700"/>
                  </a:cubicBezTo>
                  <a:cubicBezTo>
                    <a:pt x="7287" y="8040"/>
                    <a:pt x="5432" y="11400"/>
                    <a:pt x="3974" y="13740"/>
                  </a:cubicBezTo>
                  <a:cubicBezTo>
                    <a:pt x="2516" y="16080"/>
                    <a:pt x="1456" y="17400"/>
                    <a:pt x="794" y="18360"/>
                  </a:cubicBezTo>
                  <a:cubicBezTo>
                    <a:pt x="131" y="19320"/>
                    <a:pt x="-134" y="19920"/>
                    <a:pt x="65" y="20460"/>
                  </a:cubicBezTo>
                  <a:cubicBezTo>
                    <a:pt x="264" y="21000"/>
                    <a:pt x="926" y="21480"/>
                    <a:pt x="2649" y="21540"/>
                  </a:cubicBezTo>
                  <a:cubicBezTo>
                    <a:pt x="4372" y="21600"/>
                    <a:pt x="7154" y="21240"/>
                    <a:pt x="10467" y="20880"/>
                  </a:cubicBezTo>
                  <a:cubicBezTo>
                    <a:pt x="13780" y="20520"/>
                    <a:pt x="17623" y="20160"/>
                    <a:pt x="2146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013450" y="2614552"/>
              <a:ext cx="2159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554"/>
                    <a:pt x="3812" y="1108"/>
                    <a:pt x="6353" y="2714"/>
                  </a:cubicBezTo>
                  <a:cubicBezTo>
                    <a:pt x="8894" y="4320"/>
                    <a:pt x="12071" y="6978"/>
                    <a:pt x="14718" y="10302"/>
                  </a:cubicBezTo>
                  <a:cubicBezTo>
                    <a:pt x="17365" y="13625"/>
                    <a:pt x="19482" y="17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046901" y="2614270"/>
              <a:ext cx="214200" cy="39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67" fill="norm" stroke="1" extrusionOk="0">
                  <a:moveTo>
                    <a:pt x="21430" y="358"/>
                  </a:moveTo>
                  <a:cubicBezTo>
                    <a:pt x="20583" y="15"/>
                    <a:pt x="19736" y="-328"/>
                    <a:pt x="18042" y="586"/>
                  </a:cubicBezTo>
                  <a:cubicBezTo>
                    <a:pt x="16348" y="1501"/>
                    <a:pt x="13806" y="3672"/>
                    <a:pt x="11054" y="6872"/>
                  </a:cubicBezTo>
                  <a:cubicBezTo>
                    <a:pt x="8301" y="10072"/>
                    <a:pt x="5336" y="14301"/>
                    <a:pt x="3324" y="17043"/>
                  </a:cubicBezTo>
                  <a:cubicBezTo>
                    <a:pt x="1312" y="19786"/>
                    <a:pt x="254" y="21043"/>
                    <a:pt x="42" y="21158"/>
                  </a:cubicBezTo>
                  <a:cubicBezTo>
                    <a:pt x="-170" y="21272"/>
                    <a:pt x="465" y="20243"/>
                    <a:pt x="1101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381750" y="2379602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469"/>
                    <a:pt x="15429" y="8938"/>
                    <a:pt x="18514" y="12538"/>
                  </a:cubicBezTo>
                  <a:cubicBezTo>
                    <a:pt x="21600" y="16138"/>
                    <a:pt x="20057" y="1886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280150" y="2341452"/>
              <a:ext cx="241300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1326" y="16360"/>
                    <a:pt x="2653" y="11689"/>
                    <a:pt x="5779" y="7895"/>
                  </a:cubicBezTo>
                  <a:cubicBezTo>
                    <a:pt x="8905" y="4100"/>
                    <a:pt x="13832" y="1181"/>
                    <a:pt x="16768" y="306"/>
                  </a:cubicBezTo>
                  <a:cubicBezTo>
                    <a:pt x="19705" y="-570"/>
                    <a:pt x="20653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565900" y="2639952"/>
              <a:ext cx="1841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320"/>
                    <a:pt x="9931" y="8640"/>
                    <a:pt x="13531" y="12240"/>
                  </a:cubicBezTo>
                  <a:cubicBezTo>
                    <a:pt x="17131" y="15840"/>
                    <a:pt x="1936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6674794" y="2665352"/>
              <a:ext cx="126056" cy="4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9" fill="norm" stroke="1" extrusionOk="0">
                  <a:moveTo>
                    <a:pt x="21439" y="0"/>
                  </a:moveTo>
                  <a:cubicBezTo>
                    <a:pt x="18199" y="2435"/>
                    <a:pt x="14959" y="4871"/>
                    <a:pt x="11719" y="7888"/>
                  </a:cubicBezTo>
                  <a:cubicBezTo>
                    <a:pt x="8479" y="10906"/>
                    <a:pt x="5239" y="14506"/>
                    <a:pt x="3079" y="16994"/>
                  </a:cubicBezTo>
                  <a:cubicBezTo>
                    <a:pt x="919" y="19482"/>
                    <a:pt x="-161" y="20859"/>
                    <a:pt x="19" y="21229"/>
                  </a:cubicBezTo>
                  <a:cubicBezTo>
                    <a:pt x="199" y="21600"/>
                    <a:pt x="1639" y="20965"/>
                    <a:pt x="3079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239000" y="2932052"/>
              <a:ext cx="273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840"/>
                    <a:pt x="9377" y="10080"/>
                    <a:pt x="12977" y="6480"/>
                  </a:cubicBezTo>
                  <a:cubicBezTo>
                    <a:pt x="16577" y="2880"/>
                    <a:pt x="1908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430205" y="2798702"/>
              <a:ext cx="373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913"/>
                    <a:pt x="-1516" y="7826"/>
                    <a:pt x="1326" y="11426"/>
                  </a:cubicBezTo>
                  <a:cubicBezTo>
                    <a:pt x="4168" y="15026"/>
                    <a:pt x="12126" y="18313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969277" y="2746683"/>
              <a:ext cx="253974" cy="404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81" fill="norm" stroke="1" extrusionOk="0">
                  <a:moveTo>
                    <a:pt x="2140" y="2090"/>
                  </a:moveTo>
                  <a:cubicBezTo>
                    <a:pt x="2497" y="1527"/>
                    <a:pt x="2854" y="965"/>
                    <a:pt x="4639" y="571"/>
                  </a:cubicBezTo>
                  <a:cubicBezTo>
                    <a:pt x="6424" y="177"/>
                    <a:pt x="9637" y="-48"/>
                    <a:pt x="11601" y="8"/>
                  </a:cubicBezTo>
                  <a:cubicBezTo>
                    <a:pt x="13564" y="65"/>
                    <a:pt x="14279" y="402"/>
                    <a:pt x="14457" y="1808"/>
                  </a:cubicBezTo>
                  <a:cubicBezTo>
                    <a:pt x="14636" y="3215"/>
                    <a:pt x="14279" y="5689"/>
                    <a:pt x="12583" y="8333"/>
                  </a:cubicBezTo>
                  <a:cubicBezTo>
                    <a:pt x="10887" y="10977"/>
                    <a:pt x="7852" y="13789"/>
                    <a:pt x="5621" y="15646"/>
                  </a:cubicBezTo>
                  <a:cubicBezTo>
                    <a:pt x="3389" y="17502"/>
                    <a:pt x="1961" y="18402"/>
                    <a:pt x="1069" y="19189"/>
                  </a:cubicBezTo>
                  <a:cubicBezTo>
                    <a:pt x="176" y="19977"/>
                    <a:pt x="-181" y="20652"/>
                    <a:pt x="87" y="21046"/>
                  </a:cubicBezTo>
                  <a:cubicBezTo>
                    <a:pt x="355" y="21440"/>
                    <a:pt x="1247" y="21552"/>
                    <a:pt x="4014" y="21440"/>
                  </a:cubicBezTo>
                  <a:cubicBezTo>
                    <a:pt x="6781" y="21327"/>
                    <a:pt x="11422" y="20989"/>
                    <a:pt x="14636" y="20596"/>
                  </a:cubicBezTo>
                  <a:cubicBezTo>
                    <a:pt x="17849" y="20202"/>
                    <a:pt x="19634" y="19752"/>
                    <a:pt x="2141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451850" y="2792352"/>
              <a:ext cx="2095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29"/>
                    <a:pt x="7855" y="6857"/>
                    <a:pt x="11455" y="10457"/>
                  </a:cubicBezTo>
                  <a:cubicBezTo>
                    <a:pt x="15055" y="14057"/>
                    <a:pt x="18327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487943" y="2790752"/>
              <a:ext cx="217907" cy="3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8" fill="norm" stroke="1" extrusionOk="0">
                  <a:moveTo>
                    <a:pt x="21382" y="98"/>
                  </a:moveTo>
                  <a:cubicBezTo>
                    <a:pt x="20344" y="-32"/>
                    <a:pt x="19305" y="-161"/>
                    <a:pt x="17851" y="615"/>
                  </a:cubicBezTo>
                  <a:cubicBezTo>
                    <a:pt x="16397" y="1391"/>
                    <a:pt x="14528" y="3073"/>
                    <a:pt x="11932" y="5853"/>
                  </a:cubicBezTo>
                  <a:cubicBezTo>
                    <a:pt x="9336" y="8634"/>
                    <a:pt x="6013" y="12514"/>
                    <a:pt x="3936" y="15037"/>
                  </a:cubicBezTo>
                  <a:cubicBezTo>
                    <a:pt x="1859" y="17559"/>
                    <a:pt x="1028" y="18723"/>
                    <a:pt x="509" y="19693"/>
                  </a:cubicBezTo>
                  <a:cubicBezTo>
                    <a:pt x="-10" y="20663"/>
                    <a:pt x="-218" y="21439"/>
                    <a:pt x="301" y="21374"/>
                  </a:cubicBezTo>
                  <a:cubicBezTo>
                    <a:pt x="820" y="21310"/>
                    <a:pt x="2067" y="20404"/>
                    <a:pt x="3313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826500" y="2582802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712200" y="2534896"/>
              <a:ext cx="2603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44" y="2735"/>
                    <a:pt x="10888" y="-1585"/>
                    <a:pt x="14488" y="575"/>
                  </a:cubicBezTo>
                  <a:cubicBezTo>
                    <a:pt x="18088" y="2735"/>
                    <a:pt x="1984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061450" y="2854170"/>
              <a:ext cx="196850" cy="24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683"/>
                  </a:moveTo>
                  <a:cubicBezTo>
                    <a:pt x="929" y="143"/>
                    <a:pt x="1858" y="-397"/>
                    <a:pt x="3484" y="413"/>
                  </a:cubicBezTo>
                  <a:cubicBezTo>
                    <a:pt x="5110" y="1223"/>
                    <a:pt x="7432" y="3383"/>
                    <a:pt x="10103" y="6263"/>
                  </a:cubicBezTo>
                  <a:cubicBezTo>
                    <a:pt x="12774" y="9143"/>
                    <a:pt x="15794" y="12743"/>
                    <a:pt x="17768" y="15353"/>
                  </a:cubicBezTo>
                  <a:cubicBezTo>
                    <a:pt x="19742" y="17963"/>
                    <a:pt x="20671" y="19583"/>
                    <a:pt x="21600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118600" y="2874902"/>
              <a:ext cx="177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200"/>
                    <a:pt x="15429" y="2400"/>
                    <a:pt x="12086" y="4575"/>
                  </a:cubicBezTo>
                  <a:cubicBezTo>
                    <a:pt x="8743" y="6750"/>
                    <a:pt x="5143" y="9900"/>
                    <a:pt x="2957" y="12600"/>
                  </a:cubicBezTo>
                  <a:cubicBezTo>
                    <a:pt x="771" y="15300"/>
                    <a:pt x="0" y="17550"/>
                    <a:pt x="0" y="18975"/>
                  </a:cubicBezTo>
                  <a:cubicBezTo>
                    <a:pt x="0" y="20400"/>
                    <a:pt x="771" y="21000"/>
                    <a:pt x="1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512941" y="2694658"/>
              <a:ext cx="217537" cy="59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36" fill="norm" stroke="1" extrusionOk="0">
                  <a:moveTo>
                    <a:pt x="6727" y="8759"/>
                  </a:moveTo>
                  <a:cubicBezTo>
                    <a:pt x="6109" y="9519"/>
                    <a:pt x="5492" y="10280"/>
                    <a:pt x="4978" y="11611"/>
                  </a:cubicBezTo>
                  <a:cubicBezTo>
                    <a:pt x="4464" y="12942"/>
                    <a:pt x="4052" y="14843"/>
                    <a:pt x="3435" y="16440"/>
                  </a:cubicBezTo>
                  <a:cubicBezTo>
                    <a:pt x="2818" y="18037"/>
                    <a:pt x="1995" y="19330"/>
                    <a:pt x="1378" y="20205"/>
                  </a:cubicBezTo>
                  <a:cubicBezTo>
                    <a:pt x="761" y="21080"/>
                    <a:pt x="349" y="21536"/>
                    <a:pt x="144" y="21536"/>
                  </a:cubicBezTo>
                  <a:cubicBezTo>
                    <a:pt x="-62" y="21536"/>
                    <a:pt x="-62" y="21080"/>
                    <a:pt x="247" y="19597"/>
                  </a:cubicBezTo>
                  <a:cubicBezTo>
                    <a:pt x="555" y="18113"/>
                    <a:pt x="1172" y="15604"/>
                    <a:pt x="2304" y="12904"/>
                  </a:cubicBezTo>
                  <a:cubicBezTo>
                    <a:pt x="3435" y="10204"/>
                    <a:pt x="5081" y="7313"/>
                    <a:pt x="6418" y="5412"/>
                  </a:cubicBezTo>
                  <a:cubicBezTo>
                    <a:pt x="7755" y="3511"/>
                    <a:pt x="8784" y="2598"/>
                    <a:pt x="9504" y="1951"/>
                  </a:cubicBezTo>
                  <a:cubicBezTo>
                    <a:pt x="10224" y="1305"/>
                    <a:pt x="10635" y="925"/>
                    <a:pt x="11355" y="582"/>
                  </a:cubicBezTo>
                  <a:cubicBezTo>
                    <a:pt x="12075" y="240"/>
                    <a:pt x="13104" y="-64"/>
                    <a:pt x="13824" y="12"/>
                  </a:cubicBezTo>
                  <a:cubicBezTo>
                    <a:pt x="14544" y="88"/>
                    <a:pt x="14955" y="544"/>
                    <a:pt x="15161" y="1495"/>
                  </a:cubicBezTo>
                  <a:cubicBezTo>
                    <a:pt x="15367" y="2446"/>
                    <a:pt x="15367" y="3891"/>
                    <a:pt x="15058" y="4766"/>
                  </a:cubicBezTo>
                  <a:cubicBezTo>
                    <a:pt x="14749" y="5640"/>
                    <a:pt x="14132" y="5944"/>
                    <a:pt x="13515" y="6249"/>
                  </a:cubicBezTo>
                  <a:cubicBezTo>
                    <a:pt x="12898" y="6553"/>
                    <a:pt x="12281" y="6857"/>
                    <a:pt x="12487" y="6971"/>
                  </a:cubicBezTo>
                  <a:cubicBezTo>
                    <a:pt x="12692" y="7085"/>
                    <a:pt x="13721" y="7009"/>
                    <a:pt x="14852" y="6971"/>
                  </a:cubicBezTo>
                  <a:cubicBezTo>
                    <a:pt x="15984" y="6933"/>
                    <a:pt x="17218" y="6933"/>
                    <a:pt x="18144" y="7085"/>
                  </a:cubicBezTo>
                  <a:cubicBezTo>
                    <a:pt x="19069" y="7237"/>
                    <a:pt x="19687" y="7542"/>
                    <a:pt x="20304" y="8226"/>
                  </a:cubicBezTo>
                  <a:cubicBezTo>
                    <a:pt x="20921" y="8911"/>
                    <a:pt x="21538" y="9975"/>
                    <a:pt x="20818" y="10698"/>
                  </a:cubicBezTo>
                  <a:cubicBezTo>
                    <a:pt x="20098" y="11421"/>
                    <a:pt x="18041" y="11801"/>
                    <a:pt x="16087" y="11877"/>
                  </a:cubicBezTo>
                  <a:cubicBezTo>
                    <a:pt x="14132" y="11953"/>
                    <a:pt x="12281" y="11725"/>
                    <a:pt x="10944" y="11421"/>
                  </a:cubicBezTo>
                  <a:cubicBezTo>
                    <a:pt x="9607" y="11116"/>
                    <a:pt x="8784" y="10736"/>
                    <a:pt x="7961" y="1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583093" y="2457206"/>
              <a:ext cx="126058" cy="13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43" fill="norm" stroke="1" extrusionOk="0">
                  <a:moveTo>
                    <a:pt x="3079" y="4764"/>
                  </a:moveTo>
                  <a:cubicBezTo>
                    <a:pt x="3079" y="8419"/>
                    <a:pt x="3079" y="12075"/>
                    <a:pt x="2359" y="15232"/>
                  </a:cubicBezTo>
                  <a:cubicBezTo>
                    <a:pt x="1639" y="18389"/>
                    <a:pt x="199" y="21047"/>
                    <a:pt x="19" y="20715"/>
                  </a:cubicBezTo>
                  <a:cubicBezTo>
                    <a:pt x="-161" y="20382"/>
                    <a:pt x="919" y="17059"/>
                    <a:pt x="2719" y="13238"/>
                  </a:cubicBezTo>
                  <a:cubicBezTo>
                    <a:pt x="4519" y="9416"/>
                    <a:pt x="7039" y="5096"/>
                    <a:pt x="9379" y="2604"/>
                  </a:cubicBezTo>
                  <a:cubicBezTo>
                    <a:pt x="11719" y="112"/>
                    <a:pt x="13879" y="-553"/>
                    <a:pt x="15859" y="444"/>
                  </a:cubicBezTo>
                  <a:cubicBezTo>
                    <a:pt x="17839" y="1441"/>
                    <a:pt x="19639" y="4099"/>
                    <a:pt x="20539" y="7422"/>
                  </a:cubicBezTo>
                  <a:cubicBezTo>
                    <a:pt x="21439" y="10745"/>
                    <a:pt x="21439" y="14733"/>
                    <a:pt x="21439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019831" y="3968014"/>
              <a:ext cx="443970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25" fill="norm" stroke="1" extrusionOk="0">
                  <a:moveTo>
                    <a:pt x="1817" y="4625"/>
                  </a:moveTo>
                  <a:cubicBezTo>
                    <a:pt x="998" y="6425"/>
                    <a:pt x="179" y="8225"/>
                    <a:pt x="26" y="10025"/>
                  </a:cubicBezTo>
                  <a:cubicBezTo>
                    <a:pt x="-128" y="11825"/>
                    <a:pt x="384" y="13625"/>
                    <a:pt x="2329" y="11825"/>
                  </a:cubicBezTo>
                  <a:cubicBezTo>
                    <a:pt x="4274" y="10025"/>
                    <a:pt x="7652" y="4625"/>
                    <a:pt x="10723" y="1925"/>
                  </a:cubicBezTo>
                  <a:cubicBezTo>
                    <a:pt x="13794" y="-775"/>
                    <a:pt x="16558" y="-775"/>
                    <a:pt x="18299" y="2825"/>
                  </a:cubicBezTo>
                  <a:cubicBezTo>
                    <a:pt x="20039" y="6425"/>
                    <a:pt x="20755" y="13625"/>
                    <a:pt x="21472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049386" y="4017902"/>
              <a:ext cx="376314" cy="9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55" fill="norm" stroke="1" extrusionOk="0">
                  <a:moveTo>
                    <a:pt x="4774" y="18720"/>
                  </a:moveTo>
                  <a:cubicBezTo>
                    <a:pt x="3574" y="19680"/>
                    <a:pt x="2374" y="20640"/>
                    <a:pt x="1414" y="21120"/>
                  </a:cubicBezTo>
                  <a:cubicBezTo>
                    <a:pt x="454" y="21600"/>
                    <a:pt x="-266" y="21600"/>
                    <a:pt x="94" y="20880"/>
                  </a:cubicBezTo>
                  <a:cubicBezTo>
                    <a:pt x="454" y="20160"/>
                    <a:pt x="1894" y="18720"/>
                    <a:pt x="4714" y="16560"/>
                  </a:cubicBezTo>
                  <a:cubicBezTo>
                    <a:pt x="7534" y="14400"/>
                    <a:pt x="11734" y="11520"/>
                    <a:pt x="14734" y="8640"/>
                  </a:cubicBezTo>
                  <a:cubicBezTo>
                    <a:pt x="17734" y="5760"/>
                    <a:pt x="19534" y="288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399215" y="3849990"/>
              <a:ext cx="226824" cy="23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68" fill="norm" stroke="1" extrusionOk="0">
                  <a:moveTo>
                    <a:pt x="7620" y="2028"/>
                  </a:moveTo>
                  <a:cubicBezTo>
                    <a:pt x="5499" y="1832"/>
                    <a:pt x="3377" y="1635"/>
                    <a:pt x="1931" y="1243"/>
                  </a:cubicBezTo>
                  <a:cubicBezTo>
                    <a:pt x="484" y="850"/>
                    <a:pt x="-287" y="261"/>
                    <a:pt x="99" y="64"/>
                  </a:cubicBezTo>
                  <a:cubicBezTo>
                    <a:pt x="484" y="-132"/>
                    <a:pt x="2027" y="64"/>
                    <a:pt x="5499" y="1439"/>
                  </a:cubicBezTo>
                  <a:cubicBezTo>
                    <a:pt x="8970" y="2813"/>
                    <a:pt x="14370" y="5366"/>
                    <a:pt x="17456" y="7723"/>
                  </a:cubicBezTo>
                  <a:cubicBezTo>
                    <a:pt x="20542" y="10079"/>
                    <a:pt x="21313" y="12239"/>
                    <a:pt x="20156" y="14399"/>
                  </a:cubicBezTo>
                  <a:cubicBezTo>
                    <a:pt x="18999" y="16559"/>
                    <a:pt x="15913" y="18719"/>
                    <a:pt x="13599" y="19897"/>
                  </a:cubicBezTo>
                  <a:cubicBezTo>
                    <a:pt x="11284" y="21075"/>
                    <a:pt x="9742" y="21272"/>
                    <a:pt x="819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721716" y="3913518"/>
              <a:ext cx="272435" cy="38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8" fill="norm" stroke="1" extrusionOk="0">
                  <a:moveTo>
                    <a:pt x="2443" y="5497"/>
                  </a:moveTo>
                  <a:cubicBezTo>
                    <a:pt x="1447" y="5022"/>
                    <a:pt x="450" y="4547"/>
                    <a:pt x="117" y="4013"/>
                  </a:cubicBezTo>
                  <a:cubicBezTo>
                    <a:pt x="-215" y="3479"/>
                    <a:pt x="117" y="2886"/>
                    <a:pt x="1613" y="2114"/>
                  </a:cubicBezTo>
                  <a:cubicBezTo>
                    <a:pt x="3108" y="1343"/>
                    <a:pt x="5767" y="393"/>
                    <a:pt x="7843" y="97"/>
                  </a:cubicBezTo>
                  <a:cubicBezTo>
                    <a:pt x="9920" y="-200"/>
                    <a:pt x="11416" y="156"/>
                    <a:pt x="12662" y="1580"/>
                  </a:cubicBezTo>
                  <a:cubicBezTo>
                    <a:pt x="13908" y="3004"/>
                    <a:pt x="14905" y="5497"/>
                    <a:pt x="14157" y="8167"/>
                  </a:cubicBezTo>
                  <a:cubicBezTo>
                    <a:pt x="13410" y="10837"/>
                    <a:pt x="10917" y="13686"/>
                    <a:pt x="8591" y="15703"/>
                  </a:cubicBezTo>
                  <a:cubicBezTo>
                    <a:pt x="6265" y="17721"/>
                    <a:pt x="4105" y="18908"/>
                    <a:pt x="2693" y="19679"/>
                  </a:cubicBezTo>
                  <a:cubicBezTo>
                    <a:pt x="1280" y="20451"/>
                    <a:pt x="616" y="20807"/>
                    <a:pt x="782" y="21044"/>
                  </a:cubicBezTo>
                  <a:cubicBezTo>
                    <a:pt x="948" y="21281"/>
                    <a:pt x="1945" y="21400"/>
                    <a:pt x="5019" y="21281"/>
                  </a:cubicBezTo>
                  <a:cubicBezTo>
                    <a:pt x="8093" y="21163"/>
                    <a:pt x="13243" y="20807"/>
                    <a:pt x="16317" y="20510"/>
                  </a:cubicBezTo>
                  <a:cubicBezTo>
                    <a:pt x="19391" y="20213"/>
                    <a:pt x="20388" y="19976"/>
                    <a:pt x="21385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4254500" y="3920898"/>
              <a:ext cx="215900" cy="30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1898"/>
                  </a:moveTo>
                  <a:cubicBezTo>
                    <a:pt x="0" y="1159"/>
                    <a:pt x="0" y="419"/>
                    <a:pt x="529" y="123"/>
                  </a:cubicBezTo>
                  <a:cubicBezTo>
                    <a:pt x="1059" y="-173"/>
                    <a:pt x="2118" y="-25"/>
                    <a:pt x="4341" y="1602"/>
                  </a:cubicBezTo>
                  <a:cubicBezTo>
                    <a:pt x="6565" y="3230"/>
                    <a:pt x="9953" y="6337"/>
                    <a:pt x="13024" y="9887"/>
                  </a:cubicBezTo>
                  <a:cubicBezTo>
                    <a:pt x="16094" y="13438"/>
                    <a:pt x="18847" y="17432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4298949" y="3926325"/>
              <a:ext cx="196851" cy="3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169"/>
                  </a:moveTo>
                  <a:cubicBezTo>
                    <a:pt x="20206" y="35"/>
                    <a:pt x="18813" y="-99"/>
                    <a:pt x="17768" y="102"/>
                  </a:cubicBezTo>
                  <a:cubicBezTo>
                    <a:pt x="16723" y="303"/>
                    <a:pt x="16026" y="840"/>
                    <a:pt x="14284" y="2920"/>
                  </a:cubicBezTo>
                  <a:cubicBezTo>
                    <a:pt x="12542" y="4999"/>
                    <a:pt x="9755" y="8621"/>
                    <a:pt x="7200" y="11640"/>
                  </a:cubicBezTo>
                  <a:cubicBezTo>
                    <a:pt x="4645" y="14659"/>
                    <a:pt x="2323" y="17074"/>
                    <a:pt x="1161" y="18617"/>
                  </a:cubicBezTo>
                  <a:cubicBezTo>
                    <a:pt x="0" y="20159"/>
                    <a:pt x="0" y="20830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4603750" y="3782952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504266" y="3751202"/>
              <a:ext cx="20108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9" y="21600"/>
                  </a:moveTo>
                  <a:cubicBezTo>
                    <a:pt x="909" y="19200"/>
                    <a:pt x="0" y="16800"/>
                    <a:pt x="0" y="14400"/>
                  </a:cubicBezTo>
                  <a:cubicBezTo>
                    <a:pt x="0" y="12000"/>
                    <a:pt x="909" y="9600"/>
                    <a:pt x="4661" y="7200"/>
                  </a:cubicBezTo>
                  <a:cubicBezTo>
                    <a:pt x="8413" y="4800"/>
                    <a:pt x="1500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787900" y="3954352"/>
              <a:ext cx="133350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975"/>
                  </a:moveTo>
                  <a:cubicBezTo>
                    <a:pt x="1714" y="330"/>
                    <a:pt x="3429" y="-315"/>
                    <a:pt x="4971" y="169"/>
                  </a:cubicBezTo>
                  <a:cubicBezTo>
                    <a:pt x="6514" y="652"/>
                    <a:pt x="7886" y="2264"/>
                    <a:pt x="10629" y="5972"/>
                  </a:cubicBezTo>
                  <a:cubicBezTo>
                    <a:pt x="13371" y="9679"/>
                    <a:pt x="17486" y="1548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855944" y="3967102"/>
              <a:ext cx="14150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7107" y="3665"/>
                    <a:pt x="12977" y="7331"/>
                    <a:pt x="9324" y="10604"/>
                  </a:cubicBezTo>
                  <a:cubicBezTo>
                    <a:pt x="5671" y="13876"/>
                    <a:pt x="2495" y="16756"/>
                    <a:pt x="1065" y="18524"/>
                  </a:cubicBezTo>
                  <a:cubicBezTo>
                    <a:pt x="-364" y="20291"/>
                    <a:pt x="-46" y="20945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5314950" y="4138552"/>
              <a:ext cx="254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5329417" y="4284602"/>
              <a:ext cx="22683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700" fill="norm" stroke="1" extrusionOk="0">
                  <a:moveTo>
                    <a:pt x="1618" y="0"/>
                  </a:moveTo>
                  <a:cubicBezTo>
                    <a:pt x="627" y="7200"/>
                    <a:pt x="-364" y="14400"/>
                    <a:pt x="131" y="18000"/>
                  </a:cubicBezTo>
                  <a:cubicBezTo>
                    <a:pt x="627" y="21600"/>
                    <a:pt x="2608" y="21600"/>
                    <a:pt x="6374" y="18000"/>
                  </a:cubicBezTo>
                  <a:cubicBezTo>
                    <a:pt x="10139" y="14400"/>
                    <a:pt x="15687" y="72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6050176" y="4044300"/>
              <a:ext cx="280774" cy="28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9" fill="norm" stroke="1" extrusionOk="0">
                  <a:moveTo>
                    <a:pt x="104" y="6030"/>
                  </a:moveTo>
                  <a:cubicBezTo>
                    <a:pt x="-57" y="4778"/>
                    <a:pt x="-218" y="3526"/>
                    <a:pt x="1152" y="2352"/>
                  </a:cubicBezTo>
                  <a:cubicBezTo>
                    <a:pt x="2522" y="1178"/>
                    <a:pt x="5424" y="83"/>
                    <a:pt x="7842" y="4"/>
                  </a:cubicBezTo>
                  <a:cubicBezTo>
                    <a:pt x="10260" y="-74"/>
                    <a:pt x="12194" y="865"/>
                    <a:pt x="12516" y="3135"/>
                  </a:cubicBezTo>
                  <a:cubicBezTo>
                    <a:pt x="12839" y="5404"/>
                    <a:pt x="11549" y="9004"/>
                    <a:pt x="9534" y="11900"/>
                  </a:cubicBezTo>
                  <a:cubicBezTo>
                    <a:pt x="7519" y="14796"/>
                    <a:pt x="4779" y="16987"/>
                    <a:pt x="3248" y="18474"/>
                  </a:cubicBezTo>
                  <a:cubicBezTo>
                    <a:pt x="1716" y="19961"/>
                    <a:pt x="1394" y="20743"/>
                    <a:pt x="1958" y="21135"/>
                  </a:cubicBezTo>
                  <a:cubicBezTo>
                    <a:pt x="2522" y="21526"/>
                    <a:pt x="3973" y="21526"/>
                    <a:pt x="7358" y="21213"/>
                  </a:cubicBezTo>
                  <a:cubicBezTo>
                    <a:pt x="10743" y="20900"/>
                    <a:pt x="16063" y="20274"/>
                    <a:pt x="21382" y="19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6464300" y="4056002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340"/>
                    <a:pt x="5143" y="2679"/>
                    <a:pt x="8229" y="5777"/>
                  </a:cubicBezTo>
                  <a:cubicBezTo>
                    <a:pt x="11314" y="8874"/>
                    <a:pt x="14914" y="13730"/>
                    <a:pt x="17229" y="16660"/>
                  </a:cubicBezTo>
                  <a:cubicBezTo>
                    <a:pt x="19543" y="19591"/>
                    <a:pt x="20571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6455869" y="4094102"/>
              <a:ext cx="224332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1" fill="norm" stroke="1" extrusionOk="0">
                  <a:moveTo>
                    <a:pt x="21395" y="0"/>
                  </a:moveTo>
                  <a:cubicBezTo>
                    <a:pt x="18771" y="960"/>
                    <a:pt x="16146" y="1920"/>
                    <a:pt x="12916" y="4800"/>
                  </a:cubicBezTo>
                  <a:cubicBezTo>
                    <a:pt x="9687" y="7680"/>
                    <a:pt x="5851" y="12480"/>
                    <a:pt x="3631" y="15280"/>
                  </a:cubicBezTo>
                  <a:cubicBezTo>
                    <a:pt x="1410" y="18080"/>
                    <a:pt x="804" y="18880"/>
                    <a:pt x="401" y="19680"/>
                  </a:cubicBezTo>
                  <a:cubicBezTo>
                    <a:pt x="-3" y="20480"/>
                    <a:pt x="-205" y="21280"/>
                    <a:pt x="300" y="21440"/>
                  </a:cubicBezTo>
                  <a:cubicBezTo>
                    <a:pt x="804" y="21600"/>
                    <a:pt x="2016" y="21120"/>
                    <a:pt x="3227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750050" y="3909952"/>
              <a:ext cx="31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625"/>
                    <a:pt x="15840" y="11250"/>
                    <a:pt x="12240" y="14850"/>
                  </a:cubicBezTo>
                  <a:cubicBezTo>
                    <a:pt x="8640" y="18450"/>
                    <a:pt x="432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648450" y="3871852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864350" y="4132202"/>
              <a:ext cx="234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46" y="0"/>
                    <a:pt x="3892" y="0"/>
                    <a:pt x="5741" y="1333"/>
                  </a:cubicBezTo>
                  <a:cubicBezTo>
                    <a:pt x="7589" y="2667"/>
                    <a:pt x="9341" y="5333"/>
                    <a:pt x="11968" y="8933"/>
                  </a:cubicBezTo>
                  <a:cubicBezTo>
                    <a:pt x="14595" y="12533"/>
                    <a:pt x="18097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965950" y="4113152"/>
              <a:ext cx="1524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280"/>
                    <a:pt x="15600" y="2560"/>
                    <a:pt x="12150" y="5120"/>
                  </a:cubicBezTo>
                  <a:cubicBezTo>
                    <a:pt x="8700" y="7680"/>
                    <a:pt x="4800" y="11520"/>
                    <a:pt x="2700" y="14480"/>
                  </a:cubicBezTo>
                  <a:cubicBezTo>
                    <a:pt x="600" y="17440"/>
                    <a:pt x="3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222869" y="4012560"/>
              <a:ext cx="234364" cy="54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85" fill="norm" stroke="1" extrusionOk="0">
                  <a:moveTo>
                    <a:pt x="6677" y="7935"/>
                  </a:moveTo>
                  <a:cubicBezTo>
                    <a:pt x="5520" y="9431"/>
                    <a:pt x="4363" y="10926"/>
                    <a:pt x="3398" y="13003"/>
                  </a:cubicBezTo>
                  <a:cubicBezTo>
                    <a:pt x="2434" y="15080"/>
                    <a:pt x="1663" y="17738"/>
                    <a:pt x="1084" y="19358"/>
                  </a:cubicBezTo>
                  <a:cubicBezTo>
                    <a:pt x="506" y="20978"/>
                    <a:pt x="120" y="21560"/>
                    <a:pt x="23" y="21477"/>
                  </a:cubicBezTo>
                  <a:cubicBezTo>
                    <a:pt x="-73" y="21394"/>
                    <a:pt x="120" y="20646"/>
                    <a:pt x="795" y="18985"/>
                  </a:cubicBezTo>
                  <a:cubicBezTo>
                    <a:pt x="1470" y="17323"/>
                    <a:pt x="2627" y="14748"/>
                    <a:pt x="3784" y="12338"/>
                  </a:cubicBezTo>
                  <a:cubicBezTo>
                    <a:pt x="4941" y="9929"/>
                    <a:pt x="6098" y="7686"/>
                    <a:pt x="7448" y="5858"/>
                  </a:cubicBezTo>
                  <a:cubicBezTo>
                    <a:pt x="8798" y="4031"/>
                    <a:pt x="10341" y="2618"/>
                    <a:pt x="11595" y="1705"/>
                  </a:cubicBezTo>
                  <a:cubicBezTo>
                    <a:pt x="12848" y="791"/>
                    <a:pt x="13813" y="375"/>
                    <a:pt x="14777" y="168"/>
                  </a:cubicBezTo>
                  <a:cubicBezTo>
                    <a:pt x="15741" y="-40"/>
                    <a:pt x="16706" y="-40"/>
                    <a:pt x="17573" y="85"/>
                  </a:cubicBezTo>
                  <a:cubicBezTo>
                    <a:pt x="18441" y="209"/>
                    <a:pt x="19213" y="458"/>
                    <a:pt x="19598" y="874"/>
                  </a:cubicBezTo>
                  <a:cubicBezTo>
                    <a:pt x="19984" y="1289"/>
                    <a:pt x="19984" y="1871"/>
                    <a:pt x="19502" y="2535"/>
                  </a:cubicBezTo>
                  <a:cubicBezTo>
                    <a:pt x="19020" y="3200"/>
                    <a:pt x="18056" y="3948"/>
                    <a:pt x="17188" y="4488"/>
                  </a:cubicBezTo>
                  <a:cubicBezTo>
                    <a:pt x="16320" y="5028"/>
                    <a:pt x="15548" y="5360"/>
                    <a:pt x="14681" y="5609"/>
                  </a:cubicBezTo>
                  <a:cubicBezTo>
                    <a:pt x="13813" y="5858"/>
                    <a:pt x="12848" y="6025"/>
                    <a:pt x="13138" y="6108"/>
                  </a:cubicBezTo>
                  <a:cubicBezTo>
                    <a:pt x="13427" y="6191"/>
                    <a:pt x="14970" y="6191"/>
                    <a:pt x="16223" y="6274"/>
                  </a:cubicBezTo>
                  <a:cubicBezTo>
                    <a:pt x="17477" y="6357"/>
                    <a:pt x="18441" y="6523"/>
                    <a:pt x="19309" y="7022"/>
                  </a:cubicBezTo>
                  <a:cubicBezTo>
                    <a:pt x="20177" y="7520"/>
                    <a:pt x="20948" y="8351"/>
                    <a:pt x="21238" y="8974"/>
                  </a:cubicBezTo>
                  <a:cubicBezTo>
                    <a:pt x="21527" y="9597"/>
                    <a:pt x="21334" y="10012"/>
                    <a:pt x="19984" y="10428"/>
                  </a:cubicBezTo>
                  <a:cubicBezTo>
                    <a:pt x="18634" y="10843"/>
                    <a:pt x="16127" y="11258"/>
                    <a:pt x="14295" y="11092"/>
                  </a:cubicBezTo>
                  <a:cubicBezTo>
                    <a:pt x="12463" y="10926"/>
                    <a:pt x="11306" y="10178"/>
                    <a:pt x="10148" y="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382081" y="3780514"/>
              <a:ext cx="104569" cy="7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873" fill="norm" stroke="1" extrusionOk="0">
                  <a:moveTo>
                    <a:pt x="3198" y="5622"/>
                  </a:moveTo>
                  <a:cubicBezTo>
                    <a:pt x="2334" y="8945"/>
                    <a:pt x="1470" y="12268"/>
                    <a:pt x="822" y="15315"/>
                  </a:cubicBezTo>
                  <a:cubicBezTo>
                    <a:pt x="174" y="18361"/>
                    <a:pt x="-258" y="21130"/>
                    <a:pt x="174" y="20853"/>
                  </a:cubicBezTo>
                  <a:cubicBezTo>
                    <a:pt x="606" y="20576"/>
                    <a:pt x="1902" y="17253"/>
                    <a:pt x="3198" y="14484"/>
                  </a:cubicBezTo>
                  <a:cubicBezTo>
                    <a:pt x="4494" y="11715"/>
                    <a:pt x="5790" y="9499"/>
                    <a:pt x="7734" y="6730"/>
                  </a:cubicBezTo>
                  <a:cubicBezTo>
                    <a:pt x="9678" y="3961"/>
                    <a:pt x="12270" y="638"/>
                    <a:pt x="14214" y="84"/>
                  </a:cubicBezTo>
                  <a:cubicBezTo>
                    <a:pt x="16158" y="-470"/>
                    <a:pt x="17454" y="1745"/>
                    <a:pt x="18534" y="5622"/>
                  </a:cubicBezTo>
                  <a:cubicBezTo>
                    <a:pt x="19614" y="9499"/>
                    <a:pt x="20478" y="15038"/>
                    <a:pt x="21342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842000" y="4011552"/>
              <a:ext cx="4635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7" y="0"/>
                    <a:pt x="20614" y="0"/>
                    <a:pt x="19677" y="814"/>
                  </a:cubicBezTo>
                  <a:cubicBezTo>
                    <a:pt x="18740" y="1629"/>
                    <a:pt x="17359" y="3257"/>
                    <a:pt x="15386" y="5357"/>
                  </a:cubicBezTo>
                  <a:cubicBezTo>
                    <a:pt x="13414" y="7457"/>
                    <a:pt x="10849" y="10029"/>
                    <a:pt x="8482" y="12300"/>
                  </a:cubicBezTo>
                  <a:cubicBezTo>
                    <a:pt x="6115" y="14571"/>
                    <a:pt x="3945" y="16543"/>
                    <a:pt x="2564" y="18043"/>
                  </a:cubicBezTo>
                  <a:cubicBezTo>
                    <a:pt x="1184" y="19543"/>
                    <a:pt x="592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3594099" y="3833481"/>
              <a:ext cx="451415" cy="49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20" fill="norm" stroke="1" extrusionOk="0">
                  <a:moveTo>
                    <a:pt x="20591" y="2769"/>
                  </a:moveTo>
                  <a:cubicBezTo>
                    <a:pt x="20793" y="2126"/>
                    <a:pt x="20994" y="1483"/>
                    <a:pt x="21196" y="931"/>
                  </a:cubicBezTo>
                  <a:cubicBezTo>
                    <a:pt x="21398" y="380"/>
                    <a:pt x="21600" y="-80"/>
                    <a:pt x="21499" y="12"/>
                  </a:cubicBezTo>
                  <a:cubicBezTo>
                    <a:pt x="21398" y="104"/>
                    <a:pt x="20994" y="747"/>
                    <a:pt x="19935" y="2218"/>
                  </a:cubicBezTo>
                  <a:cubicBezTo>
                    <a:pt x="18875" y="3689"/>
                    <a:pt x="17159" y="5986"/>
                    <a:pt x="14484" y="8606"/>
                  </a:cubicBezTo>
                  <a:cubicBezTo>
                    <a:pt x="11809" y="11226"/>
                    <a:pt x="8176" y="14167"/>
                    <a:pt x="5602" y="16373"/>
                  </a:cubicBezTo>
                  <a:cubicBezTo>
                    <a:pt x="3028" y="18579"/>
                    <a:pt x="1514" y="20049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105650" y="4684652"/>
              <a:ext cx="292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0"/>
                    <a:pt x="8765" y="0"/>
                    <a:pt x="12365" y="3600"/>
                  </a:cubicBezTo>
                  <a:cubicBezTo>
                    <a:pt x="15965" y="7200"/>
                    <a:pt x="1878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137399" y="4789609"/>
              <a:ext cx="215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88" y="11918"/>
                    <a:pt x="6776" y="3818"/>
                    <a:pt x="10376" y="1118"/>
                  </a:cubicBezTo>
                  <a:cubicBezTo>
                    <a:pt x="13976" y="-1582"/>
                    <a:pt x="1778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549400" y="5745102"/>
              <a:ext cx="425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1" y="14400"/>
                    <a:pt x="6663" y="7200"/>
                    <a:pt x="10263" y="3600"/>
                  </a:cubicBezTo>
                  <a:cubicBezTo>
                    <a:pt x="13863" y="0"/>
                    <a:pt x="177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592721" y="5903852"/>
              <a:ext cx="394830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052" fill="norm" stroke="1" extrusionOk="0">
                  <a:moveTo>
                    <a:pt x="1448" y="17876"/>
                  </a:moveTo>
                  <a:cubicBezTo>
                    <a:pt x="755" y="18621"/>
                    <a:pt x="62" y="19366"/>
                    <a:pt x="4" y="20110"/>
                  </a:cubicBezTo>
                  <a:cubicBezTo>
                    <a:pt x="-54" y="20855"/>
                    <a:pt x="524" y="21600"/>
                    <a:pt x="2660" y="20483"/>
                  </a:cubicBezTo>
                  <a:cubicBezTo>
                    <a:pt x="4797" y="19366"/>
                    <a:pt x="8494" y="16386"/>
                    <a:pt x="11901" y="12662"/>
                  </a:cubicBezTo>
                  <a:cubicBezTo>
                    <a:pt x="15309" y="8938"/>
                    <a:pt x="18427" y="4469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000250" y="5695546"/>
              <a:ext cx="161620" cy="24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02" fill="norm" stroke="1" extrusionOk="0">
                  <a:moveTo>
                    <a:pt x="0" y="453"/>
                  </a:moveTo>
                  <a:cubicBezTo>
                    <a:pt x="3008" y="78"/>
                    <a:pt x="6015" y="-298"/>
                    <a:pt x="9706" y="359"/>
                  </a:cubicBezTo>
                  <a:cubicBezTo>
                    <a:pt x="13397" y="1017"/>
                    <a:pt x="17772" y="2707"/>
                    <a:pt x="19686" y="5055"/>
                  </a:cubicBezTo>
                  <a:cubicBezTo>
                    <a:pt x="21600" y="7403"/>
                    <a:pt x="21053" y="10408"/>
                    <a:pt x="19139" y="13225"/>
                  </a:cubicBezTo>
                  <a:cubicBezTo>
                    <a:pt x="17225" y="16043"/>
                    <a:pt x="13944" y="18672"/>
                    <a:pt x="10663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928213" y="5645326"/>
              <a:ext cx="176937" cy="46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15" fill="norm" stroke="1" extrusionOk="0">
                  <a:moveTo>
                    <a:pt x="20754" y="1690"/>
                  </a:moveTo>
                  <a:cubicBezTo>
                    <a:pt x="20506" y="1099"/>
                    <a:pt x="20257" y="507"/>
                    <a:pt x="19513" y="211"/>
                  </a:cubicBezTo>
                  <a:cubicBezTo>
                    <a:pt x="18768" y="-85"/>
                    <a:pt x="17526" y="-85"/>
                    <a:pt x="15664" y="310"/>
                  </a:cubicBezTo>
                  <a:cubicBezTo>
                    <a:pt x="13802" y="704"/>
                    <a:pt x="11320" y="1493"/>
                    <a:pt x="8713" y="3120"/>
                  </a:cubicBezTo>
                  <a:cubicBezTo>
                    <a:pt x="6106" y="4748"/>
                    <a:pt x="3375" y="7214"/>
                    <a:pt x="1637" y="9581"/>
                  </a:cubicBezTo>
                  <a:cubicBezTo>
                    <a:pt x="-101" y="11948"/>
                    <a:pt x="-846" y="14216"/>
                    <a:pt x="1388" y="16189"/>
                  </a:cubicBezTo>
                  <a:cubicBezTo>
                    <a:pt x="3623" y="18162"/>
                    <a:pt x="8837" y="19838"/>
                    <a:pt x="1405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225800" y="5719702"/>
              <a:ext cx="184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176"/>
                    <a:pt x="4469" y="2351"/>
                    <a:pt x="7200" y="4996"/>
                  </a:cubicBezTo>
                  <a:cubicBezTo>
                    <a:pt x="9931" y="7641"/>
                    <a:pt x="13159" y="11755"/>
                    <a:pt x="15641" y="14767"/>
                  </a:cubicBezTo>
                  <a:cubicBezTo>
                    <a:pt x="18124" y="17780"/>
                    <a:pt x="19862" y="196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274483" y="5704558"/>
              <a:ext cx="179918" cy="36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6" fill="norm" stroke="1" extrusionOk="0">
                  <a:moveTo>
                    <a:pt x="21349" y="145"/>
                  </a:moveTo>
                  <a:cubicBezTo>
                    <a:pt x="20093" y="20"/>
                    <a:pt x="18837" y="-106"/>
                    <a:pt x="17707" y="145"/>
                  </a:cubicBezTo>
                  <a:cubicBezTo>
                    <a:pt x="16577" y="396"/>
                    <a:pt x="15572" y="1024"/>
                    <a:pt x="13563" y="3159"/>
                  </a:cubicBezTo>
                  <a:cubicBezTo>
                    <a:pt x="11554" y="5294"/>
                    <a:pt x="8540" y="8936"/>
                    <a:pt x="6154" y="12013"/>
                  </a:cubicBezTo>
                  <a:cubicBezTo>
                    <a:pt x="3768" y="15089"/>
                    <a:pt x="2009" y="17601"/>
                    <a:pt x="1005" y="19171"/>
                  </a:cubicBezTo>
                  <a:cubicBezTo>
                    <a:pt x="0" y="20741"/>
                    <a:pt x="-251" y="21368"/>
                    <a:pt x="251" y="21431"/>
                  </a:cubicBezTo>
                  <a:cubicBezTo>
                    <a:pt x="754" y="21494"/>
                    <a:pt x="2009" y="20992"/>
                    <a:pt x="3265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568700" y="5656202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439255" y="5631596"/>
              <a:ext cx="199296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60" fill="norm" stroke="1" extrusionOk="0">
                  <a:moveTo>
                    <a:pt x="263" y="21060"/>
                  </a:moveTo>
                  <a:cubicBezTo>
                    <a:pt x="35" y="13860"/>
                    <a:pt x="-192" y="6660"/>
                    <a:pt x="263" y="3060"/>
                  </a:cubicBezTo>
                  <a:cubicBezTo>
                    <a:pt x="717" y="-540"/>
                    <a:pt x="1854" y="-540"/>
                    <a:pt x="5492" y="900"/>
                  </a:cubicBezTo>
                  <a:cubicBezTo>
                    <a:pt x="9130" y="2340"/>
                    <a:pt x="15269" y="5220"/>
                    <a:pt x="21408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708399" y="5783202"/>
              <a:ext cx="146051" cy="22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4696" y="4845"/>
                    <a:pt x="9391" y="9690"/>
                    <a:pt x="12209" y="12718"/>
                  </a:cubicBezTo>
                  <a:cubicBezTo>
                    <a:pt x="15026" y="15746"/>
                    <a:pt x="15965" y="16957"/>
                    <a:pt x="17061" y="18168"/>
                  </a:cubicBezTo>
                  <a:cubicBezTo>
                    <a:pt x="18157" y="19379"/>
                    <a:pt x="19409" y="20591"/>
                    <a:pt x="20191" y="21095"/>
                  </a:cubicBezTo>
                  <a:cubicBezTo>
                    <a:pt x="20974" y="21600"/>
                    <a:pt x="21287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690358" y="5814952"/>
              <a:ext cx="195842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54" fill="norm" stroke="1" extrusionOk="0">
                  <a:moveTo>
                    <a:pt x="21489" y="0"/>
                  </a:moveTo>
                  <a:cubicBezTo>
                    <a:pt x="18470" y="2074"/>
                    <a:pt x="15450" y="4147"/>
                    <a:pt x="12199" y="6912"/>
                  </a:cubicBezTo>
                  <a:cubicBezTo>
                    <a:pt x="8947" y="9677"/>
                    <a:pt x="5463" y="13133"/>
                    <a:pt x="3373" y="15293"/>
                  </a:cubicBezTo>
                  <a:cubicBezTo>
                    <a:pt x="1283" y="17453"/>
                    <a:pt x="586" y="18317"/>
                    <a:pt x="237" y="19181"/>
                  </a:cubicBezTo>
                  <a:cubicBezTo>
                    <a:pt x="-111" y="20045"/>
                    <a:pt x="-111" y="20909"/>
                    <a:pt x="470" y="21254"/>
                  </a:cubicBezTo>
                  <a:cubicBezTo>
                    <a:pt x="1050" y="21600"/>
                    <a:pt x="2212" y="21427"/>
                    <a:pt x="3373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987799" y="5700652"/>
              <a:ext cx="976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0" y="0"/>
                  </a:moveTo>
                  <a:cubicBezTo>
                    <a:pt x="5974" y="2319"/>
                    <a:pt x="11949" y="4637"/>
                    <a:pt x="15855" y="7505"/>
                  </a:cubicBezTo>
                  <a:cubicBezTo>
                    <a:pt x="19762" y="10373"/>
                    <a:pt x="21600" y="13790"/>
                    <a:pt x="21140" y="16169"/>
                  </a:cubicBezTo>
                  <a:cubicBezTo>
                    <a:pt x="20681" y="18549"/>
                    <a:pt x="17923" y="19892"/>
                    <a:pt x="14247" y="20624"/>
                  </a:cubicBezTo>
                  <a:cubicBezTo>
                    <a:pt x="10570" y="21356"/>
                    <a:pt x="5974" y="21478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4032250" y="5503802"/>
              <a:ext cx="139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4241799" y="5433952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59"/>
                    <a:pt x="10800" y="11917"/>
                    <a:pt x="14400" y="15517"/>
                  </a:cubicBezTo>
                  <a:cubicBezTo>
                    <a:pt x="18000" y="19117"/>
                    <a:pt x="19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635500" y="5751452"/>
              <a:ext cx="158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252"/>
                    <a:pt x="5184" y="2504"/>
                    <a:pt x="8496" y="5087"/>
                  </a:cubicBezTo>
                  <a:cubicBezTo>
                    <a:pt x="11808" y="7670"/>
                    <a:pt x="15840" y="11583"/>
                    <a:pt x="18144" y="14557"/>
                  </a:cubicBezTo>
                  <a:cubicBezTo>
                    <a:pt x="20448" y="17530"/>
                    <a:pt x="21024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697004" y="5738752"/>
              <a:ext cx="22424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19368" y="720"/>
                    <a:pt x="17350" y="1440"/>
                    <a:pt x="14523" y="3600"/>
                  </a:cubicBezTo>
                  <a:cubicBezTo>
                    <a:pt x="11697" y="5760"/>
                    <a:pt x="8064" y="9360"/>
                    <a:pt x="5439" y="12300"/>
                  </a:cubicBezTo>
                  <a:cubicBezTo>
                    <a:pt x="2815" y="15240"/>
                    <a:pt x="1200" y="17520"/>
                    <a:pt x="494" y="18960"/>
                  </a:cubicBezTo>
                  <a:cubicBezTo>
                    <a:pt x="-213" y="20400"/>
                    <a:pt x="-11" y="21000"/>
                    <a:pt x="1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003800" y="5586352"/>
              <a:ext cx="254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66"/>
                    <a:pt x="10800" y="11931"/>
                    <a:pt x="7200" y="15531"/>
                  </a:cubicBezTo>
                  <a:cubicBezTo>
                    <a:pt x="3600" y="19131"/>
                    <a:pt x="18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883150" y="5580944"/>
              <a:ext cx="2413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68" y="10932"/>
                    <a:pt x="1137" y="1332"/>
                    <a:pt x="4737" y="132"/>
                  </a:cubicBezTo>
                  <a:cubicBezTo>
                    <a:pt x="8337" y="-1068"/>
                    <a:pt x="1496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207000" y="5802252"/>
              <a:ext cx="114300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3200" y="5777"/>
                    <a:pt x="6400" y="11553"/>
                    <a:pt x="9000" y="15195"/>
                  </a:cubicBezTo>
                  <a:cubicBezTo>
                    <a:pt x="11600" y="18837"/>
                    <a:pt x="13600" y="20344"/>
                    <a:pt x="15600" y="20972"/>
                  </a:cubicBezTo>
                  <a:cubicBezTo>
                    <a:pt x="17600" y="21600"/>
                    <a:pt x="19600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226050" y="5827652"/>
              <a:ext cx="2032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75" y="3535"/>
                    <a:pt x="13950" y="7069"/>
                    <a:pt x="10462" y="10276"/>
                  </a:cubicBezTo>
                  <a:cubicBezTo>
                    <a:pt x="6975" y="13484"/>
                    <a:pt x="3825" y="16364"/>
                    <a:pt x="2138" y="18196"/>
                  </a:cubicBezTo>
                  <a:cubicBezTo>
                    <a:pt x="450" y="20029"/>
                    <a:pt x="225" y="208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486400" y="6234052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919195" y="6082660"/>
              <a:ext cx="202205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914" fill="norm" stroke="1" extrusionOk="0">
                  <a:moveTo>
                    <a:pt x="564" y="20914"/>
                  </a:moveTo>
                  <a:cubicBezTo>
                    <a:pt x="118" y="13714"/>
                    <a:pt x="-327" y="6514"/>
                    <a:pt x="341" y="2914"/>
                  </a:cubicBezTo>
                  <a:cubicBezTo>
                    <a:pt x="1009" y="-686"/>
                    <a:pt x="2791" y="-686"/>
                    <a:pt x="6465" y="1474"/>
                  </a:cubicBezTo>
                  <a:cubicBezTo>
                    <a:pt x="10139" y="3634"/>
                    <a:pt x="15706" y="7954"/>
                    <a:pt x="21273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943600" y="6208652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498960" y="5836948"/>
              <a:ext cx="337974" cy="72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2" fill="norm" stroke="1" extrusionOk="0">
                  <a:moveTo>
                    <a:pt x="7061" y="8036"/>
                  </a:moveTo>
                  <a:cubicBezTo>
                    <a:pt x="6524" y="9988"/>
                    <a:pt x="5987" y="11940"/>
                    <a:pt x="5249" y="13892"/>
                  </a:cubicBezTo>
                  <a:cubicBezTo>
                    <a:pt x="4511" y="15844"/>
                    <a:pt x="3572" y="17797"/>
                    <a:pt x="2969" y="18993"/>
                  </a:cubicBezTo>
                  <a:cubicBezTo>
                    <a:pt x="2365" y="20190"/>
                    <a:pt x="2097" y="20630"/>
                    <a:pt x="1694" y="20977"/>
                  </a:cubicBezTo>
                  <a:cubicBezTo>
                    <a:pt x="1292" y="21323"/>
                    <a:pt x="755" y="21575"/>
                    <a:pt x="420" y="21512"/>
                  </a:cubicBezTo>
                  <a:cubicBezTo>
                    <a:pt x="84" y="21449"/>
                    <a:pt x="-50" y="21071"/>
                    <a:pt x="17" y="19843"/>
                  </a:cubicBezTo>
                  <a:cubicBezTo>
                    <a:pt x="84" y="18615"/>
                    <a:pt x="352" y="16537"/>
                    <a:pt x="889" y="14459"/>
                  </a:cubicBezTo>
                  <a:cubicBezTo>
                    <a:pt x="1426" y="12381"/>
                    <a:pt x="2231" y="10303"/>
                    <a:pt x="3572" y="8225"/>
                  </a:cubicBezTo>
                  <a:cubicBezTo>
                    <a:pt x="4914" y="6146"/>
                    <a:pt x="6792" y="4068"/>
                    <a:pt x="8335" y="2746"/>
                  </a:cubicBezTo>
                  <a:cubicBezTo>
                    <a:pt x="9878" y="1423"/>
                    <a:pt x="11085" y="857"/>
                    <a:pt x="12025" y="510"/>
                  </a:cubicBezTo>
                  <a:cubicBezTo>
                    <a:pt x="12964" y="164"/>
                    <a:pt x="13634" y="38"/>
                    <a:pt x="14305" y="6"/>
                  </a:cubicBezTo>
                  <a:cubicBezTo>
                    <a:pt x="14976" y="-25"/>
                    <a:pt x="15647" y="38"/>
                    <a:pt x="16318" y="510"/>
                  </a:cubicBezTo>
                  <a:cubicBezTo>
                    <a:pt x="16989" y="983"/>
                    <a:pt x="17659" y="1864"/>
                    <a:pt x="17324" y="2683"/>
                  </a:cubicBezTo>
                  <a:cubicBezTo>
                    <a:pt x="16989" y="3502"/>
                    <a:pt x="15647" y="4257"/>
                    <a:pt x="14708" y="4730"/>
                  </a:cubicBezTo>
                  <a:cubicBezTo>
                    <a:pt x="13769" y="5202"/>
                    <a:pt x="13232" y="5391"/>
                    <a:pt x="13299" y="5517"/>
                  </a:cubicBezTo>
                  <a:cubicBezTo>
                    <a:pt x="13366" y="5643"/>
                    <a:pt x="14037" y="5706"/>
                    <a:pt x="15110" y="5832"/>
                  </a:cubicBezTo>
                  <a:cubicBezTo>
                    <a:pt x="16184" y="5958"/>
                    <a:pt x="17659" y="6146"/>
                    <a:pt x="18800" y="6430"/>
                  </a:cubicBezTo>
                  <a:cubicBezTo>
                    <a:pt x="19940" y="6713"/>
                    <a:pt x="20745" y="7091"/>
                    <a:pt x="21148" y="7469"/>
                  </a:cubicBezTo>
                  <a:cubicBezTo>
                    <a:pt x="21550" y="7847"/>
                    <a:pt x="21550" y="8225"/>
                    <a:pt x="20879" y="8697"/>
                  </a:cubicBezTo>
                  <a:cubicBezTo>
                    <a:pt x="20208" y="9169"/>
                    <a:pt x="18867" y="9736"/>
                    <a:pt x="17324" y="10051"/>
                  </a:cubicBezTo>
                  <a:cubicBezTo>
                    <a:pt x="15781" y="10366"/>
                    <a:pt x="14037" y="10429"/>
                    <a:pt x="12762" y="10177"/>
                  </a:cubicBezTo>
                  <a:cubicBezTo>
                    <a:pt x="11488" y="9925"/>
                    <a:pt x="10683" y="9358"/>
                    <a:pt x="9878" y="8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704378" y="5521721"/>
              <a:ext cx="159973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56" fill="norm" stroke="1" extrusionOk="0">
                  <a:moveTo>
                    <a:pt x="3575" y="7570"/>
                  </a:moveTo>
                  <a:cubicBezTo>
                    <a:pt x="2722" y="10656"/>
                    <a:pt x="1869" y="13742"/>
                    <a:pt x="1159" y="16056"/>
                  </a:cubicBezTo>
                  <a:cubicBezTo>
                    <a:pt x="448" y="18370"/>
                    <a:pt x="-120" y="19913"/>
                    <a:pt x="22" y="19759"/>
                  </a:cubicBezTo>
                  <a:cubicBezTo>
                    <a:pt x="164" y="19605"/>
                    <a:pt x="1017" y="17753"/>
                    <a:pt x="2864" y="14667"/>
                  </a:cubicBezTo>
                  <a:cubicBezTo>
                    <a:pt x="4712" y="11582"/>
                    <a:pt x="7554" y="7262"/>
                    <a:pt x="10254" y="4330"/>
                  </a:cubicBezTo>
                  <a:cubicBezTo>
                    <a:pt x="12954" y="1399"/>
                    <a:pt x="15512" y="-144"/>
                    <a:pt x="17075" y="10"/>
                  </a:cubicBezTo>
                  <a:cubicBezTo>
                    <a:pt x="18638" y="165"/>
                    <a:pt x="19206" y="2016"/>
                    <a:pt x="19775" y="5873"/>
                  </a:cubicBezTo>
                  <a:cubicBezTo>
                    <a:pt x="20343" y="9730"/>
                    <a:pt x="20912" y="15593"/>
                    <a:pt x="2148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844800" y="6608967"/>
              <a:ext cx="3810000" cy="38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563"/>
                  </a:moveTo>
                  <a:cubicBezTo>
                    <a:pt x="456" y="3624"/>
                    <a:pt x="912" y="2685"/>
                    <a:pt x="1422" y="1981"/>
                  </a:cubicBezTo>
                  <a:cubicBezTo>
                    <a:pt x="1932" y="1276"/>
                    <a:pt x="2496" y="807"/>
                    <a:pt x="2970" y="513"/>
                  </a:cubicBezTo>
                  <a:cubicBezTo>
                    <a:pt x="3444" y="220"/>
                    <a:pt x="3828" y="102"/>
                    <a:pt x="4236" y="44"/>
                  </a:cubicBezTo>
                  <a:cubicBezTo>
                    <a:pt x="4644" y="-15"/>
                    <a:pt x="5076" y="-15"/>
                    <a:pt x="5544" y="44"/>
                  </a:cubicBezTo>
                  <a:cubicBezTo>
                    <a:pt x="6012" y="102"/>
                    <a:pt x="6516" y="220"/>
                    <a:pt x="6894" y="396"/>
                  </a:cubicBezTo>
                  <a:cubicBezTo>
                    <a:pt x="7272" y="572"/>
                    <a:pt x="7524" y="807"/>
                    <a:pt x="7812" y="1042"/>
                  </a:cubicBezTo>
                  <a:cubicBezTo>
                    <a:pt x="8100" y="1276"/>
                    <a:pt x="8424" y="1511"/>
                    <a:pt x="8718" y="1746"/>
                  </a:cubicBezTo>
                  <a:cubicBezTo>
                    <a:pt x="9012" y="1981"/>
                    <a:pt x="9276" y="2215"/>
                    <a:pt x="9570" y="2509"/>
                  </a:cubicBezTo>
                  <a:cubicBezTo>
                    <a:pt x="9864" y="2802"/>
                    <a:pt x="10188" y="3155"/>
                    <a:pt x="10512" y="3448"/>
                  </a:cubicBezTo>
                  <a:cubicBezTo>
                    <a:pt x="10836" y="3742"/>
                    <a:pt x="11160" y="3976"/>
                    <a:pt x="11478" y="4328"/>
                  </a:cubicBezTo>
                  <a:cubicBezTo>
                    <a:pt x="11796" y="4681"/>
                    <a:pt x="12108" y="5150"/>
                    <a:pt x="12444" y="5561"/>
                  </a:cubicBezTo>
                  <a:cubicBezTo>
                    <a:pt x="12780" y="5972"/>
                    <a:pt x="13140" y="6324"/>
                    <a:pt x="13482" y="6735"/>
                  </a:cubicBezTo>
                  <a:cubicBezTo>
                    <a:pt x="13824" y="7146"/>
                    <a:pt x="14148" y="7615"/>
                    <a:pt x="14442" y="8085"/>
                  </a:cubicBezTo>
                  <a:cubicBezTo>
                    <a:pt x="14736" y="8555"/>
                    <a:pt x="15000" y="9024"/>
                    <a:pt x="15432" y="9787"/>
                  </a:cubicBezTo>
                  <a:cubicBezTo>
                    <a:pt x="15864" y="10550"/>
                    <a:pt x="16464" y="11607"/>
                    <a:pt x="17016" y="12722"/>
                  </a:cubicBezTo>
                  <a:cubicBezTo>
                    <a:pt x="17568" y="13837"/>
                    <a:pt x="18072" y="15011"/>
                    <a:pt x="18522" y="16068"/>
                  </a:cubicBezTo>
                  <a:cubicBezTo>
                    <a:pt x="18972" y="17124"/>
                    <a:pt x="19368" y="18063"/>
                    <a:pt x="19830" y="19002"/>
                  </a:cubicBezTo>
                  <a:cubicBezTo>
                    <a:pt x="20292" y="19942"/>
                    <a:pt x="20820" y="20881"/>
                    <a:pt x="21126" y="21233"/>
                  </a:cubicBezTo>
                  <a:cubicBezTo>
                    <a:pt x="21432" y="21585"/>
                    <a:pt x="21516" y="21350"/>
                    <a:pt x="2160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2857248" y="6983352"/>
              <a:ext cx="4038852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171" y="2113"/>
                  </a:moveTo>
                  <a:cubicBezTo>
                    <a:pt x="92" y="2583"/>
                    <a:pt x="13" y="3052"/>
                    <a:pt x="1" y="3522"/>
                  </a:cubicBezTo>
                  <a:cubicBezTo>
                    <a:pt x="-10" y="3991"/>
                    <a:pt x="47" y="4461"/>
                    <a:pt x="301" y="4696"/>
                  </a:cubicBezTo>
                  <a:cubicBezTo>
                    <a:pt x="556" y="4930"/>
                    <a:pt x="1008" y="4930"/>
                    <a:pt x="1416" y="4578"/>
                  </a:cubicBezTo>
                  <a:cubicBezTo>
                    <a:pt x="1823" y="4226"/>
                    <a:pt x="2185" y="3522"/>
                    <a:pt x="2592" y="2935"/>
                  </a:cubicBezTo>
                  <a:cubicBezTo>
                    <a:pt x="3000" y="2348"/>
                    <a:pt x="3452" y="1878"/>
                    <a:pt x="3809" y="1526"/>
                  </a:cubicBezTo>
                  <a:cubicBezTo>
                    <a:pt x="4165" y="1174"/>
                    <a:pt x="4425" y="939"/>
                    <a:pt x="4878" y="704"/>
                  </a:cubicBezTo>
                  <a:cubicBezTo>
                    <a:pt x="5331" y="470"/>
                    <a:pt x="5976" y="235"/>
                    <a:pt x="6479" y="117"/>
                  </a:cubicBezTo>
                  <a:cubicBezTo>
                    <a:pt x="6983" y="0"/>
                    <a:pt x="7345" y="0"/>
                    <a:pt x="7712" y="0"/>
                  </a:cubicBezTo>
                  <a:cubicBezTo>
                    <a:pt x="8080" y="0"/>
                    <a:pt x="8453" y="0"/>
                    <a:pt x="8833" y="117"/>
                  </a:cubicBezTo>
                  <a:cubicBezTo>
                    <a:pt x="9212" y="235"/>
                    <a:pt x="9596" y="470"/>
                    <a:pt x="9970" y="822"/>
                  </a:cubicBezTo>
                  <a:cubicBezTo>
                    <a:pt x="10343" y="1174"/>
                    <a:pt x="10705" y="1643"/>
                    <a:pt x="11090" y="2230"/>
                  </a:cubicBezTo>
                  <a:cubicBezTo>
                    <a:pt x="11475" y="2817"/>
                    <a:pt x="11882" y="3522"/>
                    <a:pt x="12278" y="4343"/>
                  </a:cubicBezTo>
                  <a:cubicBezTo>
                    <a:pt x="12674" y="5165"/>
                    <a:pt x="13059" y="6104"/>
                    <a:pt x="13613" y="7396"/>
                  </a:cubicBezTo>
                  <a:cubicBezTo>
                    <a:pt x="14167" y="8687"/>
                    <a:pt x="14892" y="10330"/>
                    <a:pt x="15429" y="11739"/>
                  </a:cubicBezTo>
                  <a:cubicBezTo>
                    <a:pt x="15967" y="13148"/>
                    <a:pt x="16317" y="14322"/>
                    <a:pt x="16793" y="15613"/>
                  </a:cubicBezTo>
                  <a:cubicBezTo>
                    <a:pt x="17268" y="16904"/>
                    <a:pt x="17867" y="18313"/>
                    <a:pt x="18450" y="19487"/>
                  </a:cubicBezTo>
                  <a:cubicBezTo>
                    <a:pt x="19033" y="20661"/>
                    <a:pt x="19599" y="21600"/>
                    <a:pt x="20119" y="21600"/>
                  </a:cubicBezTo>
                  <a:cubicBezTo>
                    <a:pt x="20640" y="21600"/>
                    <a:pt x="21115" y="20661"/>
                    <a:pt x="2159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3" name="Drawing"/>
          <p:cNvGrpSpPr/>
          <p:nvPr/>
        </p:nvGrpSpPr>
        <p:grpSpPr>
          <a:xfrm>
            <a:off x="2042846" y="1678152"/>
            <a:ext cx="9272855" cy="6668659"/>
            <a:chOff x="0" y="0"/>
            <a:chExt cx="9272853" cy="6668658"/>
          </a:xfrm>
        </p:grpSpPr>
        <p:sp>
          <p:nvSpPr>
            <p:cNvPr id="2788" name="Line"/>
            <p:cNvSpPr/>
            <p:nvPr/>
          </p:nvSpPr>
          <p:spPr>
            <a:xfrm>
              <a:off x="216535" y="397693"/>
              <a:ext cx="303824" cy="87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7" fill="norm" stroke="1" extrusionOk="0">
                  <a:moveTo>
                    <a:pt x="3192" y="11203"/>
                  </a:moveTo>
                  <a:cubicBezTo>
                    <a:pt x="2748" y="11876"/>
                    <a:pt x="2304" y="12550"/>
                    <a:pt x="2452" y="13741"/>
                  </a:cubicBezTo>
                  <a:cubicBezTo>
                    <a:pt x="2600" y="14933"/>
                    <a:pt x="3340" y="16642"/>
                    <a:pt x="3784" y="17937"/>
                  </a:cubicBezTo>
                  <a:cubicBezTo>
                    <a:pt x="4227" y="19232"/>
                    <a:pt x="4375" y="20112"/>
                    <a:pt x="4449" y="20682"/>
                  </a:cubicBezTo>
                  <a:cubicBezTo>
                    <a:pt x="4523" y="21252"/>
                    <a:pt x="4523" y="21511"/>
                    <a:pt x="4301" y="21485"/>
                  </a:cubicBezTo>
                  <a:cubicBezTo>
                    <a:pt x="4079" y="21459"/>
                    <a:pt x="3636" y="21148"/>
                    <a:pt x="3044" y="20138"/>
                  </a:cubicBezTo>
                  <a:cubicBezTo>
                    <a:pt x="2452" y="19128"/>
                    <a:pt x="1712" y="17419"/>
                    <a:pt x="1121" y="15606"/>
                  </a:cubicBezTo>
                  <a:cubicBezTo>
                    <a:pt x="529" y="13793"/>
                    <a:pt x="85" y="11876"/>
                    <a:pt x="11" y="10064"/>
                  </a:cubicBezTo>
                  <a:cubicBezTo>
                    <a:pt x="-63" y="8251"/>
                    <a:pt x="233" y="6541"/>
                    <a:pt x="825" y="5091"/>
                  </a:cubicBezTo>
                  <a:cubicBezTo>
                    <a:pt x="1416" y="3640"/>
                    <a:pt x="2304" y="2449"/>
                    <a:pt x="3562" y="1620"/>
                  </a:cubicBezTo>
                  <a:cubicBezTo>
                    <a:pt x="4819" y="792"/>
                    <a:pt x="6447" y="325"/>
                    <a:pt x="8074" y="118"/>
                  </a:cubicBezTo>
                  <a:cubicBezTo>
                    <a:pt x="9701" y="-89"/>
                    <a:pt x="11329" y="-37"/>
                    <a:pt x="12734" y="377"/>
                  </a:cubicBezTo>
                  <a:cubicBezTo>
                    <a:pt x="14140" y="792"/>
                    <a:pt x="15323" y="1569"/>
                    <a:pt x="15249" y="2475"/>
                  </a:cubicBezTo>
                  <a:cubicBezTo>
                    <a:pt x="15175" y="3382"/>
                    <a:pt x="13844" y="4417"/>
                    <a:pt x="12882" y="5039"/>
                  </a:cubicBezTo>
                  <a:cubicBezTo>
                    <a:pt x="11921" y="5661"/>
                    <a:pt x="11329" y="5868"/>
                    <a:pt x="11625" y="5920"/>
                  </a:cubicBezTo>
                  <a:cubicBezTo>
                    <a:pt x="11921" y="5971"/>
                    <a:pt x="13104" y="5868"/>
                    <a:pt x="14510" y="5894"/>
                  </a:cubicBezTo>
                  <a:cubicBezTo>
                    <a:pt x="15915" y="5920"/>
                    <a:pt x="17542" y="6075"/>
                    <a:pt x="18948" y="6593"/>
                  </a:cubicBezTo>
                  <a:cubicBezTo>
                    <a:pt x="20353" y="7111"/>
                    <a:pt x="21537" y="7992"/>
                    <a:pt x="21167" y="8872"/>
                  </a:cubicBezTo>
                  <a:cubicBezTo>
                    <a:pt x="20797" y="9753"/>
                    <a:pt x="18874" y="10633"/>
                    <a:pt x="16877" y="11151"/>
                  </a:cubicBezTo>
                  <a:cubicBezTo>
                    <a:pt x="14879" y="11669"/>
                    <a:pt x="12808" y="11825"/>
                    <a:pt x="11255" y="11747"/>
                  </a:cubicBezTo>
                  <a:cubicBezTo>
                    <a:pt x="9701" y="11669"/>
                    <a:pt x="8666" y="11358"/>
                    <a:pt x="7630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97472" y="-1"/>
              <a:ext cx="193332" cy="26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58" fill="norm" stroke="1" extrusionOk="0">
                  <a:moveTo>
                    <a:pt x="3132" y="13744"/>
                  </a:moveTo>
                  <a:cubicBezTo>
                    <a:pt x="2662" y="14601"/>
                    <a:pt x="2193" y="15458"/>
                    <a:pt x="1606" y="16658"/>
                  </a:cubicBezTo>
                  <a:cubicBezTo>
                    <a:pt x="1019" y="17858"/>
                    <a:pt x="315" y="19401"/>
                    <a:pt x="80" y="19401"/>
                  </a:cubicBezTo>
                  <a:cubicBezTo>
                    <a:pt x="-155" y="19401"/>
                    <a:pt x="80" y="17858"/>
                    <a:pt x="1488" y="14515"/>
                  </a:cubicBezTo>
                  <a:cubicBezTo>
                    <a:pt x="2897" y="11172"/>
                    <a:pt x="5480" y="6029"/>
                    <a:pt x="7358" y="3201"/>
                  </a:cubicBezTo>
                  <a:cubicBezTo>
                    <a:pt x="9236" y="372"/>
                    <a:pt x="10410" y="-142"/>
                    <a:pt x="11349" y="29"/>
                  </a:cubicBezTo>
                  <a:cubicBezTo>
                    <a:pt x="12288" y="201"/>
                    <a:pt x="12993" y="1058"/>
                    <a:pt x="14049" y="3715"/>
                  </a:cubicBezTo>
                  <a:cubicBezTo>
                    <a:pt x="15106" y="6372"/>
                    <a:pt x="16515" y="10829"/>
                    <a:pt x="17806" y="14087"/>
                  </a:cubicBezTo>
                  <a:cubicBezTo>
                    <a:pt x="19097" y="17344"/>
                    <a:pt x="20271" y="19401"/>
                    <a:pt x="21445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941653" y="49989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948003" y="67769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699023" y="334789"/>
              <a:ext cx="195131" cy="5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2" fill="norm" stroke="1" extrusionOk="0">
                  <a:moveTo>
                    <a:pt x="21411" y="1594"/>
                  </a:moveTo>
                  <a:cubicBezTo>
                    <a:pt x="20714" y="1151"/>
                    <a:pt x="20017" y="709"/>
                    <a:pt x="19088" y="399"/>
                  </a:cubicBezTo>
                  <a:cubicBezTo>
                    <a:pt x="18159" y="89"/>
                    <a:pt x="16998" y="-88"/>
                    <a:pt x="15256" y="45"/>
                  </a:cubicBezTo>
                  <a:cubicBezTo>
                    <a:pt x="13514" y="178"/>
                    <a:pt x="11192" y="620"/>
                    <a:pt x="8753" y="2214"/>
                  </a:cubicBezTo>
                  <a:cubicBezTo>
                    <a:pt x="6314" y="3807"/>
                    <a:pt x="3759" y="6551"/>
                    <a:pt x="2134" y="9428"/>
                  </a:cubicBezTo>
                  <a:cubicBezTo>
                    <a:pt x="508" y="12305"/>
                    <a:pt x="-189" y="15315"/>
                    <a:pt x="43" y="17351"/>
                  </a:cubicBezTo>
                  <a:cubicBezTo>
                    <a:pt x="276" y="19387"/>
                    <a:pt x="1437" y="20450"/>
                    <a:pt x="3876" y="20981"/>
                  </a:cubicBezTo>
                  <a:cubicBezTo>
                    <a:pt x="6314" y="21512"/>
                    <a:pt x="10030" y="21512"/>
                    <a:pt x="1374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052903" y="430047"/>
              <a:ext cx="2540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0" y="2965"/>
                    <a:pt x="6840" y="5929"/>
                    <a:pt x="10080" y="9247"/>
                  </a:cubicBezTo>
                  <a:cubicBezTo>
                    <a:pt x="13320" y="12565"/>
                    <a:pt x="16380" y="16235"/>
                    <a:pt x="18270" y="18353"/>
                  </a:cubicBezTo>
                  <a:cubicBezTo>
                    <a:pt x="20160" y="20471"/>
                    <a:pt x="20880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098265" y="398297"/>
              <a:ext cx="195939" cy="42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1" fill="norm" stroke="1" extrusionOk="0">
                  <a:moveTo>
                    <a:pt x="21500" y="0"/>
                  </a:moveTo>
                  <a:cubicBezTo>
                    <a:pt x="20339" y="0"/>
                    <a:pt x="19177" y="0"/>
                    <a:pt x="17203" y="918"/>
                  </a:cubicBezTo>
                  <a:cubicBezTo>
                    <a:pt x="15229" y="1836"/>
                    <a:pt x="12442" y="3672"/>
                    <a:pt x="9771" y="6372"/>
                  </a:cubicBezTo>
                  <a:cubicBezTo>
                    <a:pt x="7100" y="9072"/>
                    <a:pt x="4545" y="12636"/>
                    <a:pt x="2919" y="15120"/>
                  </a:cubicBezTo>
                  <a:cubicBezTo>
                    <a:pt x="1294" y="17604"/>
                    <a:pt x="597" y="19008"/>
                    <a:pt x="248" y="19980"/>
                  </a:cubicBezTo>
                  <a:cubicBezTo>
                    <a:pt x="-100" y="20952"/>
                    <a:pt x="-100" y="21492"/>
                    <a:pt x="365" y="21546"/>
                  </a:cubicBezTo>
                  <a:cubicBezTo>
                    <a:pt x="829" y="21600"/>
                    <a:pt x="1758" y="21168"/>
                    <a:pt x="268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427553" y="283997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1"/>
                    <a:pt x="7200" y="12282"/>
                    <a:pt x="3600" y="15882"/>
                  </a:cubicBezTo>
                  <a:cubicBezTo>
                    <a:pt x="0" y="19482"/>
                    <a:pt x="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300553" y="245897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6200"/>
                    <a:pt x="10880" y="10800"/>
                    <a:pt x="14480" y="7200"/>
                  </a:cubicBezTo>
                  <a:cubicBezTo>
                    <a:pt x="18080" y="3600"/>
                    <a:pt x="19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732353" y="506247"/>
              <a:ext cx="273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3221"/>
                    <a:pt x="7702" y="6442"/>
                    <a:pt x="11302" y="10042"/>
                  </a:cubicBezTo>
                  <a:cubicBezTo>
                    <a:pt x="14902" y="13642"/>
                    <a:pt x="18251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814903" y="466342"/>
              <a:ext cx="196851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112"/>
                  </a:moveTo>
                  <a:cubicBezTo>
                    <a:pt x="20439" y="-19"/>
                    <a:pt x="19277" y="-151"/>
                    <a:pt x="17652" y="442"/>
                  </a:cubicBezTo>
                  <a:cubicBezTo>
                    <a:pt x="16026" y="1034"/>
                    <a:pt x="13935" y="2351"/>
                    <a:pt x="11265" y="4656"/>
                  </a:cubicBezTo>
                  <a:cubicBezTo>
                    <a:pt x="8594" y="6961"/>
                    <a:pt x="5342" y="10254"/>
                    <a:pt x="3368" y="13217"/>
                  </a:cubicBezTo>
                  <a:cubicBezTo>
                    <a:pt x="1394" y="16181"/>
                    <a:pt x="697" y="18815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189553" y="303047"/>
              <a:ext cx="135563" cy="45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67" fill="norm" stroke="1" extrusionOk="0">
                  <a:moveTo>
                    <a:pt x="14727" y="0"/>
                  </a:moveTo>
                  <a:cubicBezTo>
                    <a:pt x="16364" y="3270"/>
                    <a:pt x="18000" y="6539"/>
                    <a:pt x="19309" y="9611"/>
                  </a:cubicBezTo>
                  <a:cubicBezTo>
                    <a:pt x="20618" y="12683"/>
                    <a:pt x="21600" y="15556"/>
                    <a:pt x="20455" y="17587"/>
                  </a:cubicBezTo>
                  <a:cubicBezTo>
                    <a:pt x="19309" y="19618"/>
                    <a:pt x="16036" y="20807"/>
                    <a:pt x="12764" y="21204"/>
                  </a:cubicBezTo>
                  <a:cubicBezTo>
                    <a:pt x="9491" y="21600"/>
                    <a:pt x="6218" y="21204"/>
                    <a:pt x="4091" y="20758"/>
                  </a:cubicBezTo>
                  <a:cubicBezTo>
                    <a:pt x="1964" y="20312"/>
                    <a:pt x="982" y="19817"/>
                    <a:pt x="0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3354653" y="156997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3583253" y="68097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82"/>
                    <a:pt x="14400" y="10165"/>
                    <a:pt x="10800" y="13765"/>
                  </a:cubicBezTo>
                  <a:cubicBezTo>
                    <a:pt x="7200" y="17365"/>
                    <a:pt x="36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3856303" y="417347"/>
              <a:ext cx="273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77" y="692"/>
                    <a:pt x="4353" y="1385"/>
                    <a:pt x="7116" y="3531"/>
                  </a:cubicBezTo>
                  <a:cubicBezTo>
                    <a:pt x="9879" y="5677"/>
                    <a:pt x="13228" y="9277"/>
                    <a:pt x="15740" y="12531"/>
                  </a:cubicBezTo>
                  <a:cubicBezTo>
                    <a:pt x="18251" y="15785"/>
                    <a:pt x="19926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870705" y="392653"/>
              <a:ext cx="296749" cy="39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57" fill="norm" stroke="1" extrusionOk="0">
                  <a:moveTo>
                    <a:pt x="21477" y="303"/>
                  </a:moveTo>
                  <a:cubicBezTo>
                    <a:pt x="20558" y="75"/>
                    <a:pt x="19639" y="-152"/>
                    <a:pt x="18643" y="132"/>
                  </a:cubicBezTo>
                  <a:cubicBezTo>
                    <a:pt x="17647" y="416"/>
                    <a:pt x="16575" y="1212"/>
                    <a:pt x="14354" y="3429"/>
                  </a:cubicBezTo>
                  <a:cubicBezTo>
                    <a:pt x="12132" y="5646"/>
                    <a:pt x="8762" y="9284"/>
                    <a:pt x="6158" y="12296"/>
                  </a:cubicBezTo>
                  <a:cubicBezTo>
                    <a:pt x="3554" y="15309"/>
                    <a:pt x="1715" y="17696"/>
                    <a:pt x="796" y="19174"/>
                  </a:cubicBezTo>
                  <a:cubicBezTo>
                    <a:pt x="-123" y="20652"/>
                    <a:pt x="-123" y="21221"/>
                    <a:pt x="183" y="21334"/>
                  </a:cubicBezTo>
                  <a:cubicBezTo>
                    <a:pt x="490" y="21448"/>
                    <a:pt x="1103" y="21107"/>
                    <a:pt x="1715" y="20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4418776" y="182397"/>
              <a:ext cx="5347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288"/>
                    <a:pt x="12681" y="576"/>
                    <a:pt x="8943" y="1728"/>
                  </a:cubicBezTo>
                  <a:cubicBezTo>
                    <a:pt x="5204" y="2880"/>
                    <a:pt x="1881" y="4896"/>
                    <a:pt x="635" y="8352"/>
                  </a:cubicBezTo>
                  <a:cubicBezTo>
                    <a:pt x="-611" y="11808"/>
                    <a:pt x="220" y="16704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4256353" y="148531"/>
              <a:ext cx="34290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667" y="12960"/>
                    <a:pt x="5333" y="5400"/>
                    <a:pt x="8933" y="2160"/>
                  </a:cubicBezTo>
                  <a:cubicBezTo>
                    <a:pt x="12533" y="-1080"/>
                    <a:pt x="17067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4821503" y="404647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800"/>
                    <a:pt x="9290" y="9600"/>
                    <a:pt x="12890" y="13200"/>
                  </a:cubicBezTo>
                  <a:cubicBezTo>
                    <a:pt x="16490" y="16800"/>
                    <a:pt x="1904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4942153" y="487197"/>
              <a:ext cx="1841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368"/>
                    <a:pt x="15145" y="4737"/>
                    <a:pt x="11545" y="7532"/>
                  </a:cubicBezTo>
                  <a:cubicBezTo>
                    <a:pt x="7945" y="10326"/>
                    <a:pt x="3972" y="13547"/>
                    <a:pt x="1986" y="15963"/>
                  </a:cubicBezTo>
                  <a:cubicBezTo>
                    <a:pt x="0" y="18379"/>
                    <a:pt x="0" y="199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183453" y="91264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289305" y="2490536"/>
              <a:ext cx="220549" cy="31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5" fill="norm" stroke="1" extrusionOk="0">
                  <a:moveTo>
                    <a:pt x="1069" y="1528"/>
                  </a:moveTo>
                  <a:cubicBezTo>
                    <a:pt x="452" y="803"/>
                    <a:pt x="-165" y="78"/>
                    <a:pt x="41" y="5"/>
                  </a:cubicBezTo>
                  <a:cubicBezTo>
                    <a:pt x="246" y="-67"/>
                    <a:pt x="1275" y="513"/>
                    <a:pt x="3229" y="2397"/>
                  </a:cubicBezTo>
                  <a:cubicBezTo>
                    <a:pt x="5184" y="4282"/>
                    <a:pt x="8064" y="7471"/>
                    <a:pt x="10635" y="10588"/>
                  </a:cubicBezTo>
                  <a:cubicBezTo>
                    <a:pt x="13206" y="13705"/>
                    <a:pt x="15469" y="16749"/>
                    <a:pt x="17012" y="18706"/>
                  </a:cubicBezTo>
                  <a:cubicBezTo>
                    <a:pt x="18555" y="20663"/>
                    <a:pt x="19378" y="21533"/>
                    <a:pt x="19995" y="21461"/>
                  </a:cubicBezTo>
                  <a:cubicBezTo>
                    <a:pt x="20612" y="21388"/>
                    <a:pt x="21024" y="20373"/>
                    <a:pt x="21435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51480" y="2519197"/>
              <a:ext cx="140924" cy="57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2" fill="norm" stroke="1" extrusionOk="0">
                  <a:moveTo>
                    <a:pt x="21464" y="0"/>
                  </a:moveTo>
                  <a:cubicBezTo>
                    <a:pt x="19852" y="2444"/>
                    <a:pt x="18240" y="4888"/>
                    <a:pt x="15983" y="7410"/>
                  </a:cubicBezTo>
                  <a:cubicBezTo>
                    <a:pt x="13727" y="9933"/>
                    <a:pt x="10825" y="12534"/>
                    <a:pt x="8407" y="14702"/>
                  </a:cubicBezTo>
                  <a:cubicBezTo>
                    <a:pt x="5989" y="16870"/>
                    <a:pt x="4055" y="18604"/>
                    <a:pt x="2604" y="19787"/>
                  </a:cubicBezTo>
                  <a:cubicBezTo>
                    <a:pt x="1154" y="20969"/>
                    <a:pt x="186" y="21600"/>
                    <a:pt x="25" y="21561"/>
                  </a:cubicBezTo>
                  <a:cubicBezTo>
                    <a:pt x="-136" y="21521"/>
                    <a:pt x="509" y="20812"/>
                    <a:pt x="1154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98459" y="2129675"/>
              <a:ext cx="200295" cy="21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09" fill="norm" stroke="1" extrusionOk="0">
                  <a:moveTo>
                    <a:pt x="2416" y="11653"/>
                  </a:moveTo>
                  <a:cubicBezTo>
                    <a:pt x="1734" y="14194"/>
                    <a:pt x="1052" y="16735"/>
                    <a:pt x="597" y="18535"/>
                  </a:cubicBezTo>
                  <a:cubicBezTo>
                    <a:pt x="142" y="20335"/>
                    <a:pt x="-85" y="21394"/>
                    <a:pt x="29" y="21182"/>
                  </a:cubicBezTo>
                  <a:cubicBezTo>
                    <a:pt x="142" y="20970"/>
                    <a:pt x="597" y="19488"/>
                    <a:pt x="1734" y="16100"/>
                  </a:cubicBezTo>
                  <a:cubicBezTo>
                    <a:pt x="2871" y="12712"/>
                    <a:pt x="4690" y="7418"/>
                    <a:pt x="6168" y="4347"/>
                  </a:cubicBezTo>
                  <a:cubicBezTo>
                    <a:pt x="7646" y="1276"/>
                    <a:pt x="8782" y="429"/>
                    <a:pt x="9919" y="112"/>
                  </a:cubicBezTo>
                  <a:cubicBezTo>
                    <a:pt x="11056" y="-206"/>
                    <a:pt x="12193" y="6"/>
                    <a:pt x="14126" y="2759"/>
                  </a:cubicBezTo>
                  <a:cubicBezTo>
                    <a:pt x="16058" y="5512"/>
                    <a:pt x="18787" y="10806"/>
                    <a:pt x="21515" y="16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65453" y="2709697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878153" y="290019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494103" y="2531897"/>
              <a:ext cx="311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76" y="813"/>
                    <a:pt x="2351" y="1626"/>
                    <a:pt x="4482" y="3716"/>
                  </a:cubicBezTo>
                  <a:cubicBezTo>
                    <a:pt x="6612" y="5806"/>
                    <a:pt x="9698" y="9174"/>
                    <a:pt x="12710" y="12368"/>
                  </a:cubicBezTo>
                  <a:cubicBezTo>
                    <a:pt x="15722" y="15561"/>
                    <a:pt x="18661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640153" y="2563647"/>
              <a:ext cx="1587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92"/>
                    <a:pt x="18720" y="185"/>
                    <a:pt x="16992" y="923"/>
                  </a:cubicBezTo>
                  <a:cubicBezTo>
                    <a:pt x="15264" y="1662"/>
                    <a:pt x="13248" y="3046"/>
                    <a:pt x="10800" y="5308"/>
                  </a:cubicBezTo>
                  <a:cubicBezTo>
                    <a:pt x="8352" y="7569"/>
                    <a:pt x="5472" y="10708"/>
                    <a:pt x="3600" y="13569"/>
                  </a:cubicBezTo>
                  <a:cubicBezTo>
                    <a:pt x="1728" y="16431"/>
                    <a:pt x="864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110479" y="2406381"/>
              <a:ext cx="229372" cy="7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3" fill="norm" stroke="1" extrusionOk="0">
                  <a:moveTo>
                    <a:pt x="2317" y="10320"/>
                  </a:moveTo>
                  <a:cubicBezTo>
                    <a:pt x="1925" y="12486"/>
                    <a:pt x="1532" y="14652"/>
                    <a:pt x="1237" y="16291"/>
                  </a:cubicBezTo>
                  <a:cubicBezTo>
                    <a:pt x="943" y="17930"/>
                    <a:pt x="746" y="19042"/>
                    <a:pt x="648" y="19891"/>
                  </a:cubicBezTo>
                  <a:cubicBezTo>
                    <a:pt x="550" y="20739"/>
                    <a:pt x="550" y="21325"/>
                    <a:pt x="452" y="21442"/>
                  </a:cubicBezTo>
                  <a:cubicBezTo>
                    <a:pt x="354" y="21559"/>
                    <a:pt x="157" y="21208"/>
                    <a:pt x="59" y="19832"/>
                  </a:cubicBezTo>
                  <a:cubicBezTo>
                    <a:pt x="-39" y="18457"/>
                    <a:pt x="-39" y="16057"/>
                    <a:pt x="256" y="13861"/>
                  </a:cubicBezTo>
                  <a:cubicBezTo>
                    <a:pt x="550" y="11666"/>
                    <a:pt x="1139" y="9676"/>
                    <a:pt x="2023" y="7832"/>
                  </a:cubicBezTo>
                  <a:cubicBezTo>
                    <a:pt x="2906" y="5988"/>
                    <a:pt x="4085" y="4291"/>
                    <a:pt x="5361" y="3091"/>
                  </a:cubicBezTo>
                  <a:cubicBezTo>
                    <a:pt x="6637" y="1891"/>
                    <a:pt x="8012" y="1188"/>
                    <a:pt x="9092" y="749"/>
                  </a:cubicBezTo>
                  <a:cubicBezTo>
                    <a:pt x="10172" y="310"/>
                    <a:pt x="10957" y="135"/>
                    <a:pt x="11939" y="47"/>
                  </a:cubicBezTo>
                  <a:cubicBezTo>
                    <a:pt x="12921" y="-41"/>
                    <a:pt x="14099" y="-41"/>
                    <a:pt x="14983" y="369"/>
                  </a:cubicBezTo>
                  <a:cubicBezTo>
                    <a:pt x="15866" y="779"/>
                    <a:pt x="16456" y="1598"/>
                    <a:pt x="16063" y="2652"/>
                  </a:cubicBezTo>
                  <a:cubicBezTo>
                    <a:pt x="15670" y="3705"/>
                    <a:pt x="14296" y="4993"/>
                    <a:pt x="13314" y="5754"/>
                  </a:cubicBezTo>
                  <a:cubicBezTo>
                    <a:pt x="12332" y="6515"/>
                    <a:pt x="11743" y="6749"/>
                    <a:pt x="12037" y="6866"/>
                  </a:cubicBezTo>
                  <a:cubicBezTo>
                    <a:pt x="12332" y="6983"/>
                    <a:pt x="13510" y="6983"/>
                    <a:pt x="14688" y="6983"/>
                  </a:cubicBezTo>
                  <a:cubicBezTo>
                    <a:pt x="15866" y="6983"/>
                    <a:pt x="17045" y="6983"/>
                    <a:pt x="18125" y="7100"/>
                  </a:cubicBezTo>
                  <a:cubicBezTo>
                    <a:pt x="19205" y="7218"/>
                    <a:pt x="20186" y="7452"/>
                    <a:pt x="20776" y="7920"/>
                  </a:cubicBezTo>
                  <a:cubicBezTo>
                    <a:pt x="21365" y="8388"/>
                    <a:pt x="21561" y="9091"/>
                    <a:pt x="20677" y="9735"/>
                  </a:cubicBezTo>
                  <a:cubicBezTo>
                    <a:pt x="19794" y="10379"/>
                    <a:pt x="17830" y="10964"/>
                    <a:pt x="15277" y="10964"/>
                  </a:cubicBezTo>
                  <a:cubicBezTo>
                    <a:pt x="12725" y="10964"/>
                    <a:pt x="9583" y="10379"/>
                    <a:pt x="6441" y="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167781" y="2127614"/>
              <a:ext cx="145473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4611" y="5560"/>
                  </a:moveTo>
                  <a:cubicBezTo>
                    <a:pt x="4298" y="4491"/>
                    <a:pt x="3985" y="3422"/>
                    <a:pt x="3828" y="3422"/>
                  </a:cubicBezTo>
                  <a:cubicBezTo>
                    <a:pt x="3672" y="3422"/>
                    <a:pt x="3672" y="4491"/>
                    <a:pt x="3202" y="6950"/>
                  </a:cubicBezTo>
                  <a:cubicBezTo>
                    <a:pt x="2732" y="9410"/>
                    <a:pt x="1793" y="13259"/>
                    <a:pt x="1167" y="15719"/>
                  </a:cubicBezTo>
                  <a:cubicBezTo>
                    <a:pt x="541" y="18178"/>
                    <a:pt x="228" y="19248"/>
                    <a:pt x="72" y="19141"/>
                  </a:cubicBezTo>
                  <a:cubicBezTo>
                    <a:pt x="-85" y="19034"/>
                    <a:pt x="-85" y="17750"/>
                    <a:pt x="1167" y="14650"/>
                  </a:cubicBezTo>
                  <a:cubicBezTo>
                    <a:pt x="2419" y="11549"/>
                    <a:pt x="4924" y="6630"/>
                    <a:pt x="6802" y="3743"/>
                  </a:cubicBezTo>
                  <a:cubicBezTo>
                    <a:pt x="8680" y="855"/>
                    <a:pt x="9932" y="0"/>
                    <a:pt x="11028" y="0"/>
                  </a:cubicBezTo>
                  <a:cubicBezTo>
                    <a:pt x="12124" y="0"/>
                    <a:pt x="13063" y="855"/>
                    <a:pt x="14785" y="4598"/>
                  </a:cubicBezTo>
                  <a:cubicBezTo>
                    <a:pt x="16506" y="8341"/>
                    <a:pt x="19011" y="14970"/>
                    <a:pt x="21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049853" y="2627147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018103" y="2754147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21600"/>
                    <a:pt x="4235" y="21600"/>
                    <a:pt x="7835" y="18000"/>
                  </a:cubicBezTo>
                  <a:cubicBezTo>
                    <a:pt x="11435" y="14400"/>
                    <a:pt x="165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869003" y="2531897"/>
              <a:ext cx="266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631"/>
                    <a:pt x="6514" y="5262"/>
                    <a:pt x="9771" y="8238"/>
                  </a:cubicBezTo>
                  <a:cubicBezTo>
                    <a:pt x="13029" y="11215"/>
                    <a:pt x="16286" y="14538"/>
                    <a:pt x="18257" y="16823"/>
                  </a:cubicBezTo>
                  <a:cubicBezTo>
                    <a:pt x="20229" y="19108"/>
                    <a:pt x="20914" y="20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904667" y="2481097"/>
              <a:ext cx="237387" cy="42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5" fill="norm" stroke="1" extrusionOk="0">
                  <a:moveTo>
                    <a:pt x="21438" y="0"/>
                  </a:moveTo>
                  <a:cubicBezTo>
                    <a:pt x="20482" y="106"/>
                    <a:pt x="19526" y="213"/>
                    <a:pt x="18666" y="851"/>
                  </a:cubicBezTo>
                  <a:cubicBezTo>
                    <a:pt x="17806" y="1490"/>
                    <a:pt x="17042" y="2660"/>
                    <a:pt x="15321" y="4841"/>
                  </a:cubicBezTo>
                  <a:cubicBezTo>
                    <a:pt x="13601" y="7023"/>
                    <a:pt x="10925" y="10215"/>
                    <a:pt x="8440" y="12875"/>
                  </a:cubicBezTo>
                  <a:cubicBezTo>
                    <a:pt x="5955" y="15535"/>
                    <a:pt x="3661" y="17663"/>
                    <a:pt x="2132" y="19100"/>
                  </a:cubicBezTo>
                  <a:cubicBezTo>
                    <a:pt x="603" y="20536"/>
                    <a:pt x="-162" y="21281"/>
                    <a:pt x="29" y="21440"/>
                  </a:cubicBezTo>
                  <a:cubicBezTo>
                    <a:pt x="220" y="21600"/>
                    <a:pt x="1367" y="21174"/>
                    <a:pt x="2132" y="20855"/>
                  </a:cubicBezTo>
                  <a:cubicBezTo>
                    <a:pt x="2896" y="20536"/>
                    <a:pt x="3279" y="20323"/>
                    <a:pt x="366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596175" y="2389914"/>
              <a:ext cx="187229" cy="48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43" fill="norm" stroke="1" extrusionOk="0">
                  <a:moveTo>
                    <a:pt x="21229" y="930"/>
                  </a:moveTo>
                  <a:cubicBezTo>
                    <a:pt x="20509" y="561"/>
                    <a:pt x="19789" y="192"/>
                    <a:pt x="18829" y="53"/>
                  </a:cubicBezTo>
                  <a:cubicBezTo>
                    <a:pt x="17869" y="-85"/>
                    <a:pt x="16669" y="7"/>
                    <a:pt x="14749" y="792"/>
                  </a:cubicBezTo>
                  <a:cubicBezTo>
                    <a:pt x="12829" y="1577"/>
                    <a:pt x="10189" y="3053"/>
                    <a:pt x="7549" y="5177"/>
                  </a:cubicBezTo>
                  <a:cubicBezTo>
                    <a:pt x="4909" y="7300"/>
                    <a:pt x="2269" y="10069"/>
                    <a:pt x="949" y="12377"/>
                  </a:cubicBezTo>
                  <a:cubicBezTo>
                    <a:pt x="-371" y="14684"/>
                    <a:pt x="-371" y="16530"/>
                    <a:pt x="1309" y="18007"/>
                  </a:cubicBezTo>
                  <a:cubicBezTo>
                    <a:pt x="2989" y="19484"/>
                    <a:pt x="6349" y="20592"/>
                    <a:pt x="8629" y="21053"/>
                  </a:cubicBezTo>
                  <a:cubicBezTo>
                    <a:pt x="10909" y="21515"/>
                    <a:pt x="12109" y="21330"/>
                    <a:pt x="13309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954853" y="2500147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527"/>
                    <a:pt x="8139" y="7053"/>
                    <a:pt x="11739" y="10212"/>
                  </a:cubicBezTo>
                  <a:cubicBezTo>
                    <a:pt x="15339" y="13371"/>
                    <a:pt x="18470" y="16163"/>
                    <a:pt x="20035" y="18000"/>
                  </a:cubicBezTo>
                  <a:cubicBezTo>
                    <a:pt x="21600" y="19837"/>
                    <a:pt x="21600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962383" y="2493540"/>
              <a:ext cx="170271" cy="32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5" fill="norm" stroke="1" extrusionOk="0">
                  <a:moveTo>
                    <a:pt x="21451" y="2093"/>
                  </a:moveTo>
                  <a:cubicBezTo>
                    <a:pt x="20918" y="1124"/>
                    <a:pt x="20384" y="155"/>
                    <a:pt x="19318" y="16"/>
                  </a:cubicBezTo>
                  <a:cubicBezTo>
                    <a:pt x="18251" y="-122"/>
                    <a:pt x="16651" y="570"/>
                    <a:pt x="13984" y="2993"/>
                  </a:cubicBezTo>
                  <a:cubicBezTo>
                    <a:pt x="11318" y="5416"/>
                    <a:pt x="7584" y="9570"/>
                    <a:pt x="5051" y="12686"/>
                  </a:cubicBezTo>
                  <a:cubicBezTo>
                    <a:pt x="2518" y="15801"/>
                    <a:pt x="1184" y="17878"/>
                    <a:pt x="518" y="19263"/>
                  </a:cubicBezTo>
                  <a:cubicBezTo>
                    <a:pt x="-149" y="20647"/>
                    <a:pt x="-149" y="21340"/>
                    <a:pt x="384" y="21409"/>
                  </a:cubicBezTo>
                  <a:cubicBezTo>
                    <a:pt x="918" y="21478"/>
                    <a:pt x="1984" y="20924"/>
                    <a:pt x="3051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5215909" y="2366797"/>
              <a:ext cx="3739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800"/>
                    <a:pt x="4168" y="9600"/>
                    <a:pt x="1326" y="13200"/>
                  </a:cubicBezTo>
                  <a:cubicBezTo>
                    <a:pt x="-1516" y="16800"/>
                    <a:pt x="758" y="192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113603" y="2332054"/>
              <a:ext cx="2095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182" y="11918"/>
                    <a:pt x="4364" y="3818"/>
                    <a:pt x="7964" y="1118"/>
                  </a:cubicBezTo>
                  <a:cubicBezTo>
                    <a:pt x="11564" y="-1582"/>
                    <a:pt x="165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412053" y="2557297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340"/>
                    <a:pt x="6063" y="2679"/>
                    <a:pt x="9474" y="5777"/>
                  </a:cubicBezTo>
                  <a:cubicBezTo>
                    <a:pt x="12884" y="8874"/>
                    <a:pt x="16674" y="13730"/>
                    <a:pt x="18758" y="16660"/>
                  </a:cubicBezTo>
                  <a:cubicBezTo>
                    <a:pt x="20842" y="19591"/>
                    <a:pt x="21221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405196" y="2576347"/>
              <a:ext cx="1783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7849" y="1932"/>
                    <a:pt x="14292" y="3863"/>
                    <a:pt x="10861" y="6585"/>
                  </a:cubicBezTo>
                  <a:cubicBezTo>
                    <a:pt x="7431" y="9307"/>
                    <a:pt x="4127" y="12820"/>
                    <a:pt x="2221" y="15190"/>
                  </a:cubicBezTo>
                  <a:cubicBezTo>
                    <a:pt x="315" y="17561"/>
                    <a:pt x="-193" y="18790"/>
                    <a:pt x="61" y="19668"/>
                  </a:cubicBezTo>
                  <a:cubicBezTo>
                    <a:pt x="315" y="20546"/>
                    <a:pt x="1332" y="21073"/>
                    <a:pt x="2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634303" y="2449347"/>
              <a:ext cx="136755" cy="42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94" fill="norm" stroke="1" extrusionOk="0">
                  <a:moveTo>
                    <a:pt x="15709" y="0"/>
                  </a:moveTo>
                  <a:cubicBezTo>
                    <a:pt x="18000" y="3654"/>
                    <a:pt x="20291" y="7307"/>
                    <a:pt x="20945" y="10424"/>
                  </a:cubicBezTo>
                  <a:cubicBezTo>
                    <a:pt x="21600" y="13540"/>
                    <a:pt x="20618" y="16119"/>
                    <a:pt x="18327" y="18000"/>
                  </a:cubicBezTo>
                  <a:cubicBezTo>
                    <a:pt x="16036" y="19881"/>
                    <a:pt x="12436" y="21063"/>
                    <a:pt x="9164" y="21331"/>
                  </a:cubicBezTo>
                  <a:cubicBezTo>
                    <a:pt x="5891" y="21600"/>
                    <a:pt x="2945" y="20955"/>
                    <a:pt x="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767653" y="226519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951803" y="220169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313753" y="2525547"/>
              <a:ext cx="2095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89"/>
                    <a:pt x="9600" y="8378"/>
                    <a:pt x="13200" y="11978"/>
                  </a:cubicBezTo>
                  <a:cubicBezTo>
                    <a:pt x="16800" y="15578"/>
                    <a:pt x="19200" y="18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345495" y="2500147"/>
              <a:ext cx="247659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0" fill="norm" stroke="1" extrusionOk="0">
                  <a:moveTo>
                    <a:pt x="21418" y="0"/>
                  </a:moveTo>
                  <a:cubicBezTo>
                    <a:pt x="18672" y="1754"/>
                    <a:pt x="15926" y="3509"/>
                    <a:pt x="12906" y="6195"/>
                  </a:cubicBezTo>
                  <a:cubicBezTo>
                    <a:pt x="9886" y="8881"/>
                    <a:pt x="6591" y="12499"/>
                    <a:pt x="4486" y="15021"/>
                  </a:cubicBezTo>
                  <a:cubicBezTo>
                    <a:pt x="2381" y="17543"/>
                    <a:pt x="1465" y="18969"/>
                    <a:pt x="825" y="19955"/>
                  </a:cubicBezTo>
                  <a:cubicBezTo>
                    <a:pt x="184" y="20942"/>
                    <a:pt x="-182" y="21490"/>
                    <a:pt x="93" y="21545"/>
                  </a:cubicBezTo>
                  <a:cubicBezTo>
                    <a:pt x="367" y="21600"/>
                    <a:pt x="1282" y="21161"/>
                    <a:pt x="2198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701103" y="2360447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605853" y="2294503"/>
              <a:ext cx="2159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0" y="17246"/>
                    <a:pt x="0" y="13522"/>
                    <a:pt x="1165" y="9798"/>
                  </a:cubicBezTo>
                  <a:cubicBezTo>
                    <a:pt x="2329" y="6073"/>
                    <a:pt x="4659" y="2349"/>
                    <a:pt x="8259" y="860"/>
                  </a:cubicBezTo>
                  <a:cubicBezTo>
                    <a:pt x="11859" y="-630"/>
                    <a:pt x="16729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967803" y="2531897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800"/>
                    <a:pt x="10368" y="9600"/>
                    <a:pt x="13968" y="13200"/>
                  </a:cubicBezTo>
                  <a:cubicBezTo>
                    <a:pt x="17568" y="16800"/>
                    <a:pt x="1958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031303" y="2557297"/>
              <a:ext cx="1778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2509"/>
                    <a:pt x="15943" y="5018"/>
                    <a:pt x="12857" y="7745"/>
                  </a:cubicBezTo>
                  <a:cubicBezTo>
                    <a:pt x="9771" y="10473"/>
                    <a:pt x="6429" y="13418"/>
                    <a:pt x="4243" y="15764"/>
                  </a:cubicBezTo>
                  <a:cubicBezTo>
                    <a:pt x="2057" y="18109"/>
                    <a:pt x="1029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532576" y="3180284"/>
              <a:ext cx="142378" cy="20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14" fill="norm" stroke="1" extrusionOk="0">
                  <a:moveTo>
                    <a:pt x="402" y="4466"/>
                  </a:moveTo>
                  <a:cubicBezTo>
                    <a:pt x="85" y="9650"/>
                    <a:pt x="-233" y="14834"/>
                    <a:pt x="243" y="14618"/>
                  </a:cubicBezTo>
                  <a:cubicBezTo>
                    <a:pt x="720" y="14402"/>
                    <a:pt x="1991" y="8786"/>
                    <a:pt x="3102" y="5330"/>
                  </a:cubicBezTo>
                  <a:cubicBezTo>
                    <a:pt x="4214" y="1874"/>
                    <a:pt x="5167" y="578"/>
                    <a:pt x="7073" y="146"/>
                  </a:cubicBezTo>
                  <a:cubicBezTo>
                    <a:pt x="8979" y="-286"/>
                    <a:pt x="11838" y="146"/>
                    <a:pt x="13902" y="2738"/>
                  </a:cubicBezTo>
                  <a:cubicBezTo>
                    <a:pt x="15967" y="5330"/>
                    <a:pt x="17238" y="10082"/>
                    <a:pt x="18349" y="13538"/>
                  </a:cubicBezTo>
                  <a:cubicBezTo>
                    <a:pt x="19461" y="16994"/>
                    <a:pt x="20414" y="19154"/>
                    <a:pt x="2136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25753" y="3217697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600"/>
                    <a:pt x="12343" y="11200"/>
                    <a:pt x="15943" y="14800"/>
                  </a:cubicBezTo>
                  <a:cubicBezTo>
                    <a:pt x="19543" y="18400"/>
                    <a:pt x="2057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70203" y="3249447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57"/>
                    <a:pt x="10800" y="7714"/>
                    <a:pt x="7200" y="11314"/>
                  </a:cubicBezTo>
                  <a:cubicBezTo>
                    <a:pt x="3600" y="14914"/>
                    <a:pt x="18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35303" y="3230397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04988" y="3789197"/>
              <a:ext cx="2231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516"/>
                    <a:pt x="-898" y="3032"/>
                    <a:pt x="84" y="6632"/>
                  </a:cubicBezTo>
                  <a:cubicBezTo>
                    <a:pt x="1066" y="10232"/>
                    <a:pt x="10884" y="15916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22553" y="378919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0" y="4308685"/>
              <a:ext cx="226782" cy="23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80" fill="norm" stroke="1" extrusionOk="0">
                  <a:moveTo>
                    <a:pt x="20981" y="418"/>
                  </a:moveTo>
                  <a:cubicBezTo>
                    <a:pt x="21179" y="321"/>
                    <a:pt x="21377" y="224"/>
                    <a:pt x="21080" y="147"/>
                  </a:cubicBezTo>
                  <a:cubicBezTo>
                    <a:pt x="20783" y="69"/>
                    <a:pt x="19990" y="11"/>
                    <a:pt x="18008" y="2"/>
                  </a:cubicBezTo>
                  <a:cubicBezTo>
                    <a:pt x="16027" y="-8"/>
                    <a:pt x="12856" y="31"/>
                    <a:pt x="9685" y="166"/>
                  </a:cubicBezTo>
                  <a:cubicBezTo>
                    <a:pt x="6515" y="302"/>
                    <a:pt x="3344" y="534"/>
                    <a:pt x="1660" y="834"/>
                  </a:cubicBezTo>
                  <a:cubicBezTo>
                    <a:pt x="-25" y="1134"/>
                    <a:pt x="-223" y="1502"/>
                    <a:pt x="173" y="2015"/>
                  </a:cubicBezTo>
                  <a:cubicBezTo>
                    <a:pt x="570" y="2527"/>
                    <a:pt x="1560" y="3186"/>
                    <a:pt x="2254" y="3873"/>
                  </a:cubicBezTo>
                  <a:cubicBezTo>
                    <a:pt x="2948" y="4560"/>
                    <a:pt x="3344" y="5276"/>
                    <a:pt x="3641" y="5973"/>
                  </a:cubicBezTo>
                  <a:cubicBezTo>
                    <a:pt x="3938" y="6669"/>
                    <a:pt x="4137" y="7347"/>
                    <a:pt x="4137" y="8024"/>
                  </a:cubicBezTo>
                  <a:cubicBezTo>
                    <a:pt x="4137" y="8702"/>
                    <a:pt x="3938" y="9379"/>
                    <a:pt x="3740" y="10086"/>
                  </a:cubicBezTo>
                  <a:cubicBezTo>
                    <a:pt x="3542" y="10792"/>
                    <a:pt x="3344" y="11527"/>
                    <a:pt x="3245" y="12331"/>
                  </a:cubicBezTo>
                  <a:cubicBezTo>
                    <a:pt x="3146" y="13134"/>
                    <a:pt x="3146" y="14005"/>
                    <a:pt x="3146" y="14866"/>
                  </a:cubicBezTo>
                  <a:cubicBezTo>
                    <a:pt x="3146" y="15727"/>
                    <a:pt x="3146" y="16579"/>
                    <a:pt x="3047" y="17363"/>
                  </a:cubicBezTo>
                  <a:cubicBezTo>
                    <a:pt x="2948" y="18147"/>
                    <a:pt x="2749" y="18863"/>
                    <a:pt x="2650" y="19502"/>
                  </a:cubicBezTo>
                  <a:cubicBezTo>
                    <a:pt x="2551" y="20140"/>
                    <a:pt x="2551" y="20702"/>
                    <a:pt x="2551" y="21031"/>
                  </a:cubicBezTo>
                  <a:cubicBezTo>
                    <a:pt x="2551" y="21360"/>
                    <a:pt x="2551" y="21457"/>
                    <a:pt x="3047" y="21515"/>
                  </a:cubicBezTo>
                  <a:cubicBezTo>
                    <a:pt x="3542" y="21573"/>
                    <a:pt x="4533" y="21592"/>
                    <a:pt x="6713" y="21573"/>
                  </a:cubicBezTo>
                  <a:cubicBezTo>
                    <a:pt x="8893" y="21553"/>
                    <a:pt x="12261" y="21495"/>
                    <a:pt x="1563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362465" y="4392447"/>
              <a:ext cx="1156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44" y="0"/>
                  </a:moveTo>
                  <a:cubicBezTo>
                    <a:pt x="-141" y="1333"/>
                    <a:pt x="-527" y="2667"/>
                    <a:pt x="2944" y="6267"/>
                  </a:cubicBezTo>
                  <a:cubicBezTo>
                    <a:pt x="6416" y="9867"/>
                    <a:pt x="13744" y="15733"/>
                    <a:pt x="2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475840" y="4398797"/>
              <a:ext cx="9116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6725" y="1895"/>
                    <a:pt x="12307" y="3789"/>
                    <a:pt x="8625" y="6505"/>
                  </a:cubicBezTo>
                  <a:cubicBezTo>
                    <a:pt x="4943" y="9221"/>
                    <a:pt x="1998" y="12758"/>
                    <a:pt x="770" y="15411"/>
                  </a:cubicBezTo>
                  <a:cubicBezTo>
                    <a:pt x="-457" y="18063"/>
                    <a:pt x="34" y="19832"/>
                    <a:pt x="5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73353" y="4671847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56851" y="4254864"/>
              <a:ext cx="10380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6930" y="4215"/>
                  </a:moveTo>
                  <a:cubicBezTo>
                    <a:pt x="4770" y="5268"/>
                    <a:pt x="2610" y="6322"/>
                    <a:pt x="1314" y="8166"/>
                  </a:cubicBezTo>
                  <a:cubicBezTo>
                    <a:pt x="18" y="10010"/>
                    <a:pt x="-414" y="12644"/>
                    <a:pt x="450" y="12117"/>
                  </a:cubicBezTo>
                  <a:cubicBezTo>
                    <a:pt x="1314" y="11590"/>
                    <a:pt x="3474" y="7902"/>
                    <a:pt x="5418" y="5005"/>
                  </a:cubicBezTo>
                  <a:cubicBezTo>
                    <a:pt x="7362" y="2107"/>
                    <a:pt x="9090" y="0"/>
                    <a:pt x="10818" y="0"/>
                  </a:cubicBezTo>
                  <a:cubicBezTo>
                    <a:pt x="12546" y="0"/>
                    <a:pt x="14274" y="2107"/>
                    <a:pt x="16002" y="6059"/>
                  </a:cubicBezTo>
                  <a:cubicBezTo>
                    <a:pt x="17730" y="10010"/>
                    <a:pt x="19458" y="15805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503503" y="497029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28903" y="5306847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22553" y="559894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33653" y="6125997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400"/>
                    <a:pt x="11782" y="12800"/>
                    <a:pt x="15382" y="16400"/>
                  </a:cubicBezTo>
                  <a:cubicBezTo>
                    <a:pt x="18982" y="20000"/>
                    <a:pt x="2029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49655" y="6115181"/>
              <a:ext cx="87199" cy="40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0" fill="norm" stroke="1" extrusionOk="0">
                  <a:moveTo>
                    <a:pt x="21187" y="1250"/>
                  </a:moveTo>
                  <a:cubicBezTo>
                    <a:pt x="21187" y="575"/>
                    <a:pt x="21187" y="-100"/>
                    <a:pt x="20930" y="12"/>
                  </a:cubicBezTo>
                  <a:cubicBezTo>
                    <a:pt x="20673" y="125"/>
                    <a:pt x="20158" y="1025"/>
                    <a:pt x="17587" y="3444"/>
                  </a:cubicBezTo>
                  <a:cubicBezTo>
                    <a:pt x="15016" y="5862"/>
                    <a:pt x="10387" y="9800"/>
                    <a:pt x="6787" y="12837"/>
                  </a:cubicBezTo>
                  <a:cubicBezTo>
                    <a:pt x="3187" y="15875"/>
                    <a:pt x="616" y="18012"/>
                    <a:pt x="101" y="19306"/>
                  </a:cubicBezTo>
                  <a:cubicBezTo>
                    <a:pt x="-413" y="20600"/>
                    <a:pt x="1130" y="21050"/>
                    <a:pt x="267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656266" y="6400754"/>
              <a:ext cx="101238" cy="18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02" fill="norm" stroke="1" extrusionOk="0">
                  <a:moveTo>
                    <a:pt x="2623" y="10847"/>
                  </a:moveTo>
                  <a:cubicBezTo>
                    <a:pt x="1723" y="13547"/>
                    <a:pt x="823" y="16247"/>
                    <a:pt x="373" y="18211"/>
                  </a:cubicBezTo>
                  <a:cubicBezTo>
                    <a:pt x="-77" y="20175"/>
                    <a:pt x="-77" y="21402"/>
                    <a:pt x="148" y="21402"/>
                  </a:cubicBezTo>
                  <a:cubicBezTo>
                    <a:pt x="373" y="21402"/>
                    <a:pt x="823" y="20175"/>
                    <a:pt x="1948" y="17229"/>
                  </a:cubicBezTo>
                  <a:cubicBezTo>
                    <a:pt x="3073" y="14284"/>
                    <a:pt x="4873" y="9620"/>
                    <a:pt x="6223" y="6675"/>
                  </a:cubicBezTo>
                  <a:cubicBezTo>
                    <a:pt x="7573" y="3729"/>
                    <a:pt x="8473" y="2502"/>
                    <a:pt x="9823" y="1520"/>
                  </a:cubicBezTo>
                  <a:cubicBezTo>
                    <a:pt x="11173" y="538"/>
                    <a:pt x="12973" y="-198"/>
                    <a:pt x="14773" y="47"/>
                  </a:cubicBezTo>
                  <a:cubicBezTo>
                    <a:pt x="16573" y="293"/>
                    <a:pt x="18373" y="1520"/>
                    <a:pt x="19498" y="4466"/>
                  </a:cubicBezTo>
                  <a:cubicBezTo>
                    <a:pt x="20623" y="7411"/>
                    <a:pt x="21073" y="12075"/>
                    <a:pt x="21523" y="16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33137" y="5927103"/>
              <a:ext cx="122767" cy="9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1490" y="13728"/>
                  </a:moveTo>
                  <a:cubicBezTo>
                    <a:pt x="745" y="16183"/>
                    <a:pt x="0" y="18637"/>
                    <a:pt x="0" y="18637"/>
                  </a:cubicBezTo>
                  <a:cubicBezTo>
                    <a:pt x="0" y="18637"/>
                    <a:pt x="745" y="16183"/>
                    <a:pt x="2421" y="12747"/>
                  </a:cubicBezTo>
                  <a:cubicBezTo>
                    <a:pt x="4097" y="9310"/>
                    <a:pt x="6703" y="4892"/>
                    <a:pt x="8938" y="2437"/>
                  </a:cubicBezTo>
                  <a:cubicBezTo>
                    <a:pt x="11172" y="-17"/>
                    <a:pt x="13034" y="-508"/>
                    <a:pt x="14524" y="474"/>
                  </a:cubicBezTo>
                  <a:cubicBezTo>
                    <a:pt x="16014" y="1456"/>
                    <a:pt x="17131" y="3910"/>
                    <a:pt x="18248" y="7592"/>
                  </a:cubicBezTo>
                  <a:cubicBezTo>
                    <a:pt x="19366" y="11274"/>
                    <a:pt x="20483" y="16183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55059" y="4226261"/>
              <a:ext cx="446095" cy="233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71" fill="norm" stroke="1" extrusionOk="0">
                  <a:moveTo>
                    <a:pt x="118" y="889"/>
                  </a:moveTo>
                  <a:cubicBezTo>
                    <a:pt x="16" y="791"/>
                    <a:pt x="-86" y="694"/>
                    <a:pt x="118" y="615"/>
                  </a:cubicBezTo>
                  <a:cubicBezTo>
                    <a:pt x="322" y="537"/>
                    <a:pt x="831" y="479"/>
                    <a:pt x="2665" y="371"/>
                  </a:cubicBezTo>
                  <a:cubicBezTo>
                    <a:pt x="4499" y="264"/>
                    <a:pt x="7657" y="108"/>
                    <a:pt x="10205" y="39"/>
                  </a:cubicBezTo>
                  <a:cubicBezTo>
                    <a:pt x="12752" y="-29"/>
                    <a:pt x="14688" y="-9"/>
                    <a:pt x="16012" y="108"/>
                  </a:cubicBezTo>
                  <a:cubicBezTo>
                    <a:pt x="17337" y="225"/>
                    <a:pt x="18050" y="440"/>
                    <a:pt x="18508" y="928"/>
                  </a:cubicBezTo>
                  <a:cubicBezTo>
                    <a:pt x="18967" y="1416"/>
                    <a:pt x="19171" y="2178"/>
                    <a:pt x="19222" y="2900"/>
                  </a:cubicBezTo>
                  <a:cubicBezTo>
                    <a:pt x="19272" y="3623"/>
                    <a:pt x="19171" y="4307"/>
                    <a:pt x="19120" y="5049"/>
                  </a:cubicBezTo>
                  <a:cubicBezTo>
                    <a:pt x="19069" y="5791"/>
                    <a:pt x="19069" y="6592"/>
                    <a:pt x="19171" y="7402"/>
                  </a:cubicBezTo>
                  <a:cubicBezTo>
                    <a:pt x="19272" y="8213"/>
                    <a:pt x="19476" y="9033"/>
                    <a:pt x="19629" y="9785"/>
                  </a:cubicBezTo>
                  <a:cubicBezTo>
                    <a:pt x="19782" y="10537"/>
                    <a:pt x="19884" y="11220"/>
                    <a:pt x="20088" y="11913"/>
                  </a:cubicBezTo>
                  <a:cubicBezTo>
                    <a:pt x="20291" y="12607"/>
                    <a:pt x="20597" y="13310"/>
                    <a:pt x="20852" y="14013"/>
                  </a:cubicBezTo>
                  <a:cubicBezTo>
                    <a:pt x="21106" y="14716"/>
                    <a:pt x="21310" y="15419"/>
                    <a:pt x="21310" y="16093"/>
                  </a:cubicBezTo>
                  <a:cubicBezTo>
                    <a:pt x="21310" y="16767"/>
                    <a:pt x="21106" y="17411"/>
                    <a:pt x="21005" y="17978"/>
                  </a:cubicBezTo>
                  <a:cubicBezTo>
                    <a:pt x="20903" y="18544"/>
                    <a:pt x="20903" y="19032"/>
                    <a:pt x="21005" y="19511"/>
                  </a:cubicBezTo>
                  <a:cubicBezTo>
                    <a:pt x="21106" y="19989"/>
                    <a:pt x="21310" y="20458"/>
                    <a:pt x="21412" y="20741"/>
                  </a:cubicBezTo>
                  <a:cubicBezTo>
                    <a:pt x="21514" y="21024"/>
                    <a:pt x="21514" y="21122"/>
                    <a:pt x="21208" y="21229"/>
                  </a:cubicBezTo>
                  <a:cubicBezTo>
                    <a:pt x="20903" y="21337"/>
                    <a:pt x="20291" y="21454"/>
                    <a:pt x="19680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3052049" y="4247566"/>
              <a:ext cx="213705" cy="377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3" fill="norm" stroke="1" extrusionOk="0">
                  <a:moveTo>
                    <a:pt x="21380" y="2440"/>
                  </a:moveTo>
                  <a:cubicBezTo>
                    <a:pt x="18839" y="1366"/>
                    <a:pt x="16298" y="292"/>
                    <a:pt x="13439" y="54"/>
                  </a:cubicBezTo>
                  <a:cubicBezTo>
                    <a:pt x="10580" y="-185"/>
                    <a:pt x="7404" y="412"/>
                    <a:pt x="5074" y="1128"/>
                  </a:cubicBezTo>
                  <a:cubicBezTo>
                    <a:pt x="2745" y="1844"/>
                    <a:pt x="1262" y="2679"/>
                    <a:pt x="521" y="3395"/>
                  </a:cubicBezTo>
                  <a:cubicBezTo>
                    <a:pt x="-220" y="4111"/>
                    <a:pt x="-220" y="4708"/>
                    <a:pt x="839" y="5603"/>
                  </a:cubicBezTo>
                  <a:cubicBezTo>
                    <a:pt x="1898" y="6498"/>
                    <a:pt x="4015" y="7691"/>
                    <a:pt x="6768" y="9123"/>
                  </a:cubicBezTo>
                  <a:cubicBezTo>
                    <a:pt x="9521" y="10555"/>
                    <a:pt x="12909" y="12226"/>
                    <a:pt x="14815" y="13777"/>
                  </a:cubicBezTo>
                  <a:cubicBezTo>
                    <a:pt x="16721" y="15329"/>
                    <a:pt x="17145" y="16761"/>
                    <a:pt x="16192" y="18014"/>
                  </a:cubicBezTo>
                  <a:cubicBezTo>
                    <a:pt x="15239" y="19267"/>
                    <a:pt x="12909" y="20341"/>
                    <a:pt x="11004" y="20878"/>
                  </a:cubicBezTo>
                  <a:cubicBezTo>
                    <a:pt x="9098" y="21415"/>
                    <a:pt x="7615" y="21415"/>
                    <a:pt x="6768" y="20818"/>
                  </a:cubicBezTo>
                  <a:cubicBezTo>
                    <a:pt x="5921" y="20222"/>
                    <a:pt x="5709" y="19028"/>
                    <a:pt x="6239" y="18193"/>
                  </a:cubicBezTo>
                  <a:cubicBezTo>
                    <a:pt x="6768" y="17358"/>
                    <a:pt x="8039" y="16880"/>
                    <a:pt x="9309" y="16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361894" y="4261114"/>
              <a:ext cx="157270" cy="34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369" fill="norm" stroke="1" extrusionOk="0">
                  <a:moveTo>
                    <a:pt x="18161" y="3802"/>
                  </a:moveTo>
                  <a:cubicBezTo>
                    <a:pt x="15668" y="2493"/>
                    <a:pt x="13176" y="1184"/>
                    <a:pt x="10407" y="530"/>
                  </a:cubicBezTo>
                  <a:cubicBezTo>
                    <a:pt x="7638" y="-125"/>
                    <a:pt x="4592" y="-125"/>
                    <a:pt x="2515" y="268"/>
                  </a:cubicBezTo>
                  <a:cubicBezTo>
                    <a:pt x="438" y="660"/>
                    <a:pt x="-670" y="1446"/>
                    <a:pt x="438" y="3017"/>
                  </a:cubicBezTo>
                  <a:cubicBezTo>
                    <a:pt x="1545" y="4588"/>
                    <a:pt x="4868" y="6944"/>
                    <a:pt x="8468" y="9235"/>
                  </a:cubicBezTo>
                  <a:cubicBezTo>
                    <a:pt x="12068" y="11526"/>
                    <a:pt x="15945" y="13751"/>
                    <a:pt x="18161" y="15519"/>
                  </a:cubicBezTo>
                  <a:cubicBezTo>
                    <a:pt x="20376" y="17286"/>
                    <a:pt x="20930" y="18595"/>
                    <a:pt x="20376" y="19577"/>
                  </a:cubicBezTo>
                  <a:cubicBezTo>
                    <a:pt x="19822" y="20559"/>
                    <a:pt x="18161" y="21213"/>
                    <a:pt x="15253" y="21344"/>
                  </a:cubicBezTo>
                  <a:cubicBezTo>
                    <a:pt x="12345" y="21475"/>
                    <a:pt x="8192" y="21082"/>
                    <a:pt x="6668" y="20231"/>
                  </a:cubicBezTo>
                  <a:cubicBezTo>
                    <a:pt x="5145" y="19380"/>
                    <a:pt x="6253" y="18071"/>
                    <a:pt x="7361" y="1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650901" y="4242064"/>
              <a:ext cx="192703" cy="4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8" fill="norm" stroke="1" extrusionOk="0">
                  <a:moveTo>
                    <a:pt x="21375" y="1762"/>
                  </a:moveTo>
                  <a:cubicBezTo>
                    <a:pt x="19497" y="1142"/>
                    <a:pt x="17618" y="522"/>
                    <a:pt x="15858" y="212"/>
                  </a:cubicBezTo>
                  <a:cubicBezTo>
                    <a:pt x="14097" y="-98"/>
                    <a:pt x="12453" y="-98"/>
                    <a:pt x="10927" y="419"/>
                  </a:cubicBezTo>
                  <a:cubicBezTo>
                    <a:pt x="9401" y="935"/>
                    <a:pt x="7992" y="1969"/>
                    <a:pt x="6701" y="3984"/>
                  </a:cubicBezTo>
                  <a:cubicBezTo>
                    <a:pt x="5410" y="6000"/>
                    <a:pt x="4236" y="8997"/>
                    <a:pt x="3062" y="11684"/>
                  </a:cubicBezTo>
                  <a:cubicBezTo>
                    <a:pt x="1888" y="14371"/>
                    <a:pt x="714" y="16748"/>
                    <a:pt x="245" y="18298"/>
                  </a:cubicBezTo>
                  <a:cubicBezTo>
                    <a:pt x="-225" y="19848"/>
                    <a:pt x="10" y="20572"/>
                    <a:pt x="714" y="20985"/>
                  </a:cubicBezTo>
                  <a:cubicBezTo>
                    <a:pt x="1418" y="21399"/>
                    <a:pt x="2592" y="21502"/>
                    <a:pt x="5645" y="21295"/>
                  </a:cubicBezTo>
                  <a:cubicBezTo>
                    <a:pt x="8697" y="21089"/>
                    <a:pt x="13627" y="20572"/>
                    <a:pt x="16562" y="20055"/>
                  </a:cubicBezTo>
                  <a:cubicBezTo>
                    <a:pt x="19497" y="19538"/>
                    <a:pt x="20436" y="19022"/>
                    <a:pt x="21375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703903" y="4449597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600"/>
                    <a:pt x="576" y="13600"/>
                    <a:pt x="2160" y="10800"/>
                  </a:cubicBezTo>
                  <a:cubicBezTo>
                    <a:pt x="3744" y="8000"/>
                    <a:pt x="6624" y="6400"/>
                    <a:pt x="10080" y="4800"/>
                  </a:cubicBezTo>
                  <a:cubicBezTo>
                    <a:pt x="13536" y="3200"/>
                    <a:pt x="1756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034103" y="443054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065853" y="456389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601596" y="4282219"/>
              <a:ext cx="423108" cy="47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15" fill="norm" stroke="1" extrusionOk="0">
                  <a:moveTo>
                    <a:pt x="16323" y="391"/>
                  </a:moveTo>
                  <a:cubicBezTo>
                    <a:pt x="15893" y="103"/>
                    <a:pt x="15463" y="-185"/>
                    <a:pt x="14281" y="151"/>
                  </a:cubicBezTo>
                  <a:cubicBezTo>
                    <a:pt x="13099" y="487"/>
                    <a:pt x="11165" y="1447"/>
                    <a:pt x="9123" y="2455"/>
                  </a:cubicBezTo>
                  <a:cubicBezTo>
                    <a:pt x="7081" y="3463"/>
                    <a:pt x="4932" y="4519"/>
                    <a:pt x="3427" y="5335"/>
                  </a:cubicBezTo>
                  <a:cubicBezTo>
                    <a:pt x="1923" y="6151"/>
                    <a:pt x="1063" y="6727"/>
                    <a:pt x="580" y="7255"/>
                  </a:cubicBezTo>
                  <a:cubicBezTo>
                    <a:pt x="96" y="7783"/>
                    <a:pt x="-12" y="8263"/>
                    <a:pt x="311" y="8599"/>
                  </a:cubicBezTo>
                  <a:cubicBezTo>
                    <a:pt x="633" y="8935"/>
                    <a:pt x="1385" y="9127"/>
                    <a:pt x="3159" y="9367"/>
                  </a:cubicBezTo>
                  <a:cubicBezTo>
                    <a:pt x="4932" y="9607"/>
                    <a:pt x="7726" y="9895"/>
                    <a:pt x="9391" y="10231"/>
                  </a:cubicBezTo>
                  <a:cubicBezTo>
                    <a:pt x="11057" y="10567"/>
                    <a:pt x="11594" y="10951"/>
                    <a:pt x="11702" y="11383"/>
                  </a:cubicBezTo>
                  <a:cubicBezTo>
                    <a:pt x="11809" y="11815"/>
                    <a:pt x="11487" y="12295"/>
                    <a:pt x="9821" y="13303"/>
                  </a:cubicBezTo>
                  <a:cubicBezTo>
                    <a:pt x="8156" y="14311"/>
                    <a:pt x="5147" y="15847"/>
                    <a:pt x="3374" y="16759"/>
                  </a:cubicBezTo>
                  <a:cubicBezTo>
                    <a:pt x="1600" y="17671"/>
                    <a:pt x="1063" y="17959"/>
                    <a:pt x="633" y="18391"/>
                  </a:cubicBezTo>
                  <a:cubicBezTo>
                    <a:pt x="203" y="18823"/>
                    <a:pt x="-119" y="19399"/>
                    <a:pt x="42" y="19831"/>
                  </a:cubicBezTo>
                  <a:cubicBezTo>
                    <a:pt x="203" y="20263"/>
                    <a:pt x="848" y="20551"/>
                    <a:pt x="3105" y="20647"/>
                  </a:cubicBezTo>
                  <a:cubicBezTo>
                    <a:pt x="5362" y="20743"/>
                    <a:pt x="9230" y="20647"/>
                    <a:pt x="12562" y="20743"/>
                  </a:cubicBezTo>
                  <a:cubicBezTo>
                    <a:pt x="15893" y="20839"/>
                    <a:pt x="18687" y="21127"/>
                    <a:pt x="21481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230859" y="4287461"/>
              <a:ext cx="187545" cy="3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24" fill="norm" stroke="1" extrusionOk="0">
                  <a:moveTo>
                    <a:pt x="21031" y="2758"/>
                  </a:moveTo>
                  <a:cubicBezTo>
                    <a:pt x="21031" y="2026"/>
                    <a:pt x="21031" y="1293"/>
                    <a:pt x="20438" y="805"/>
                  </a:cubicBezTo>
                  <a:cubicBezTo>
                    <a:pt x="19844" y="317"/>
                    <a:pt x="18657" y="73"/>
                    <a:pt x="17471" y="12"/>
                  </a:cubicBezTo>
                  <a:cubicBezTo>
                    <a:pt x="16284" y="-49"/>
                    <a:pt x="15097" y="73"/>
                    <a:pt x="12486" y="1476"/>
                  </a:cubicBezTo>
                  <a:cubicBezTo>
                    <a:pt x="9875" y="2880"/>
                    <a:pt x="5840" y="5565"/>
                    <a:pt x="3229" y="8432"/>
                  </a:cubicBezTo>
                  <a:cubicBezTo>
                    <a:pt x="618" y="11300"/>
                    <a:pt x="-569" y="14351"/>
                    <a:pt x="262" y="16609"/>
                  </a:cubicBezTo>
                  <a:cubicBezTo>
                    <a:pt x="1093" y="18866"/>
                    <a:pt x="3941" y="20331"/>
                    <a:pt x="7145" y="20941"/>
                  </a:cubicBezTo>
                  <a:cubicBezTo>
                    <a:pt x="10350" y="21551"/>
                    <a:pt x="13910" y="21307"/>
                    <a:pt x="17471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5455512" y="4368749"/>
              <a:ext cx="280392" cy="29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6" fill="norm" stroke="1" extrusionOk="0">
                  <a:moveTo>
                    <a:pt x="21353" y="1727"/>
                  </a:moveTo>
                  <a:cubicBezTo>
                    <a:pt x="20869" y="956"/>
                    <a:pt x="20386" y="185"/>
                    <a:pt x="18210" y="30"/>
                  </a:cubicBezTo>
                  <a:cubicBezTo>
                    <a:pt x="16034" y="-124"/>
                    <a:pt x="12165" y="339"/>
                    <a:pt x="9908" y="802"/>
                  </a:cubicBezTo>
                  <a:cubicBezTo>
                    <a:pt x="7652" y="1265"/>
                    <a:pt x="7007" y="1727"/>
                    <a:pt x="6523" y="2345"/>
                  </a:cubicBezTo>
                  <a:cubicBezTo>
                    <a:pt x="6040" y="2962"/>
                    <a:pt x="5717" y="3733"/>
                    <a:pt x="5798" y="4505"/>
                  </a:cubicBezTo>
                  <a:cubicBezTo>
                    <a:pt x="5878" y="5276"/>
                    <a:pt x="6362" y="6047"/>
                    <a:pt x="7168" y="6742"/>
                  </a:cubicBezTo>
                  <a:cubicBezTo>
                    <a:pt x="7974" y="7436"/>
                    <a:pt x="9102" y="8053"/>
                    <a:pt x="9666" y="8825"/>
                  </a:cubicBezTo>
                  <a:cubicBezTo>
                    <a:pt x="10231" y="9596"/>
                    <a:pt x="10231" y="10522"/>
                    <a:pt x="9263" y="11447"/>
                  </a:cubicBezTo>
                  <a:cubicBezTo>
                    <a:pt x="8296" y="12373"/>
                    <a:pt x="6362" y="13299"/>
                    <a:pt x="4669" y="14225"/>
                  </a:cubicBezTo>
                  <a:cubicBezTo>
                    <a:pt x="2977" y="15150"/>
                    <a:pt x="1526" y="16076"/>
                    <a:pt x="720" y="17079"/>
                  </a:cubicBezTo>
                  <a:cubicBezTo>
                    <a:pt x="-86" y="18082"/>
                    <a:pt x="-247" y="19162"/>
                    <a:pt x="398" y="19933"/>
                  </a:cubicBezTo>
                  <a:cubicBezTo>
                    <a:pt x="1043" y="20705"/>
                    <a:pt x="2493" y="21167"/>
                    <a:pt x="5556" y="21322"/>
                  </a:cubicBezTo>
                  <a:cubicBezTo>
                    <a:pt x="8619" y="21476"/>
                    <a:pt x="13293" y="21322"/>
                    <a:pt x="17968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5704153" y="4709947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735903" y="453214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5631356" y="4148688"/>
              <a:ext cx="168048" cy="11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9" fill="norm" stroke="1" extrusionOk="0">
                  <a:moveTo>
                    <a:pt x="9286" y="4142"/>
                  </a:moveTo>
                  <a:cubicBezTo>
                    <a:pt x="8476" y="2512"/>
                    <a:pt x="7666" y="882"/>
                    <a:pt x="6586" y="270"/>
                  </a:cubicBezTo>
                  <a:cubicBezTo>
                    <a:pt x="5506" y="-341"/>
                    <a:pt x="4156" y="67"/>
                    <a:pt x="3076" y="1697"/>
                  </a:cubicBezTo>
                  <a:cubicBezTo>
                    <a:pt x="1996" y="3327"/>
                    <a:pt x="1186" y="6180"/>
                    <a:pt x="646" y="8625"/>
                  </a:cubicBezTo>
                  <a:cubicBezTo>
                    <a:pt x="106" y="11070"/>
                    <a:pt x="-164" y="13108"/>
                    <a:pt x="106" y="12904"/>
                  </a:cubicBezTo>
                  <a:cubicBezTo>
                    <a:pt x="376" y="12701"/>
                    <a:pt x="1186" y="10255"/>
                    <a:pt x="1996" y="8217"/>
                  </a:cubicBezTo>
                  <a:cubicBezTo>
                    <a:pt x="2806" y="6180"/>
                    <a:pt x="3616" y="4550"/>
                    <a:pt x="5236" y="3327"/>
                  </a:cubicBezTo>
                  <a:cubicBezTo>
                    <a:pt x="6856" y="2104"/>
                    <a:pt x="9286" y="1289"/>
                    <a:pt x="12121" y="4346"/>
                  </a:cubicBezTo>
                  <a:cubicBezTo>
                    <a:pt x="14956" y="7402"/>
                    <a:pt x="18196" y="14331"/>
                    <a:pt x="21436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818453" y="4297197"/>
              <a:ext cx="140184" cy="4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74" fill="norm" stroke="1" extrusionOk="0">
                  <a:moveTo>
                    <a:pt x="12388" y="0"/>
                  </a:moveTo>
                  <a:cubicBezTo>
                    <a:pt x="15565" y="3180"/>
                    <a:pt x="18741" y="6359"/>
                    <a:pt x="20171" y="9155"/>
                  </a:cubicBezTo>
                  <a:cubicBezTo>
                    <a:pt x="21600" y="11951"/>
                    <a:pt x="21282" y="14363"/>
                    <a:pt x="19059" y="16392"/>
                  </a:cubicBezTo>
                  <a:cubicBezTo>
                    <a:pt x="16835" y="18420"/>
                    <a:pt x="12706" y="20065"/>
                    <a:pt x="9688" y="20832"/>
                  </a:cubicBezTo>
                  <a:cubicBezTo>
                    <a:pt x="6671" y="21600"/>
                    <a:pt x="4765" y="21490"/>
                    <a:pt x="3335" y="20887"/>
                  </a:cubicBezTo>
                  <a:cubicBezTo>
                    <a:pt x="1906" y="20284"/>
                    <a:pt x="953" y="19188"/>
                    <a:pt x="0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913703" y="4125739"/>
              <a:ext cx="146051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5804"/>
                  </a:moveTo>
                  <a:cubicBezTo>
                    <a:pt x="313" y="4192"/>
                    <a:pt x="626" y="2580"/>
                    <a:pt x="1565" y="1452"/>
                  </a:cubicBezTo>
                  <a:cubicBezTo>
                    <a:pt x="2504" y="324"/>
                    <a:pt x="4070" y="-321"/>
                    <a:pt x="5322" y="163"/>
                  </a:cubicBezTo>
                  <a:cubicBezTo>
                    <a:pt x="6574" y="646"/>
                    <a:pt x="7513" y="2258"/>
                    <a:pt x="8296" y="4676"/>
                  </a:cubicBezTo>
                  <a:cubicBezTo>
                    <a:pt x="9078" y="7094"/>
                    <a:pt x="9704" y="10318"/>
                    <a:pt x="9704" y="12736"/>
                  </a:cubicBezTo>
                  <a:cubicBezTo>
                    <a:pt x="9704" y="15154"/>
                    <a:pt x="9078" y="16766"/>
                    <a:pt x="10957" y="18055"/>
                  </a:cubicBezTo>
                  <a:cubicBezTo>
                    <a:pt x="12835" y="19345"/>
                    <a:pt x="17217" y="20312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561403" y="4524574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92" y="4868"/>
                    <a:pt x="12185" y="-1303"/>
                    <a:pt x="15785" y="240"/>
                  </a:cubicBezTo>
                  <a:cubicBezTo>
                    <a:pt x="19385" y="1783"/>
                    <a:pt x="2049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605853" y="4640097"/>
              <a:ext cx="165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108" y="16200"/>
                    <a:pt x="2215" y="21600"/>
                    <a:pt x="5815" y="19800"/>
                  </a:cubicBezTo>
                  <a:cubicBezTo>
                    <a:pt x="9415" y="18000"/>
                    <a:pt x="15508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962397" y="4428828"/>
              <a:ext cx="309844" cy="37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57" fill="norm" stroke="1" extrusionOk="0">
                  <a:moveTo>
                    <a:pt x="20951" y="1908"/>
                  </a:moveTo>
                  <a:cubicBezTo>
                    <a:pt x="21243" y="1064"/>
                    <a:pt x="21535" y="219"/>
                    <a:pt x="21243" y="38"/>
                  </a:cubicBezTo>
                  <a:cubicBezTo>
                    <a:pt x="20951" y="-143"/>
                    <a:pt x="20076" y="340"/>
                    <a:pt x="17959" y="1245"/>
                  </a:cubicBezTo>
                  <a:cubicBezTo>
                    <a:pt x="15843" y="2150"/>
                    <a:pt x="12486" y="3477"/>
                    <a:pt x="10370" y="4322"/>
                  </a:cubicBezTo>
                  <a:cubicBezTo>
                    <a:pt x="8254" y="5166"/>
                    <a:pt x="7378" y="5529"/>
                    <a:pt x="6721" y="5951"/>
                  </a:cubicBezTo>
                  <a:cubicBezTo>
                    <a:pt x="6065" y="6373"/>
                    <a:pt x="5627" y="6856"/>
                    <a:pt x="5700" y="7339"/>
                  </a:cubicBezTo>
                  <a:cubicBezTo>
                    <a:pt x="5773" y="7821"/>
                    <a:pt x="6357" y="8304"/>
                    <a:pt x="7524" y="8666"/>
                  </a:cubicBezTo>
                  <a:cubicBezTo>
                    <a:pt x="8692" y="9028"/>
                    <a:pt x="10443" y="9269"/>
                    <a:pt x="11903" y="9511"/>
                  </a:cubicBezTo>
                  <a:cubicBezTo>
                    <a:pt x="13362" y="9752"/>
                    <a:pt x="14530" y="9993"/>
                    <a:pt x="15332" y="10355"/>
                  </a:cubicBezTo>
                  <a:cubicBezTo>
                    <a:pt x="16135" y="10717"/>
                    <a:pt x="16573" y="11200"/>
                    <a:pt x="16427" y="11683"/>
                  </a:cubicBezTo>
                  <a:cubicBezTo>
                    <a:pt x="16281" y="12165"/>
                    <a:pt x="15551" y="12648"/>
                    <a:pt x="13435" y="13432"/>
                  </a:cubicBezTo>
                  <a:cubicBezTo>
                    <a:pt x="11319" y="14217"/>
                    <a:pt x="7816" y="15303"/>
                    <a:pt x="5481" y="16087"/>
                  </a:cubicBezTo>
                  <a:cubicBezTo>
                    <a:pt x="3146" y="16872"/>
                    <a:pt x="1978" y="17354"/>
                    <a:pt x="1176" y="17837"/>
                  </a:cubicBezTo>
                  <a:cubicBezTo>
                    <a:pt x="373" y="18320"/>
                    <a:pt x="-65" y="18802"/>
                    <a:pt x="8" y="19225"/>
                  </a:cubicBezTo>
                  <a:cubicBezTo>
                    <a:pt x="81" y="19647"/>
                    <a:pt x="665" y="20009"/>
                    <a:pt x="2927" y="20250"/>
                  </a:cubicBezTo>
                  <a:cubicBezTo>
                    <a:pt x="5189" y="20492"/>
                    <a:pt x="9130" y="20612"/>
                    <a:pt x="12121" y="20793"/>
                  </a:cubicBezTo>
                  <a:cubicBezTo>
                    <a:pt x="15113" y="20974"/>
                    <a:pt x="17157" y="21216"/>
                    <a:pt x="192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556103" y="4372901"/>
              <a:ext cx="154651" cy="40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18" fill="norm" stroke="1" extrusionOk="0">
                  <a:moveTo>
                    <a:pt x="17586" y="3644"/>
                  </a:moveTo>
                  <a:cubicBezTo>
                    <a:pt x="18450" y="3205"/>
                    <a:pt x="19314" y="2766"/>
                    <a:pt x="19890" y="2109"/>
                  </a:cubicBezTo>
                  <a:cubicBezTo>
                    <a:pt x="20466" y="1451"/>
                    <a:pt x="20754" y="574"/>
                    <a:pt x="20178" y="190"/>
                  </a:cubicBezTo>
                  <a:cubicBezTo>
                    <a:pt x="19602" y="-194"/>
                    <a:pt x="18162" y="-84"/>
                    <a:pt x="15138" y="1341"/>
                  </a:cubicBezTo>
                  <a:cubicBezTo>
                    <a:pt x="12114" y="2766"/>
                    <a:pt x="7506" y="5508"/>
                    <a:pt x="4338" y="8249"/>
                  </a:cubicBezTo>
                  <a:cubicBezTo>
                    <a:pt x="1170" y="10990"/>
                    <a:pt x="-558" y="13731"/>
                    <a:pt x="162" y="15979"/>
                  </a:cubicBezTo>
                  <a:cubicBezTo>
                    <a:pt x="882" y="18226"/>
                    <a:pt x="4050" y="19981"/>
                    <a:pt x="7938" y="20693"/>
                  </a:cubicBezTo>
                  <a:cubicBezTo>
                    <a:pt x="11826" y="21406"/>
                    <a:pt x="16434" y="21077"/>
                    <a:pt x="21042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7858628" y="4430547"/>
              <a:ext cx="1315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722" y="0"/>
                  </a:moveTo>
                  <a:cubicBezTo>
                    <a:pt x="47" y="1895"/>
                    <a:pt x="-628" y="3789"/>
                    <a:pt x="1059" y="6632"/>
                  </a:cubicBezTo>
                  <a:cubicBezTo>
                    <a:pt x="2747" y="9474"/>
                    <a:pt x="6797" y="13263"/>
                    <a:pt x="10510" y="15916"/>
                  </a:cubicBezTo>
                  <a:cubicBezTo>
                    <a:pt x="14222" y="18568"/>
                    <a:pt x="17597" y="20084"/>
                    <a:pt x="20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939353" y="4424197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29"/>
                    <a:pt x="17365" y="257"/>
                    <a:pt x="15035" y="964"/>
                  </a:cubicBezTo>
                  <a:cubicBezTo>
                    <a:pt x="12706" y="1671"/>
                    <a:pt x="10165" y="2957"/>
                    <a:pt x="7624" y="5271"/>
                  </a:cubicBezTo>
                  <a:cubicBezTo>
                    <a:pt x="5082" y="7586"/>
                    <a:pt x="2541" y="10929"/>
                    <a:pt x="1271" y="13821"/>
                  </a:cubicBezTo>
                  <a:cubicBezTo>
                    <a:pt x="0" y="16714"/>
                    <a:pt x="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8098103" y="474169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090622" y="4614697"/>
              <a:ext cx="265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4400"/>
                    <a:pt x="-773" y="7200"/>
                    <a:pt x="58" y="3600"/>
                  </a:cubicBezTo>
                  <a:cubicBezTo>
                    <a:pt x="889" y="0"/>
                    <a:pt x="10858" y="0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364803" y="464644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688653" y="4487697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57"/>
                    <a:pt x="9164" y="8914"/>
                    <a:pt x="12764" y="12514"/>
                  </a:cubicBezTo>
                  <a:cubicBezTo>
                    <a:pt x="16364" y="16114"/>
                    <a:pt x="18982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720403" y="4513097"/>
              <a:ext cx="1460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214"/>
                    <a:pt x="12209" y="6429"/>
                    <a:pt x="8609" y="10029"/>
                  </a:cubicBezTo>
                  <a:cubicBezTo>
                    <a:pt x="5009" y="13629"/>
                    <a:pt x="2504" y="17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853753" y="479249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8841053" y="467819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8789684" y="4342590"/>
              <a:ext cx="12122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86" fill="norm" stroke="1" extrusionOk="0">
                  <a:moveTo>
                    <a:pt x="2335" y="6986"/>
                  </a:moveTo>
                  <a:cubicBezTo>
                    <a:pt x="1962" y="9386"/>
                    <a:pt x="1590" y="11786"/>
                    <a:pt x="1031" y="14186"/>
                  </a:cubicBezTo>
                  <a:cubicBezTo>
                    <a:pt x="473" y="16586"/>
                    <a:pt x="-272" y="18986"/>
                    <a:pt x="100" y="18026"/>
                  </a:cubicBezTo>
                  <a:cubicBezTo>
                    <a:pt x="473" y="17066"/>
                    <a:pt x="1962" y="12746"/>
                    <a:pt x="3266" y="9626"/>
                  </a:cubicBezTo>
                  <a:cubicBezTo>
                    <a:pt x="4569" y="6506"/>
                    <a:pt x="5687" y="4586"/>
                    <a:pt x="6990" y="2906"/>
                  </a:cubicBezTo>
                  <a:cubicBezTo>
                    <a:pt x="8294" y="1226"/>
                    <a:pt x="9783" y="-214"/>
                    <a:pt x="11087" y="26"/>
                  </a:cubicBezTo>
                  <a:cubicBezTo>
                    <a:pt x="12390" y="266"/>
                    <a:pt x="13507" y="2186"/>
                    <a:pt x="15183" y="6026"/>
                  </a:cubicBezTo>
                  <a:cubicBezTo>
                    <a:pt x="16859" y="9866"/>
                    <a:pt x="19094" y="15626"/>
                    <a:pt x="2132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8961703" y="4392447"/>
              <a:ext cx="90842" cy="48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19" fill="norm" stroke="1" extrusionOk="0">
                  <a:moveTo>
                    <a:pt x="13255" y="0"/>
                  </a:moveTo>
                  <a:cubicBezTo>
                    <a:pt x="16200" y="2700"/>
                    <a:pt x="19145" y="5400"/>
                    <a:pt x="20373" y="8147"/>
                  </a:cubicBezTo>
                  <a:cubicBezTo>
                    <a:pt x="21600" y="10893"/>
                    <a:pt x="21109" y="13686"/>
                    <a:pt x="19636" y="15688"/>
                  </a:cubicBezTo>
                  <a:cubicBezTo>
                    <a:pt x="18164" y="17690"/>
                    <a:pt x="15709" y="18900"/>
                    <a:pt x="12764" y="19831"/>
                  </a:cubicBezTo>
                  <a:cubicBezTo>
                    <a:pt x="9818" y="20762"/>
                    <a:pt x="6382" y="21414"/>
                    <a:pt x="4173" y="21507"/>
                  </a:cubicBezTo>
                  <a:cubicBezTo>
                    <a:pt x="1964" y="21600"/>
                    <a:pt x="982" y="21134"/>
                    <a:pt x="491" y="20622"/>
                  </a:cubicBezTo>
                  <a:cubicBezTo>
                    <a:pt x="0" y="20110"/>
                    <a:pt x="0" y="19552"/>
                    <a:pt x="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9139503" y="4197299"/>
              <a:ext cx="133351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1207"/>
                  </a:moveTo>
                  <a:cubicBezTo>
                    <a:pt x="1371" y="510"/>
                    <a:pt x="2743" y="-187"/>
                    <a:pt x="5314" y="45"/>
                  </a:cubicBezTo>
                  <a:cubicBezTo>
                    <a:pt x="7886" y="278"/>
                    <a:pt x="11657" y="1439"/>
                    <a:pt x="14057" y="3181"/>
                  </a:cubicBezTo>
                  <a:cubicBezTo>
                    <a:pt x="16457" y="4923"/>
                    <a:pt x="17486" y="7245"/>
                    <a:pt x="16286" y="9568"/>
                  </a:cubicBezTo>
                  <a:cubicBezTo>
                    <a:pt x="15086" y="11890"/>
                    <a:pt x="11657" y="14213"/>
                    <a:pt x="9600" y="15955"/>
                  </a:cubicBezTo>
                  <a:cubicBezTo>
                    <a:pt x="7543" y="17697"/>
                    <a:pt x="6857" y="18858"/>
                    <a:pt x="7543" y="19555"/>
                  </a:cubicBezTo>
                  <a:cubicBezTo>
                    <a:pt x="8229" y="20252"/>
                    <a:pt x="10286" y="20484"/>
                    <a:pt x="12857" y="20716"/>
                  </a:cubicBezTo>
                  <a:cubicBezTo>
                    <a:pt x="15429" y="20948"/>
                    <a:pt x="18514" y="21181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7767903" y="4872931"/>
              <a:ext cx="22860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7850453" y="4963947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8574353" y="4919497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663253" y="4982997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77308" y="5002047"/>
              <a:ext cx="7749446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21595" y="0"/>
                  </a:moveTo>
                  <a:cubicBezTo>
                    <a:pt x="21577" y="1080"/>
                    <a:pt x="21560" y="2160"/>
                    <a:pt x="21548" y="3375"/>
                  </a:cubicBezTo>
                  <a:cubicBezTo>
                    <a:pt x="21536" y="4590"/>
                    <a:pt x="21530" y="5940"/>
                    <a:pt x="21501" y="7313"/>
                  </a:cubicBezTo>
                  <a:cubicBezTo>
                    <a:pt x="21471" y="8685"/>
                    <a:pt x="21418" y="10080"/>
                    <a:pt x="21344" y="11070"/>
                  </a:cubicBezTo>
                  <a:cubicBezTo>
                    <a:pt x="21271" y="12060"/>
                    <a:pt x="21176" y="12645"/>
                    <a:pt x="21058" y="13140"/>
                  </a:cubicBezTo>
                  <a:cubicBezTo>
                    <a:pt x="20940" y="13635"/>
                    <a:pt x="20799" y="14040"/>
                    <a:pt x="20619" y="14423"/>
                  </a:cubicBezTo>
                  <a:cubicBezTo>
                    <a:pt x="20439" y="14805"/>
                    <a:pt x="20221" y="15165"/>
                    <a:pt x="19999" y="15503"/>
                  </a:cubicBezTo>
                  <a:cubicBezTo>
                    <a:pt x="19778" y="15840"/>
                    <a:pt x="19554" y="16155"/>
                    <a:pt x="19333" y="16448"/>
                  </a:cubicBezTo>
                  <a:cubicBezTo>
                    <a:pt x="19112" y="16740"/>
                    <a:pt x="18894" y="17010"/>
                    <a:pt x="18678" y="17258"/>
                  </a:cubicBezTo>
                  <a:cubicBezTo>
                    <a:pt x="18463" y="17505"/>
                    <a:pt x="18251" y="17730"/>
                    <a:pt x="18021" y="17932"/>
                  </a:cubicBezTo>
                  <a:cubicBezTo>
                    <a:pt x="17791" y="18135"/>
                    <a:pt x="17543" y="18315"/>
                    <a:pt x="17301" y="18472"/>
                  </a:cubicBezTo>
                  <a:cubicBezTo>
                    <a:pt x="17059" y="18630"/>
                    <a:pt x="16823" y="18765"/>
                    <a:pt x="16575" y="18923"/>
                  </a:cubicBezTo>
                  <a:cubicBezTo>
                    <a:pt x="16328" y="19080"/>
                    <a:pt x="16068" y="19260"/>
                    <a:pt x="15838" y="19395"/>
                  </a:cubicBezTo>
                  <a:cubicBezTo>
                    <a:pt x="15608" y="19530"/>
                    <a:pt x="15408" y="19620"/>
                    <a:pt x="15210" y="19733"/>
                  </a:cubicBezTo>
                  <a:cubicBezTo>
                    <a:pt x="15012" y="19845"/>
                    <a:pt x="14818" y="19980"/>
                    <a:pt x="14614" y="20092"/>
                  </a:cubicBezTo>
                  <a:cubicBezTo>
                    <a:pt x="14411" y="20205"/>
                    <a:pt x="14198" y="20295"/>
                    <a:pt x="13989" y="20408"/>
                  </a:cubicBezTo>
                  <a:cubicBezTo>
                    <a:pt x="13780" y="20520"/>
                    <a:pt x="13573" y="20655"/>
                    <a:pt x="13358" y="20767"/>
                  </a:cubicBezTo>
                  <a:cubicBezTo>
                    <a:pt x="13143" y="20880"/>
                    <a:pt x="12918" y="20970"/>
                    <a:pt x="12694" y="21060"/>
                  </a:cubicBezTo>
                  <a:cubicBezTo>
                    <a:pt x="12470" y="21150"/>
                    <a:pt x="12246" y="21240"/>
                    <a:pt x="12016" y="21307"/>
                  </a:cubicBezTo>
                  <a:cubicBezTo>
                    <a:pt x="11786" y="21375"/>
                    <a:pt x="11550" y="21420"/>
                    <a:pt x="11314" y="21465"/>
                  </a:cubicBezTo>
                  <a:cubicBezTo>
                    <a:pt x="11078" y="21510"/>
                    <a:pt x="10842" y="21555"/>
                    <a:pt x="10600" y="21577"/>
                  </a:cubicBezTo>
                  <a:cubicBezTo>
                    <a:pt x="10359" y="21600"/>
                    <a:pt x="10111" y="21600"/>
                    <a:pt x="9866" y="21600"/>
                  </a:cubicBezTo>
                  <a:cubicBezTo>
                    <a:pt x="9621" y="21600"/>
                    <a:pt x="9379" y="21600"/>
                    <a:pt x="9138" y="21600"/>
                  </a:cubicBezTo>
                  <a:cubicBezTo>
                    <a:pt x="8896" y="21600"/>
                    <a:pt x="8654" y="21600"/>
                    <a:pt x="8412" y="21577"/>
                  </a:cubicBezTo>
                  <a:cubicBezTo>
                    <a:pt x="8170" y="21555"/>
                    <a:pt x="7928" y="21510"/>
                    <a:pt x="7689" y="21465"/>
                  </a:cubicBezTo>
                  <a:cubicBezTo>
                    <a:pt x="7451" y="21420"/>
                    <a:pt x="7215" y="21375"/>
                    <a:pt x="6991" y="21285"/>
                  </a:cubicBezTo>
                  <a:cubicBezTo>
                    <a:pt x="6766" y="21195"/>
                    <a:pt x="6554" y="21060"/>
                    <a:pt x="6342" y="20925"/>
                  </a:cubicBezTo>
                  <a:cubicBezTo>
                    <a:pt x="6129" y="20790"/>
                    <a:pt x="5917" y="20655"/>
                    <a:pt x="5687" y="20497"/>
                  </a:cubicBezTo>
                  <a:cubicBezTo>
                    <a:pt x="5457" y="20340"/>
                    <a:pt x="5209" y="20160"/>
                    <a:pt x="4961" y="20003"/>
                  </a:cubicBezTo>
                  <a:cubicBezTo>
                    <a:pt x="4714" y="19845"/>
                    <a:pt x="4466" y="19710"/>
                    <a:pt x="4224" y="19552"/>
                  </a:cubicBezTo>
                  <a:cubicBezTo>
                    <a:pt x="3982" y="19395"/>
                    <a:pt x="3746" y="19215"/>
                    <a:pt x="3508" y="19012"/>
                  </a:cubicBezTo>
                  <a:cubicBezTo>
                    <a:pt x="3269" y="18810"/>
                    <a:pt x="3027" y="18585"/>
                    <a:pt x="2791" y="18315"/>
                  </a:cubicBezTo>
                  <a:cubicBezTo>
                    <a:pt x="2555" y="18045"/>
                    <a:pt x="2325" y="17730"/>
                    <a:pt x="2113" y="17460"/>
                  </a:cubicBezTo>
                  <a:cubicBezTo>
                    <a:pt x="1900" y="17190"/>
                    <a:pt x="1706" y="16965"/>
                    <a:pt x="1514" y="16650"/>
                  </a:cubicBezTo>
                  <a:cubicBezTo>
                    <a:pt x="1322" y="16335"/>
                    <a:pt x="1133" y="15930"/>
                    <a:pt x="1010" y="15570"/>
                  </a:cubicBezTo>
                  <a:cubicBezTo>
                    <a:pt x="886" y="15210"/>
                    <a:pt x="827" y="14895"/>
                    <a:pt x="732" y="14602"/>
                  </a:cubicBezTo>
                  <a:cubicBezTo>
                    <a:pt x="638" y="14310"/>
                    <a:pt x="508" y="14040"/>
                    <a:pt x="393" y="13883"/>
                  </a:cubicBezTo>
                  <a:cubicBezTo>
                    <a:pt x="278" y="13725"/>
                    <a:pt x="178" y="13680"/>
                    <a:pt x="110" y="13657"/>
                  </a:cubicBezTo>
                  <a:cubicBezTo>
                    <a:pt x="42" y="13635"/>
                    <a:pt x="7" y="13635"/>
                    <a:pt x="1" y="13545"/>
                  </a:cubicBezTo>
                  <a:cubicBezTo>
                    <a:pt x="-5" y="13455"/>
                    <a:pt x="19" y="13275"/>
                    <a:pt x="42" y="13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66187" y="5497448"/>
              <a:ext cx="134217" cy="2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7" fill="norm" stroke="1" extrusionOk="0">
                  <a:moveTo>
                    <a:pt x="21071" y="2662"/>
                  </a:moveTo>
                  <a:cubicBezTo>
                    <a:pt x="21071" y="1548"/>
                    <a:pt x="21071" y="435"/>
                    <a:pt x="20240" y="101"/>
                  </a:cubicBezTo>
                  <a:cubicBezTo>
                    <a:pt x="19409" y="-233"/>
                    <a:pt x="17748" y="212"/>
                    <a:pt x="14093" y="2216"/>
                  </a:cubicBezTo>
                  <a:cubicBezTo>
                    <a:pt x="10437" y="4221"/>
                    <a:pt x="4788" y="7783"/>
                    <a:pt x="2129" y="10790"/>
                  </a:cubicBezTo>
                  <a:cubicBezTo>
                    <a:pt x="-529" y="13796"/>
                    <a:pt x="-197" y="16245"/>
                    <a:pt x="468" y="17915"/>
                  </a:cubicBezTo>
                  <a:cubicBezTo>
                    <a:pt x="1133" y="19586"/>
                    <a:pt x="2129" y="20476"/>
                    <a:pt x="5453" y="20922"/>
                  </a:cubicBezTo>
                  <a:cubicBezTo>
                    <a:pt x="8776" y="21367"/>
                    <a:pt x="14425" y="21367"/>
                    <a:pt x="2007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Drawing"/>
          <p:cNvGrpSpPr/>
          <p:nvPr/>
        </p:nvGrpSpPr>
        <p:grpSpPr>
          <a:xfrm>
            <a:off x="482600" y="1351491"/>
            <a:ext cx="12105470" cy="8211609"/>
            <a:chOff x="0" y="0"/>
            <a:chExt cx="12105469" cy="8211608"/>
          </a:xfrm>
        </p:grpSpPr>
        <p:sp>
          <p:nvSpPr>
            <p:cNvPr id="288" name="Line"/>
            <p:cNvSpPr/>
            <p:nvPr/>
          </p:nvSpPr>
          <p:spPr>
            <a:xfrm>
              <a:off x="1924992" y="194420"/>
              <a:ext cx="49858" cy="34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63" fill="norm" stroke="1" extrusionOk="0">
                  <a:moveTo>
                    <a:pt x="7699" y="605"/>
                  </a:moveTo>
                  <a:cubicBezTo>
                    <a:pt x="4099" y="214"/>
                    <a:pt x="499" y="-176"/>
                    <a:pt x="49" y="84"/>
                  </a:cubicBezTo>
                  <a:cubicBezTo>
                    <a:pt x="-401" y="344"/>
                    <a:pt x="2299" y="1255"/>
                    <a:pt x="5449" y="3858"/>
                  </a:cubicBezTo>
                  <a:cubicBezTo>
                    <a:pt x="8599" y="6460"/>
                    <a:pt x="12199" y="10754"/>
                    <a:pt x="13999" y="13747"/>
                  </a:cubicBezTo>
                  <a:cubicBezTo>
                    <a:pt x="15799" y="16740"/>
                    <a:pt x="15799" y="18431"/>
                    <a:pt x="15799" y="19602"/>
                  </a:cubicBezTo>
                  <a:cubicBezTo>
                    <a:pt x="15799" y="20773"/>
                    <a:pt x="15799" y="21424"/>
                    <a:pt x="16699" y="21359"/>
                  </a:cubicBezTo>
                  <a:cubicBezTo>
                    <a:pt x="17599" y="21294"/>
                    <a:pt x="19399" y="20513"/>
                    <a:pt x="21199" y="1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951566" y="116517"/>
              <a:ext cx="280266" cy="4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93" fill="norm" stroke="1" extrusionOk="0">
                  <a:moveTo>
                    <a:pt x="2224" y="2231"/>
                  </a:moveTo>
                  <a:cubicBezTo>
                    <a:pt x="1112" y="1467"/>
                    <a:pt x="0" y="704"/>
                    <a:pt x="0" y="322"/>
                  </a:cubicBezTo>
                  <a:cubicBezTo>
                    <a:pt x="0" y="-60"/>
                    <a:pt x="1112" y="-60"/>
                    <a:pt x="3494" y="104"/>
                  </a:cubicBezTo>
                  <a:cubicBezTo>
                    <a:pt x="5876" y="267"/>
                    <a:pt x="9529" y="595"/>
                    <a:pt x="12865" y="1685"/>
                  </a:cubicBezTo>
                  <a:cubicBezTo>
                    <a:pt x="16200" y="2776"/>
                    <a:pt x="19218" y="4631"/>
                    <a:pt x="20409" y="7031"/>
                  </a:cubicBezTo>
                  <a:cubicBezTo>
                    <a:pt x="21600" y="9431"/>
                    <a:pt x="20965" y="12376"/>
                    <a:pt x="19456" y="14722"/>
                  </a:cubicBezTo>
                  <a:cubicBezTo>
                    <a:pt x="17947" y="17067"/>
                    <a:pt x="15565" y="18813"/>
                    <a:pt x="13976" y="19849"/>
                  </a:cubicBezTo>
                  <a:cubicBezTo>
                    <a:pt x="12388" y="20885"/>
                    <a:pt x="11594" y="21213"/>
                    <a:pt x="10800" y="21376"/>
                  </a:cubicBezTo>
                  <a:cubicBezTo>
                    <a:pt x="10006" y="21540"/>
                    <a:pt x="9212" y="21540"/>
                    <a:pt x="8576" y="21322"/>
                  </a:cubicBezTo>
                  <a:cubicBezTo>
                    <a:pt x="7941" y="21104"/>
                    <a:pt x="7465" y="20667"/>
                    <a:pt x="7544" y="20231"/>
                  </a:cubicBezTo>
                  <a:cubicBezTo>
                    <a:pt x="7624" y="19795"/>
                    <a:pt x="8259" y="19358"/>
                    <a:pt x="8894" y="18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2432050" y="305858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51100" y="363008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767570" y="118714"/>
              <a:ext cx="134381" cy="41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429" fill="norm" stroke="1" extrusionOk="0">
                  <a:moveTo>
                    <a:pt x="21097" y="2097"/>
                  </a:moveTo>
                  <a:cubicBezTo>
                    <a:pt x="18106" y="1233"/>
                    <a:pt x="15115" y="369"/>
                    <a:pt x="11626" y="99"/>
                  </a:cubicBezTo>
                  <a:cubicBezTo>
                    <a:pt x="8137" y="-171"/>
                    <a:pt x="4149" y="153"/>
                    <a:pt x="1989" y="585"/>
                  </a:cubicBezTo>
                  <a:cubicBezTo>
                    <a:pt x="-171" y="1017"/>
                    <a:pt x="-503" y="1557"/>
                    <a:pt x="660" y="2259"/>
                  </a:cubicBezTo>
                  <a:cubicBezTo>
                    <a:pt x="1823" y="2961"/>
                    <a:pt x="4482" y="3825"/>
                    <a:pt x="6309" y="4797"/>
                  </a:cubicBezTo>
                  <a:cubicBezTo>
                    <a:pt x="8137" y="5769"/>
                    <a:pt x="9134" y="6849"/>
                    <a:pt x="9466" y="7659"/>
                  </a:cubicBezTo>
                  <a:cubicBezTo>
                    <a:pt x="9799" y="8469"/>
                    <a:pt x="9466" y="9009"/>
                    <a:pt x="8137" y="9603"/>
                  </a:cubicBezTo>
                  <a:cubicBezTo>
                    <a:pt x="6808" y="10197"/>
                    <a:pt x="4482" y="10845"/>
                    <a:pt x="4315" y="11223"/>
                  </a:cubicBezTo>
                  <a:cubicBezTo>
                    <a:pt x="4149" y="11601"/>
                    <a:pt x="6143" y="11709"/>
                    <a:pt x="7306" y="12033"/>
                  </a:cubicBezTo>
                  <a:cubicBezTo>
                    <a:pt x="8469" y="12357"/>
                    <a:pt x="8802" y="12897"/>
                    <a:pt x="7971" y="14031"/>
                  </a:cubicBezTo>
                  <a:cubicBezTo>
                    <a:pt x="7140" y="15165"/>
                    <a:pt x="5146" y="16893"/>
                    <a:pt x="3983" y="18189"/>
                  </a:cubicBezTo>
                  <a:cubicBezTo>
                    <a:pt x="2820" y="19485"/>
                    <a:pt x="2488" y="20349"/>
                    <a:pt x="3152" y="20835"/>
                  </a:cubicBezTo>
                  <a:cubicBezTo>
                    <a:pt x="3817" y="21321"/>
                    <a:pt x="5479" y="21429"/>
                    <a:pt x="7805" y="21429"/>
                  </a:cubicBezTo>
                  <a:cubicBezTo>
                    <a:pt x="10131" y="21429"/>
                    <a:pt x="13122" y="21321"/>
                    <a:pt x="16112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3091274" y="138953"/>
              <a:ext cx="147226" cy="40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0" fill="norm" stroke="1" extrusionOk="0">
                  <a:moveTo>
                    <a:pt x="21161" y="96"/>
                  </a:moveTo>
                  <a:cubicBezTo>
                    <a:pt x="19031" y="-17"/>
                    <a:pt x="16902" y="-130"/>
                    <a:pt x="14316" y="379"/>
                  </a:cubicBezTo>
                  <a:cubicBezTo>
                    <a:pt x="11730" y="888"/>
                    <a:pt x="8688" y="2019"/>
                    <a:pt x="6102" y="4167"/>
                  </a:cubicBezTo>
                  <a:cubicBezTo>
                    <a:pt x="3516" y="6316"/>
                    <a:pt x="1386" y="9483"/>
                    <a:pt x="474" y="12423"/>
                  </a:cubicBezTo>
                  <a:cubicBezTo>
                    <a:pt x="-439" y="15363"/>
                    <a:pt x="-135" y="18077"/>
                    <a:pt x="2299" y="19547"/>
                  </a:cubicBezTo>
                  <a:cubicBezTo>
                    <a:pt x="4733" y="21018"/>
                    <a:pt x="9296" y="21244"/>
                    <a:pt x="1386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3340100" y="191558"/>
              <a:ext cx="1270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473441" y="147108"/>
              <a:ext cx="88909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8588" y="325"/>
                    <a:pt x="16077" y="650"/>
                    <a:pt x="14067" y="1949"/>
                  </a:cubicBezTo>
                  <a:cubicBezTo>
                    <a:pt x="12058" y="3248"/>
                    <a:pt x="10551" y="5522"/>
                    <a:pt x="8542" y="8689"/>
                  </a:cubicBezTo>
                  <a:cubicBezTo>
                    <a:pt x="6533" y="11856"/>
                    <a:pt x="4021" y="15916"/>
                    <a:pt x="2263" y="18352"/>
                  </a:cubicBezTo>
                  <a:cubicBezTo>
                    <a:pt x="505" y="20788"/>
                    <a:pt x="-500" y="21600"/>
                    <a:pt x="253" y="21600"/>
                  </a:cubicBezTo>
                  <a:cubicBezTo>
                    <a:pt x="1007" y="21600"/>
                    <a:pt x="3519" y="20788"/>
                    <a:pt x="6030" y="19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619500" y="369358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689350" y="483658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917950" y="185208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3200" y="11829"/>
                  </a:cubicBezTo>
                  <a:cubicBezTo>
                    <a:pt x="16800" y="15429"/>
                    <a:pt x="192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3994150" y="172508"/>
              <a:ext cx="146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2604"/>
                    <a:pt x="13461" y="5209"/>
                    <a:pt x="9861" y="8809"/>
                  </a:cubicBezTo>
                  <a:cubicBezTo>
                    <a:pt x="6261" y="12409"/>
                    <a:pt x="3130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171950" y="394758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318000" y="147108"/>
              <a:ext cx="6463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877" y="1045"/>
                    <a:pt x="9755" y="2090"/>
                    <a:pt x="13935" y="4239"/>
                  </a:cubicBezTo>
                  <a:cubicBezTo>
                    <a:pt x="18116" y="6387"/>
                    <a:pt x="21600" y="9639"/>
                    <a:pt x="21252" y="12484"/>
                  </a:cubicBezTo>
                  <a:cubicBezTo>
                    <a:pt x="20903" y="15329"/>
                    <a:pt x="16723" y="17768"/>
                    <a:pt x="12890" y="19219"/>
                  </a:cubicBezTo>
                  <a:cubicBezTo>
                    <a:pt x="9058" y="20671"/>
                    <a:pt x="5574" y="21135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654549" y="31220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565650" y="458258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378200" y="705908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327400" y="801158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044950" y="705908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051300" y="756708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020079" y="191097"/>
              <a:ext cx="142471" cy="32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70" fill="norm" stroke="1" extrusionOk="0">
                  <a:moveTo>
                    <a:pt x="21380" y="1302"/>
                  </a:moveTo>
                  <a:cubicBezTo>
                    <a:pt x="20427" y="737"/>
                    <a:pt x="19474" y="172"/>
                    <a:pt x="18204" y="31"/>
                  </a:cubicBezTo>
                  <a:cubicBezTo>
                    <a:pt x="16933" y="-110"/>
                    <a:pt x="15345" y="172"/>
                    <a:pt x="12645" y="2219"/>
                  </a:cubicBezTo>
                  <a:cubicBezTo>
                    <a:pt x="9945" y="4266"/>
                    <a:pt x="6133" y="8078"/>
                    <a:pt x="3751" y="11255"/>
                  </a:cubicBezTo>
                  <a:cubicBezTo>
                    <a:pt x="1368" y="14431"/>
                    <a:pt x="415" y="16972"/>
                    <a:pt x="98" y="18596"/>
                  </a:cubicBezTo>
                  <a:cubicBezTo>
                    <a:pt x="-220" y="20219"/>
                    <a:pt x="98" y="20925"/>
                    <a:pt x="3115" y="21208"/>
                  </a:cubicBezTo>
                  <a:cubicBezTo>
                    <a:pt x="6133" y="21490"/>
                    <a:pt x="11851" y="21349"/>
                    <a:pt x="17568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270500" y="191558"/>
              <a:ext cx="133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480"/>
                    <a:pt x="10971" y="12960"/>
                    <a:pt x="14571" y="16560"/>
                  </a:cubicBezTo>
                  <a:cubicBezTo>
                    <a:pt x="18171" y="20160"/>
                    <a:pt x="19886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359399" y="195791"/>
              <a:ext cx="8255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48"/>
                  </a:moveTo>
                  <a:cubicBezTo>
                    <a:pt x="18831" y="0"/>
                    <a:pt x="16062" y="-148"/>
                    <a:pt x="13846" y="296"/>
                  </a:cubicBezTo>
                  <a:cubicBezTo>
                    <a:pt x="11631" y="740"/>
                    <a:pt x="9969" y="1775"/>
                    <a:pt x="7754" y="4512"/>
                  </a:cubicBezTo>
                  <a:cubicBezTo>
                    <a:pt x="5538" y="7249"/>
                    <a:pt x="2769" y="11688"/>
                    <a:pt x="1385" y="14794"/>
                  </a:cubicBezTo>
                  <a:cubicBezTo>
                    <a:pt x="0" y="17901"/>
                    <a:pt x="0" y="1967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458737" y="414816"/>
              <a:ext cx="97513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8" fill="norm" stroke="1" extrusionOk="0">
                  <a:moveTo>
                    <a:pt x="491" y="6151"/>
                  </a:moveTo>
                  <a:cubicBezTo>
                    <a:pt x="32" y="4033"/>
                    <a:pt x="-428" y="1916"/>
                    <a:pt x="721" y="857"/>
                  </a:cubicBezTo>
                  <a:cubicBezTo>
                    <a:pt x="1870" y="-202"/>
                    <a:pt x="4627" y="-202"/>
                    <a:pt x="6925" y="433"/>
                  </a:cubicBezTo>
                  <a:cubicBezTo>
                    <a:pt x="9223" y="1069"/>
                    <a:pt x="11061" y="2339"/>
                    <a:pt x="11981" y="4033"/>
                  </a:cubicBezTo>
                  <a:cubicBezTo>
                    <a:pt x="12900" y="5727"/>
                    <a:pt x="12900" y="7845"/>
                    <a:pt x="11751" y="9963"/>
                  </a:cubicBezTo>
                  <a:cubicBezTo>
                    <a:pt x="10602" y="12080"/>
                    <a:pt x="8304" y="14198"/>
                    <a:pt x="6006" y="15892"/>
                  </a:cubicBezTo>
                  <a:cubicBezTo>
                    <a:pt x="3708" y="17586"/>
                    <a:pt x="1410" y="18857"/>
                    <a:pt x="1640" y="19704"/>
                  </a:cubicBezTo>
                  <a:cubicBezTo>
                    <a:pt x="1870" y="20551"/>
                    <a:pt x="4627" y="20974"/>
                    <a:pt x="8304" y="21186"/>
                  </a:cubicBezTo>
                  <a:cubicBezTo>
                    <a:pt x="11981" y="21398"/>
                    <a:pt x="16576" y="21398"/>
                    <a:pt x="21172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556250" y="572558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854699" y="236008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80"/>
                    <a:pt x="9600" y="9360"/>
                    <a:pt x="13200" y="12960"/>
                  </a:cubicBezTo>
                  <a:cubicBezTo>
                    <a:pt x="16800" y="16560"/>
                    <a:pt x="19200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905500" y="204258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969"/>
                    <a:pt x="16591" y="1938"/>
                    <a:pt x="13617" y="4500"/>
                  </a:cubicBezTo>
                  <a:cubicBezTo>
                    <a:pt x="10643" y="7062"/>
                    <a:pt x="7200" y="11215"/>
                    <a:pt x="4852" y="14331"/>
                  </a:cubicBezTo>
                  <a:cubicBezTo>
                    <a:pt x="2504" y="17446"/>
                    <a:pt x="1252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076950" y="447675"/>
              <a:ext cx="146050" cy="11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3086"/>
                  </a:moveTo>
                  <a:cubicBezTo>
                    <a:pt x="939" y="1543"/>
                    <a:pt x="1878" y="0"/>
                    <a:pt x="2817" y="0"/>
                  </a:cubicBezTo>
                  <a:cubicBezTo>
                    <a:pt x="3757" y="0"/>
                    <a:pt x="4696" y="1543"/>
                    <a:pt x="5322" y="3279"/>
                  </a:cubicBezTo>
                  <a:cubicBezTo>
                    <a:pt x="5948" y="5014"/>
                    <a:pt x="6261" y="6943"/>
                    <a:pt x="5948" y="8871"/>
                  </a:cubicBezTo>
                  <a:cubicBezTo>
                    <a:pt x="5635" y="10800"/>
                    <a:pt x="4696" y="12729"/>
                    <a:pt x="3287" y="14850"/>
                  </a:cubicBezTo>
                  <a:cubicBezTo>
                    <a:pt x="1878" y="16971"/>
                    <a:pt x="0" y="19286"/>
                    <a:pt x="313" y="20443"/>
                  </a:cubicBezTo>
                  <a:cubicBezTo>
                    <a:pt x="626" y="21600"/>
                    <a:pt x="3130" y="21600"/>
                    <a:pt x="7043" y="20250"/>
                  </a:cubicBezTo>
                  <a:cubicBezTo>
                    <a:pt x="10957" y="18900"/>
                    <a:pt x="16278" y="16200"/>
                    <a:pt x="21600" y="13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229350" y="223308"/>
              <a:ext cx="113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7069" y="0"/>
                  </a:moveTo>
                  <a:cubicBezTo>
                    <a:pt x="10604" y="831"/>
                    <a:pt x="14138" y="1662"/>
                    <a:pt x="16887" y="3600"/>
                  </a:cubicBezTo>
                  <a:cubicBezTo>
                    <a:pt x="19636" y="5538"/>
                    <a:pt x="21600" y="8585"/>
                    <a:pt x="21011" y="11285"/>
                  </a:cubicBezTo>
                  <a:cubicBezTo>
                    <a:pt x="20422" y="13985"/>
                    <a:pt x="17280" y="16338"/>
                    <a:pt x="13353" y="18000"/>
                  </a:cubicBezTo>
                  <a:cubicBezTo>
                    <a:pt x="9425" y="19662"/>
                    <a:pt x="4713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559550" y="369358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432550" y="509058"/>
              <a:ext cx="120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4500"/>
                    <a:pt x="15537" y="9000"/>
                    <a:pt x="11937" y="12600"/>
                  </a:cubicBezTo>
                  <a:cubicBezTo>
                    <a:pt x="8337" y="16200"/>
                    <a:pt x="4168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896100" y="509058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454900" y="496358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803514" y="515408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197854" y="176108"/>
              <a:ext cx="158747" cy="39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8" fill="norm" stroke="1" extrusionOk="0">
                  <a:moveTo>
                    <a:pt x="21315" y="852"/>
                  </a:moveTo>
                  <a:cubicBezTo>
                    <a:pt x="20178" y="502"/>
                    <a:pt x="19041" y="152"/>
                    <a:pt x="17762" y="35"/>
                  </a:cubicBezTo>
                  <a:cubicBezTo>
                    <a:pt x="16483" y="-82"/>
                    <a:pt x="15062" y="35"/>
                    <a:pt x="12647" y="1319"/>
                  </a:cubicBezTo>
                  <a:cubicBezTo>
                    <a:pt x="10231" y="2603"/>
                    <a:pt x="6820" y="5055"/>
                    <a:pt x="4404" y="7974"/>
                  </a:cubicBezTo>
                  <a:cubicBezTo>
                    <a:pt x="1989" y="10893"/>
                    <a:pt x="568" y="14279"/>
                    <a:pt x="141" y="16556"/>
                  </a:cubicBezTo>
                  <a:cubicBezTo>
                    <a:pt x="-285" y="18833"/>
                    <a:pt x="283" y="20000"/>
                    <a:pt x="1420" y="20642"/>
                  </a:cubicBezTo>
                  <a:cubicBezTo>
                    <a:pt x="2557" y="21284"/>
                    <a:pt x="4262" y="21401"/>
                    <a:pt x="5968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470900" y="153458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4114"/>
                    <a:pt x="6261" y="8229"/>
                    <a:pt x="9861" y="11829"/>
                  </a:cubicBezTo>
                  <a:cubicBezTo>
                    <a:pt x="13461" y="15429"/>
                    <a:pt x="1753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553450" y="197908"/>
              <a:ext cx="1714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533" y="1516"/>
                  </a:cubicBezTo>
                  <a:cubicBezTo>
                    <a:pt x="14133" y="3032"/>
                    <a:pt x="10667" y="6063"/>
                    <a:pt x="7733" y="8716"/>
                  </a:cubicBezTo>
                  <a:cubicBezTo>
                    <a:pt x="4800" y="11368"/>
                    <a:pt x="2400" y="13642"/>
                    <a:pt x="1200" y="15726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639455" y="445062"/>
              <a:ext cx="181918" cy="139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01" fill="norm" stroke="1" extrusionOk="0">
                  <a:moveTo>
                    <a:pt x="4809" y="8780"/>
                  </a:moveTo>
                  <a:cubicBezTo>
                    <a:pt x="3319" y="11681"/>
                    <a:pt x="1829" y="14583"/>
                    <a:pt x="960" y="17001"/>
                  </a:cubicBezTo>
                  <a:cubicBezTo>
                    <a:pt x="91" y="19419"/>
                    <a:pt x="-157" y="21353"/>
                    <a:pt x="91" y="21192"/>
                  </a:cubicBezTo>
                  <a:cubicBezTo>
                    <a:pt x="340" y="21031"/>
                    <a:pt x="1084" y="18774"/>
                    <a:pt x="2698" y="15066"/>
                  </a:cubicBezTo>
                  <a:cubicBezTo>
                    <a:pt x="4312" y="11359"/>
                    <a:pt x="6795" y="6201"/>
                    <a:pt x="9774" y="3299"/>
                  </a:cubicBezTo>
                  <a:cubicBezTo>
                    <a:pt x="12753" y="398"/>
                    <a:pt x="16229" y="-247"/>
                    <a:pt x="18340" y="75"/>
                  </a:cubicBezTo>
                  <a:cubicBezTo>
                    <a:pt x="20450" y="398"/>
                    <a:pt x="21195" y="1687"/>
                    <a:pt x="21319" y="4428"/>
                  </a:cubicBezTo>
                  <a:cubicBezTo>
                    <a:pt x="21443" y="7168"/>
                    <a:pt x="20946" y="11359"/>
                    <a:pt x="20450" y="15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928100" y="585258"/>
              <a:ext cx="63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226550" y="267758"/>
              <a:ext cx="215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769"/>
                    <a:pt x="5082" y="5538"/>
                    <a:pt x="8682" y="9138"/>
                  </a:cubicBezTo>
                  <a:cubicBezTo>
                    <a:pt x="12282" y="12738"/>
                    <a:pt x="16941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245599" y="286245"/>
              <a:ext cx="222251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41"/>
                  </a:moveTo>
                  <a:cubicBezTo>
                    <a:pt x="20571" y="171"/>
                    <a:pt x="19543" y="-99"/>
                    <a:pt x="18720" y="36"/>
                  </a:cubicBezTo>
                  <a:cubicBezTo>
                    <a:pt x="17897" y="171"/>
                    <a:pt x="17280" y="711"/>
                    <a:pt x="15429" y="2534"/>
                  </a:cubicBezTo>
                  <a:cubicBezTo>
                    <a:pt x="13577" y="4356"/>
                    <a:pt x="10491" y="7461"/>
                    <a:pt x="7714" y="10431"/>
                  </a:cubicBezTo>
                  <a:cubicBezTo>
                    <a:pt x="4937" y="13401"/>
                    <a:pt x="2469" y="16236"/>
                    <a:pt x="1234" y="18058"/>
                  </a:cubicBezTo>
                  <a:cubicBezTo>
                    <a:pt x="0" y="19881"/>
                    <a:pt x="0" y="2069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431866" y="500112"/>
              <a:ext cx="137584" cy="14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2658" y="6668"/>
                  </a:moveTo>
                  <a:cubicBezTo>
                    <a:pt x="2658" y="8168"/>
                    <a:pt x="2658" y="9668"/>
                    <a:pt x="1994" y="11168"/>
                  </a:cubicBezTo>
                  <a:cubicBezTo>
                    <a:pt x="1329" y="12668"/>
                    <a:pt x="0" y="14168"/>
                    <a:pt x="0" y="13868"/>
                  </a:cubicBezTo>
                  <a:cubicBezTo>
                    <a:pt x="0" y="13568"/>
                    <a:pt x="1329" y="11468"/>
                    <a:pt x="3489" y="8768"/>
                  </a:cubicBezTo>
                  <a:cubicBezTo>
                    <a:pt x="5649" y="6068"/>
                    <a:pt x="8640" y="2768"/>
                    <a:pt x="10966" y="1118"/>
                  </a:cubicBezTo>
                  <a:cubicBezTo>
                    <a:pt x="13292" y="-532"/>
                    <a:pt x="14954" y="-532"/>
                    <a:pt x="16615" y="2318"/>
                  </a:cubicBezTo>
                  <a:cubicBezTo>
                    <a:pt x="18277" y="5168"/>
                    <a:pt x="19938" y="10868"/>
                    <a:pt x="20769" y="14468"/>
                  </a:cubicBezTo>
                  <a:cubicBezTo>
                    <a:pt x="21600" y="18068"/>
                    <a:pt x="21600" y="19568"/>
                    <a:pt x="21600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728200" y="248708"/>
              <a:ext cx="709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3703" y="0"/>
                  </a:moveTo>
                  <a:cubicBezTo>
                    <a:pt x="6789" y="222"/>
                    <a:pt x="9874" y="443"/>
                    <a:pt x="12651" y="1551"/>
                  </a:cubicBezTo>
                  <a:cubicBezTo>
                    <a:pt x="15429" y="2658"/>
                    <a:pt x="17897" y="4652"/>
                    <a:pt x="19440" y="7145"/>
                  </a:cubicBezTo>
                  <a:cubicBezTo>
                    <a:pt x="20983" y="9637"/>
                    <a:pt x="21600" y="12628"/>
                    <a:pt x="18206" y="15120"/>
                  </a:cubicBezTo>
                  <a:cubicBezTo>
                    <a:pt x="14811" y="17612"/>
                    <a:pt x="7406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918699" y="181323"/>
              <a:ext cx="121757" cy="53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5" fill="norm" stroke="1" extrusionOk="0">
                  <a:moveTo>
                    <a:pt x="1117" y="157"/>
                  </a:moveTo>
                  <a:cubicBezTo>
                    <a:pt x="5959" y="-14"/>
                    <a:pt x="10800" y="-185"/>
                    <a:pt x="14710" y="455"/>
                  </a:cubicBezTo>
                  <a:cubicBezTo>
                    <a:pt x="18621" y="1096"/>
                    <a:pt x="21600" y="2547"/>
                    <a:pt x="21414" y="4041"/>
                  </a:cubicBezTo>
                  <a:cubicBezTo>
                    <a:pt x="21228" y="5535"/>
                    <a:pt x="17876" y="7072"/>
                    <a:pt x="14897" y="8096"/>
                  </a:cubicBezTo>
                  <a:cubicBezTo>
                    <a:pt x="11917" y="9121"/>
                    <a:pt x="9310" y="9633"/>
                    <a:pt x="8007" y="10188"/>
                  </a:cubicBezTo>
                  <a:cubicBezTo>
                    <a:pt x="6703" y="10743"/>
                    <a:pt x="6703" y="11341"/>
                    <a:pt x="8193" y="12408"/>
                  </a:cubicBezTo>
                  <a:cubicBezTo>
                    <a:pt x="9683" y="13475"/>
                    <a:pt x="12662" y="15012"/>
                    <a:pt x="12848" y="16463"/>
                  </a:cubicBezTo>
                  <a:cubicBezTo>
                    <a:pt x="13034" y="17915"/>
                    <a:pt x="10428" y="19281"/>
                    <a:pt x="7821" y="20092"/>
                  </a:cubicBezTo>
                  <a:cubicBezTo>
                    <a:pt x="5214" y="20903"/>
                    <a:pt x="2607" y="21159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529219" y="1533836"/>
              <a:ext cx="191914" cy="37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31" fill="norm" stroke="1" extrusionOk="0">
                  <a:moveTo>
                    <a:pt x="13363" y="3462"/>
                  </a:moveTo>
                  <a:cubicBezTo>
                    <a:pt x="13363" y="2862"/>
                    <a:pt x="13363" y="2262"/>
                    <a:pt x="13363" y="1602"/>
                  </a:cubicBezTo>
                  <a:cubicBezTo>
                    <a:pt x="13363" y="942"/>
                    <a:pt x="13363" y="222"/>
                    <a:pt x="12782" y="42"/>
                  </a:cubicBezTo>
                  <a:cubicBezTo>
                    <a:pt x="12202" y="-138"/>
                    <a:pt x="11040" y="222"/>
                    <a:pt x="9182" y="1782"/>
                  </a:cubicBezTo>
                  <a:cubicBezTo>
                    <a:pt x="7324" y="3342"/>
                    <a:pt x="4769" y="6102"/>
                    <a:pt x="2911" y="9102"/>
                  </a:cubicBezTo>
                  <a:cubicBezTo>
                    <a:pt x="1053" y="12102"/>
                    <a:pt x="-108" y="15342"/>
                    <a:pt x="8" y="17502"/>
                  </a:cubicBezTo>
                  <a:cubicBezTo>
                    <a:pt x="124" y="19662"/>
                    <a:pt x="1518" y="20742"/>
                    <a:pt x="3608" y="21102"/>
                  </a:cubicBezTo>
                  <a:cubicBezTo>
                    <a:pt x="5698" y="21462"/>
                    <a:pt x="8486" y="21102"/>
                    <a:pt x="11621" y="19602"/>
                  </a:cubicBezTo>
                  <a:cubicBezTo>
                    <a:pt x="14757" y="18102"/>
                    <a:pt x="18240" y="15462"/>
                    <a:pt x="19866" y="12582"/>
                  </a:cubicBezTo>
                  <a:cubicBezTo>
                    <a:pt x="21492" y="9702"/>
                    <a:pt x="21260" y="6582"/>
                    <a:pt x="20331" y="4602"/>
                  </a:cubicBezTo>
                  <a:cubicBezTo>
                    <a:pt x="19402" y="2622"/>
                    <a:pt x="17776" y="1782"/>
                    <a:pt x="15802" y="1602"/>
                  </a:cubicBezTo>
                  <a:cubicBezTo>
                    <a:pt x="13827" y="1422"/>
                    <a:pt x="11505" y="1902"/>
                    <a:pt x="9879" y="2742"/>
                  </a:cubicBezTo>
                  <a:cubicBezTo>
                    <a:pt x="8253" y="3582"/>
                    <a:pt x="7324" y="4782"/>
                    <a:pt x="7208" y="5622"/>
                  </a:cubicBezTo>
                  <a:cubicBezTo>
                    <a:pt x="7092" y="6462"/>
                    <a:pt x="7789" y="6942"/>
                    <a:pt x="8486" y="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830916" y="1547198"/>
              <a:ext cx="110481" cy="36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60" fill="norm" stroke="1" extrusionOk="0">
                  <a:moveTo>
                    <a:pt x="9374" y="1323"/>
                  </a:moveTo>
                  <a:cubicBezTo>
                    <a:pt x="8558" y="695"/>
                    <a:pt x="7743" y="68"/>
                    <a:pt x="6725" y="5"/>
                  </a:cubicBezTo>
                  <a:cubicBezTo>
                    <a:pt x="5706" y="-58"/>
                    <a:pt x="4483" y="444"/>
                    <a:pt x="3668" y="2579"/>
                  </a:cubicBezTo>
                  <a:cubicBezTo>
                    <a:pt x="2853" y="4714"/>
                    <a:pt x="2445" y="8482"/>
                    <a:pt x="2038" y="11433"/>
                  </a:cubicBezTo>
                  <a:cubicBezTo>
                    <a:pt x="1630" y="14384"/>
                    <a:pt x="1223" y="16519"/>
                    <a:pt x="815" y="17900"/>
                  </a:cubicBezTo>
                  <a:cubicBezTo>
                    <a:pt x="408" y="19282"/>
                    <a:pt x="0" y="19909"/>
                    <a:pt x="0" y="19847"/>
                  </a:cubicBezTo>
                  <a:cubicBezTo>
                    <a:pt x="0" y="19784"/>
                    <a:pt x="408" y="19030"/>
                    <a:pt x="1426" y="17900"/>
                  </a:cubicBezTo>
                  <a:cubicBezTo>
                    <a:pt x="2445" y="16770"/>
                    <a:pt x="4075" y="15263"/>
                    <a:pt x="5298" y="14195"/>
                  </a:cubicBezTo>
                  <a:cubicBezTo>
                    <a:pt x="6521" y="13128"/>
                    <a:pt x="7336" y="12500"/>
                    <a:pt x="8762" y="11935"/>
                  </a:cubicBezTo>
                  <a:cubicBezTo>
                    <a:pt x="10189" y="11370"/>
                    <a:pt x="12226" y="10868"/>
                    <a:pt x="14060" y="10805"/>
                  </a:cubicBezTo>
                  <a:cubicBezTo>
                    <a:pt x="15894" y="10742"/>
                    <a:pt x="17525" y="11119"/>
                    <a:pt x="18951" y="12186"/>
                  </a:cubicBezTo>
                  <a:cubicBezTo>
                    <a:pt x="20377" y="13254"/>
                    <a:pt x="21600" y="15012"/>
                    <a:pt x="21192" y="16456"/>
                  </a:cubicBezTo>
                  <a:cubicBezTo>
                    <a:pt x="20785" y="17900"/>
                    <a:pt x="18747" y="19030"/>
                    <a:pt x="16913" y="19784"/>
                  </a:cubicBezTo>
                  <a:cubicBezTo>
                    <a:pt x="15079" y="20537"/>
                    <a:pt x="13449" y="20914"/>
                    <a:pt x="11004" y="21165"/>
                  </a:cubicBezTo>
                  <a:cubicBezTo>
                    <a:pt x="8558" y="21416"/>
                    <a:pt x="5298" y="21542"/>
                    <a:pt x="3668" y="20789"/>
                  </a:cubicBezTo>
                  <a:cubicBezTo>
                    <a:pt x="2038" y="20035"/>
                    <a:pt x="2038" y="18402"/>
                    <a:pt x="3464" y="16895"/>
                  </a:cubicBezTo>
                  <a:cubicBezTo>
                    <a:pt x="4891" y="15389"/>
                    <a:pt x="7743" y="14007"/>
                    <a:pt x="10596" y="12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051520" y="1493308"/>
              <a:ext cx="7573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2467" y="0"/>
                  </a:moveTo>
                  <a:cubicBezTo>
                    <a:pt x="8867" y="2057"/>
                    <a:pt x="5267" y="4114"/>
                    <a:pt x="3167" y="7200"/>
                  </a:cubicBezTo>
                  <a:cubicBezTo>
                    <a:pt x="1067" y="10286"/>
                    <a:pt x="467" y="14400"/>
                    <a:pt x="167" y="16857"/>
                  </a:cubicBezTo>
                  <a:cubicBezTo>
                    <a:pt x="-133" y="19314"/>
                    <a:pt x="-133" y="20114"/>
                    <a:pt x="1067" y="20686"/>
                  </a:cubicBezTo>
                  <a:cubicBezTo>
                    <a:pt x="2267" y="21257"/>
                    <a:pt x="4667" y="21600"/>
                    <a:pt x="7067" y="21600"/>
                  </a:cubicBezTo>
                  <a:cubicBezTo>
                    <a:pt x="9467" y="21600"/>
                    <a:pt x="11867" y="21257"/>
                    <a:pt x="14267" y="20571"/>
                  </a:cubicBezTo>
                  <a:cubicBezTo>
                    <a:pt x="16667" y="19886"/>
                    <a:pt x="19067" y="18857"/>
                    <a:pt x="21467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019300" y="1702858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7200"/>
                    <a:pt x="10286" y="14400"/>
                    <a:pt x="13886" y="18000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143433" y="1710203"/>
              <a:ext cx="129868" cy="18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39" fill="norm" stroke="1" extrusionOk="0">
                  <a:moveTo>
                    <a:pt x="19285" y="621"/>
                  </a:moveTo>
                  <a:cubicBezTo>
                    <a:pt x="15801" y="130"/>
                    <a:pt x="12317" y="-361"/>
                    <a:pt x="9181" y="375"/>
                  </a:cubicBezTo>
                  <a:cubicBezTo>
                    <a:pt x="6046" y="1112"/>
                    <a:pt x="3259" y="3075"/>
                    <a:pt x="1691" y="4671"/>
                  </a:cubicBezTo>
                  <a:cubicBezTo>
                    <a:pt x="123" y="6266"/>
                    <a:pt x="-225" y="7494"/>
                    <a:pt x="123" y="8598"/>
                  </a:cubicBezTo>
                  <a:cubicBezTo>
                    <a:pt x="472" y="9703"/>
                    <a:pt x="1517" y="10684"/>
                    <a:pt x="3607" y="10684"/>
                  </a:cubicBezTo>
                  <a:cubicBezTo>
                    <a:pt x="5698" y="10684"/>
                    <a:pt x="8833" y="9703"/>
                    <a:pt x="10923" y="8721"/>
                  </a:cubicBezTo>
                  <a:cubicBezTo>
                    <a:pt x="13014" y="7739"/>
                    <a:pt x="14059" y="6757"/>
                    <a:pt x="15104" y="5530"/>
                  </a:cubicBezTo>
                  <a:cubicBezTo>
                    <a:pt x="16149" y="4303"/>
                    <a:pt x="17194" y="2830"/>
                    <a:pt x="17369" y="3198"/>
                  </a:cubicBezTo>
                  <a:cubicBezTo>
                    <a:pt x="17543" y="3566"/>
                    <a:pt x="16846" y="5775"/>
                    <a:pt x="16498" y="8107"/>
                  </a:cubicBezTo>
                  <a:cubicBezTo>
                    <a:pt x="16149" y="10439"/>
                    <a:pt x="16149" y="12894"/>
                    <a:pt x="17020" y="15103"/>
                  </a:cubicBezTo>
                  <a:cubicBezTo>
                    <a:pt x="17891" y="17312"/>
                    <a:pt x="19633" y="19275"/>
                    <a:pt x="21375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336800" y="1645708"/>
              <a:ext cx="19050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5688"/>
                  </a:moveTo>
                  <a:cubicBezTo>
                    <a:pt x="16800" y="16825"/>
                    <a:pt x="12000" y="17962"/>
                    <a:pt x="8400" y="19099"/>
                  </a:cubicBezTo>
                  <a:cubicBezTo>
                    <a:pt x="4800" y="20236"/>
                    <a:pt x="2400" y="21373"/>
                    <a:pt x="4800" y="21486"/>
                  </a:cubicBezTo>
                  <a:cubicBezTo>
                    <a:pt x="7200" y="21600"/>
                    <a:pt x="14400" y="20691"/>
                    <a:pt x="16800" y="17962"/>
                  </a:cubicBezTo>
                  <a:cubicBezTo>
                    <a:pt x="19200" y="15234"/>
                    <a:pt x="16800" y="10686"/>
                    <a:pt x="13200" y="7389"/>
                  </a:cubicBezTo>
                  <a:cubicBezTo>
                    <a:pt x="9600" y="4093"/>
                    <a:pt x="4800" y="204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391055" y="1677458"/>
              <a:ext cx="157558" cy="1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92" fill="norm" stroke="1" extrusionOk="0">
                  <a:moveTo>
                    <a:pt x="2094" y="0"/>
                  </a:moveTo>
                  <a:cubicBezTo>
                    <a:pt x="2094" y="6574"/>
                    <a:pt x="2094" y="13148"/>
                    <a:pt x="1667" y="16904"/>
                  </a:cubicBezTo>
                  <a:cubicBezTo>
                    <a:pt x="1241" y="20661"/>
                    <a:pt x="388" y="21600"/>
                    <a:pt x="104" y="21483"/>
                  </a:cubicBezTo>
                  <a:cubicBezTo>
                    <a:pt x="-180" y="21365"/>
                    <a:pt x="104" y="20191"/>
                    <a:pt x="1099" y="17843"/>
                  </a:cubicBezTo>
                  <a:cubicBezTo>
                    <a:pt x="2094" y="15496"/>
                    <a:pt x="3799" y="11974"/>
                    <a:pt x="6499" y="9274"/>
                  </a:cubicBezTo>
                  <a:cubicBezTo>
                    <a:pt x="9199" y="6574"/>
                    <a:pt x="12894" y="4696"/>
                    <a:pt x="15594" y="5165"/>
                  </a:cubicBezTo>
                  <a:cubicBezTo>
                    <a:pt x="18294" y="5635"/>
                    <a:pt x="19999" y="8452"/>
                    <a:pt x="20709" y="11152"/>
                  </a:cubicBezTo>
                  <a:cubicBezTo>
                    <a:pt x="21420" y="13852"/>
                    <a:pt x="21136" y="16435"/>
                    <a:pt x="20852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139950" y="1798108"/>
              <a:ext cx="114300" cy="4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1000" y="14400"/>
                  </a:cubicBezTo>
                  <a:cubicBezTo>
                    <a:pt x="2000" y="18514"/>
                    <a:pt x="4000" y="21600"/>
                    <a:pt x="7600" y="20057"/>
                  </a:cubicBezTo>
                  <a:cubicBezTo>
                    <a:pt x="11200" y="18514"/>
                    <a:pt x="16400" y="123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3302363" y="1503676"/>
              <a:ext cx="168160" cy="59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2" fill="norm" stroke="1" extrusionOk="0">
                  <a:moveTo>
                    <a:pt x="5624" y="7695"/>
                  </a:moveTo>
                  <a:cubicBezTo>
                    <a:pt x="4814" y="10308"/>
                    <a:pt x="4004" y="12922"/>
                    <a:pt x="3329" y="15074"/>
                  </a:cubicBezTo>
                  <a:cubicBezTo>
                    <a:pt x="2654" y="17226"/>
                    <a:pt x="2114" y="18917"/>
                    <a:pt x="1574" y="19994"/>
                  </a:cubicBezTo>
                  <a:cubicBezTo>
                    <a:pt x="1034" y="21070"/>
                    <a:pt x="494" y="21531"/>
                    <a:pt x="224" y="21454"/>
                  </a:cubicBezTo>
                  <a:cubicBezTo>
                    <a:pt x="-46" y="21377"/>
                    <a:pt x="-46" y="20762"/>
                    <a:pt x="89" y="18994"/>
                  </a:cubicBezTo>
                  <a:cubicBezTo>
                    <a:pt x="224" y="17226"/>
                    <a:pt x="494" y="14305"/>
                    <a:pt x="1034" y="11461"/>
                  </a:cubicBezTo>
                  <a:cubicBezTo>
                    <a:pt x="1574" y="8617"/>
                    <a:pt x="2384" y="5850"/>
                    <a:pt x="3194" y="4082"/>
                  </a:cubicBezTo>
                  <a:cubicBezTo>
                    <a:pt x="4004" y="2314"/>
                    <a:pt x="4814" y="1545"/>
                    <a:pt x="5759" y="1007"/>
                  </a:cubicBezTo>
                  <a:cubicBezTo>
                    <a:pt x="6704" y="469"/>
                    <a:pt x="7784" y="162"/>
                    <a:pt x="8999" y="46"/>
                  </a:cubicBezTo>
                  <a:cubicBezTo>
                    <a:pt x="10214" y="-69"/>
                    <a:pt x="11564" y="8"/>
                    <a:pt x="13049" y="546"/>
                  </a:cubicBezTo>
                  <a:cubicBezTo>
                    <a:pt x="14534" y="1084"/>
                    <a:pt x="16154" y="2083"/>
                    <a:pt x="16829" y="3198"/>
                  </a:cubicBezTo>
                  <a:cubicBezTo>
                    <a:pt x="17504" y="4312"/>
                    <a:pt x="17234" y="5542"/>
                    <a:pt x="16424" y="6388"/>
                  </a:cubicBezTo>
                  <a:cubicBezTo>
                    <a:pt x="15614" y="7233"/>
                    <a:pt x="14264" y="7695"/>
                    <a:pt x="14264" y="7964"/>
                  </a:cubicBezTo>
                  <a:cubicBezTo>
                    <a:pt x="14264" y="8233"/>
                    <a:pt x="15614" y="8310"/>
                    <a:pt x="16829" y="8502"/>
                  </a:cubicBezTo>
                  <a:cubicBezTo>
                    <a:pt x="18044" y="8694"/>
                    <a:pt x="19124" y="9001"/>
                    <a:pt x="19934" y="9347"/>
                  </a:cubicBezTo>
                  <a:cubicBezTo>
                    <a:pt x="20744" y="9693"/>
                    <a:pt x="21284" y="10078"/>
                    <a:pt x="21419" y="10462"/>
                  </a:cubicBezTo>
                  <a:cubicBezTo>
                    <a:pt x="21554" y="10846"/>
                    <a:pt x="21284" y="11231"/>
                    <a:pt x="20069" y="11653"/>
                  </a:cubicBezTo>
                  <a:cubicBezTo>
                    <a:pt x="18854" y="12076"/>
                    <a:pt x="16694" y="12537"/>
                    <a:pt x="14939" y="12653"/>
                  </a:cubicBezTo>
                  <a:cubicBezTo>
                    <a:pt x="13184" y="12768"/>
                    <a:pt x="11834" y="12537"/>
                    <a:pt x="10484" y="12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499939" y="1798108"/>
              <a:ext cx="60888" cy="7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240" fill="norm" stroke="1" extrusionOk="0">
                  <a:moveTo>
                    <a:pt x="16909" y="5116"/>
                  </a:moveTo>
                  <a:cubicBezTo>
                    <a:pt x="13309" y="4547"/>
                    <a:pt x="9709" y="3979"/>
                    <a:pt x="6829" y="4832"/>
                  </a:cubicBezTo>
                  <a:cubicBezTo>
                    <a:pt x="3949" y="5684"/>
                    <a:pt x="1789" y="7958"/>
                    <a:pt x="709" y="10800"/>
                  </a:cubicBezTo>
                  <a:cubicBezTo>
                    <a:pt x="-371" y="13642"/>
                    <a:pt x="-371" y="17053"/>
                    <a:pt x="1789" y="19042"/>
                  </a:cubicBezTo>
                  <a:cubicBezTo>
                    <a:pt x="3949" y="21032"/>
                    <a:pt x="8269" y="21600"/>
                    <a:pt x="11869" y="21032"/>
                  </a:cubicBezTo>
                  <a:cubicBezTo>
                    <a:pt x="15469" y="20463"/>
                    <a:pt x="18349" y="18758"/>
                    <a:pt x="19789" y="16484"/>
                  </a:cubicBezTo>
                  <a:cubicBezTo>
                    <a:pt x="21229" y="14211"/>
                    <a:pt x="21229" y="11368"/>
                    <a:pt x="17989" y="8526"/>
                  </a:cubicBezTo>
                  <a:cubicBezTo>
                    <a:pt x="14749" y="5684"/>
                    <a:pt x="8269" y="2842"/>
                    <a:pt x="17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342999" y="1344818"/>
              <a:ext cx="117751" cy="11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3" fill="norm" stroke="1" extrusionOk="0">
                  <a:moveTo>
                    <a:pt x="2943" y="1602"/>
                  </a:moveTo>
                  <a:cubicBezTo>
                    <a:pt x="2171" y="3530"/>
                    <a:pt x="1400" y="5459"/>
                    <a:pt x="821" y="7387"/>
                  </a:cubicBezTo>
                  <a:cubicBezTo>
                    <a:pt x="243" y="9316"/>
                    <a:pt x="-143" y="11244"/>
                    <a:pt x="50" y="10473"/>
                  </a:cubicBezTo>
                  <a:cubicBezTo>
                    <a:pt x="243" y="9702"/>
                    <a:pt x="1014" y="6230"/>
                    <a:pt x="2171" y="3723"/>
                  </a:cubicBezTo>
                  <a:cubicBezTo>
                    <a:pt x="3328" y="1216"/>
                    <a:pt x="4871" y="-327"/>
                    <a:pt x="6221" y="59"/>
                  </a:cubicBezTo>
                  <a:cubicBezTo>
                    <a:pt x="7571" y="444"/>
                    <a:pt x="8728" y="2759"/>
                    <a:pt x="10271" y="6037"/>
                  </a:cubicBezTo>
                  <a:cubicBezTo>
                    <a:pt x="11814" y="9316"/>
                    <a:pt x="13743" y="13559"/>
                    <a:pt x="15671" y="16259"/>
                  </a:cubicBezTo>
                  <a:cubicBezTo>
                    <a:pt x="17600" y="18959"/>
                    <a:pt x="19528" y="20116"/>
                    <a:pt x="21457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202356" y="1602710"/>
              <a:ext cx="121994" cy="30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8" h="21497" fill="norm" stroke="1" extrusionOk="0">
                  <a:moveTo>
                    <a:pt x="20408" y="19697"/>
                  </a:moveTo>
                  <a:cubicBezTo>
                    <a:pt x="16159" y="15797"/>
                    <a:pt x="11910" y="11897"/>
                    <a:pt x="9785" y="8897"/>
                  </a:cubicBezTo>
                  <a:cubicBezTo>
                    <a:pt x="7660" y="5897"/>
                    <a:pt x="7660" y="3797"/>
                    <a:pt x="8192" y="2447"/>
                  </a:cubicBezTo>
                  <a:cubicBezTo>
                    <a:pt x="8723" y="1097"/>
                    <a:pt x="9785" y="497"/>
                    <a:pt x="11201" y="197"/>
                  </a:cubicBezTo>
                  <a:cubicBezTo>
                    <a:pt x="12618" y="-103"/>
                    <a:pt x="14388" y="-103"/>
                    <a:pt x="15274" y="497"/>
                  </a:cubicBezTo>
                  <a:cubicBezTo>
                    <a:pt x="16159" y="1097"/>
                    <a:pt x="16159" y="2297"/>
                    <a:pt x="14388" y="4622"/>
                  </a:cubicBezTo>
                  <a:cubicBezTo>
                    <a:pt x="12618" y="6947"/>
                    <a:pt x="9077" y="10397"/>
                    <a:pt x="6775" y="12497"/>
                  </a:cubicBezTo>
                  <a:cubicBezTo>
                    <a:pt x="4474" y="14597"/>
                    <a:pt x="3411" y="15347"/>
                    <a:pt x="1995" y="16172"/>
                  </a:cubicBezTo>
                  <a:cubicBezTo>
                    <a:pt x="578" y="16997"/>
                    <a:pt x="-1192" y="17897"/>
                    <a:pt x="1110" y="18797"/>
                  </a:cubicBezTo>
                  <a:cubicBezTo>
                    <a:pt x="3411" y="19697"/>
                    <a:pt x="9785" y="20597"/>
                    <a:pt x="1615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758266" y="1523846"/>
              <a:ext cx="166953" cy="49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80" fill="norm" stroke="1" extrusionOk="0">
                  <a:moveTo>
                    <a:pt x="7020" y="10486"/>
                  </a:moveTo>
                  <a:cubicBezTo>
                    <a:pt x="5130" y="11676"/>
                    <a:pt x="3240" y="12866"/>
                    <a:pt x="2295" y="14468"/>
                  </a:cubicBezTo>
                  <a:cubicBezTo>
                    <a:pt x="1350" y="16069"/>
                    <a:pt x="1350" y="18083"/>
                    <a:pt x="1215" y="19410"/>
                  </a:cubicBezTo>
                  <a:cubicBezTo>
                    <a:pt x="1080" y="20737"/>
                    <a:pt x="810" y="21378"/>
                    <a:pt x="540" y="21469"/>
                  </a:cubicBezTo>
                  <a:cubicBezTo>
                    <a:pt x="270" y="21561"/>
                    <a:pt x="0" y="21103"/>
                    <a:pt x="0" y="19364"/>
                  </a:cubicBezTo>
                  <a:cubicBezTo>
                    <a:pt x="0" y="17625"/>
                    <a:pt x="270" y="14605"/>
                    <a:pt x="1215" y="11493"/>
                  </a:cubicBezTo>
                  <a:cubicBezTo>
                    <a:pt x="2160" y="8381"/>
                    <a:pt x="3780" y="5178"/>
                    <a:pt x="4860" y="3347"/>
                  </a:cubicBezTo>
                  <a:cubicBezTo>
                    <a:pt x="5940" y="1517"/>
                    <a:pt x="6480" y="1059"/>
                    <a:pt x="7290" y="693"/>
                  </a:cubicBezTo>
                  <a:cubicBezTo>
                    <a:pt x="8100" y="327"/>
                    <a:pt x="9180" y="53"/>
                    <a:pt x="10395" y="7"/>
                  </a:cubicBezTo>
                  <a:cubicBezTo>
                    <a:pt x="11610" y="-39"/>
                    <a:pt x="12960" y="144"/>
                    <a:pt x="14040" y="785"/>
                  </a:cubicBezTo>
                  <a:cubicBezTo>
                    <a:pt x="15120" y="1425"/>
                    <a:pt x="15930" y="2524"/>
                    <a:pt x="15795" y="3530"/>
                  </a:cubicBezTo>
                  <a:cubicBezTo>
                    <a:pt x="15660" y="4537"/>
                    <a:pt x="14580" y="5453"/>
                    <a:pt x="13500" y="6093"/>
                  </a:cubicBezTo>
                  <a:cubicBezTo>
                    <a:pt x="12420" y="6734"/>
                    <a:pt x="11340" y="7100"/>
                    <a:pt x="11475" y="7375"/>
                  </a:cubicBezTo>
                  <a:cubicBezTo>
                    <a:pt x="11610" y="7649"/>
                    <a:pt x="12960" y="7832"/>
                    <a:pt x="14850" y="8290"/>
                  </a:cubicBezTo>
                  <a:cubicBezTo>
                    <a:pt x="16740" y="8747"/>
                    <a:pt x="19170" y="9480"/>
                    <a:pt x="20385" y="10120"/>
                  </a:cubicBezTo>
                  <a:cubicBezTo>
                    <a:pt x="21600" y="10761"/>
                    <a:pt x="21600" y="11310"/>
                    <a:pt x="20385" y="11768"/>
                  </a:cubicBezTo>
                  <a:cubicBezTo>
                    <a:pt x="19170" y="12225"/>
                    <a:pt x="16740" y="12592"/>
                    <a:pt x="14850" y="12775"/>
                  </a:cubicBezTo>
                  <a:cubicBezTo>
                    <a:pt x="12960" y="12958"/>
                    <a:pt x="11610" y="12958"/>
                    <a:pt x="10260" y="12775"/>
                  </a:cubicBezTo>
                  <a:cubicBezTo>
                    <a:pt x="8910" y="12592"/>
                    <a:pt x="7560" y="12225"/>
                    <a:pt x="6885" y="11997"/>
                  </a:cubicBezTo>
                  <a:cubicBezTo>
                    <a:pt x="6210" y="11768"/>
                    <a:pt x="6210" y="11676"/>
                    <a:pt x="6210" y="1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997450" y="174730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820592" y="1367251"/>
              <a:ext cx="119709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53" fill="norm" stroke="1" extrusionOk="0">
                  <a:moveTo>
                    <a:pt x="5515" y="1415"/>
                  </a:moveTo>
                  <a:cubicBezTo>
                    <a:pt x="4378" y="4738"/>
                    <a:pt x="3242" y="8061"/>
                    <a:pt x="2105" y="11107"/>
                  </a:cubicBezTo>
                  <a:cubicBezTo>
                    <a:pt x="968" y="14153"/>
                    <a:pt x="-169" y="16922"/>
                    <a:pt x="20" y="16922"/>
                  </a:cubicBezTo>
                  <a:cubicBezTo>
                    <a:pt x="210" y="16922"/>
                    <a:pt x="1726" y="14153"/>
                    <a:pt x="3052" y="11384"/>
                  </a:cubicBezTo>
                  <a:cubicBezTo>
                    <a:pt x="4378" y="8615"/>
                    <a:pt x="5515" y="5845"/>
                    <a:pt x="7031" y="3630"/>
                  </a:cubicBezTo>
                  <a:cubicBezTo>
                    <a:pt x="8547" y="1415"/>
                    <a:pt x="10442" y="-247"/>
                    <a:pt x="11957" y="30"/>
                  </a:cubicBezTo>
                  <a:cubicBezTo>
                    <a:pt x="13473" y="307"/>
                    <a:pt x="14610" y="2522"/>
                    <a:pt x="16126" y="6399"/>
                  </a:cubicBezTo>
                  <a:cubicBezTo>
                    <a:pt x="17642" y="10276"/>
                    <a:pt x="19536" y="15815"/>
                    <a:pt x="21431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543050" y="2604558"/>
              <a:ext cx="17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645"/>
                    <a:pt x="8000" y="9290"/>
                    <a:pt x="11600" y="12890"/>
                  </a:cubicBezTo>
                  <a:cubicBezTo>
                    <a:pt x="15200" y="16490"/>
                    <a:pt x="1840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708150" y="2572808"/>
              <a:ext cx="1079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130"/>
                    <a:pt x="13976" y="6261"/>
                    <a:pt x="10588" y="9130"/>
                  </a:cubicBezTo>
                  <a:cubicBezTo>
                    <a:pt x="7200" y="12000"/>
                    <a:pt x="4235" y="14609"/>
                    <a:pt x="2541" y="16643"/>
                  </a:cubicBezTo>
                  <a:cubicBezTo>
                    <a:pt x="847" y="18678"/>
                    <a:pt x="424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852977" y="2941108"/>
              <a:ext cx="1392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865159" y="2795058"/>
              <a:ext cx="21064" cy="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12" h="20308" fill="norm" stroke="1" extrusionOk="0">
                  <a:moveTo>
                    <a:pt x="12280" y="7624"/>
                  </a:moveTo>
                  <a:cubicBezTo>
                    <a:pt x="5080" y="11435"/>
                    <a:pt x="-2120" y="15247"/>
                    <a:pt x="580" y="17788"/>
                  </a:cubicBezTo>
                  <a:cubicBezTo>
                    <a:pt x="3280" y="20329"/>
                    <a:pt x="15880" y="21600"/>
                    <a:pt x="17680" y="18424"/>
                  </a:cubicBezTo>
                  <a:cubicBezTo>
                    <a:pt x="19480" y="15247"/>
                    <a:pt x="10480" y="7624"/>
                    <a:pt x="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638300" y="2366380"/>
              <a:ext cx="127000" cy="18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7560" y="7918"/>
                  </a:moveTo>
                  <a:cubicBezTo>
                    <a:pt x="5760" y="10179"/>
                    <a:pt x="3960" y="12439"/>
                    <a:pt x="2520" y="14700"/>
                  </a:cubicBezTo>
                  <a:cubicBezTo>
                    <a:pt x="1080" y="16960"/>
                    <a:pt x="0" y="19221"/>
                    <a:pt x="0" y="19221"/>
                  </a:cubicBezTo>
                  <a:cubicBezTo>
                    <a:pt x="0" y="19221"/>
                    <a:pt x="1080" y="16960"/>
                    <a:pt x="2160" y="14072"/>
                  </a:cubicBezTo>
                  <a:cubicBezTo>
                    <a:pt x="3240" y="11183"/>
                    <a:pt x="4320" y="7667"/>
                    <a:pt x="5760" y="4904"/>
                  </a:cubicBezTo>
                  <a:cubicBezTo>
                    <a:pt x="7200" y="2141"/>
                    <a:pt x="9000" y="132"/>
                    <a:pt x="10440" y="7"/>
                  </a:cubicBezTo>
                  <a:cubicBezTo>
                    <a:pt x="11880" y="-119"/>
                    <a:pt x="12960" y="1639"/>
                    <a:pt x="14760" y="5532"/>
                  </a:cubicBezTo>
                  <a:cubicBezTo>
                    <a:pt x="16560" y="9425"/>
                    <a:pt x="19080" y="15453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171700" y="2795058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139950" y="2934758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737275" y="2561845"/>
              <a:ext cx="188703" cy="63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07" fill="norm" stroke="1" extrusionOk="0">
                  <a:moveTo>
                    <a:pt x="2112" y="9013"/>
                  </a:moveTo>
                  <a:cubicBezTo>
                    <a:pt x="1392" y="9733"/>
                    <a:pt x="672" y="10453"/>
                    <a:pt x="792" y="12001"/>
                  </a:cubicBezTo>
                  <a:cubicBezTo>
                    <a:pt x="912" y="13549"/>
                    <a:pt x="1872" y="15925"/>
                    <a:pt x="2232" y="17509"/>
                  </a:cubicBezTo>
                  <a:cubicBezTo>
                    <a:pt x="2592" y="19093"/>
                    <a:pt x="2352" y="19885"/>
                    <a:pt x="1872" y="20497"/>
                  </a:cubicBezTo>
                  <a:cubicBezTo>
                    <a:pt x="1392" y="21109"/>
                    <a:pt x="672" y="21541"/>
                    <a:pt x="312" y="21505"/>
                  </a:cubicBezTo>
                  <a:cubicBezTo>
                    <a:pt x="-48" y="21469"/>
                    <a:pt x="-48" y="20965"/>
                    <a:pt x="72" y="19309"/>
                  </a:cubicBezTo>
                  <a:cubicBezTo>
                    <a:pt x="192" y="17653"/>
                    <a:pt x="432" y="14845"/>
                    <a:pt x="912" y="12397"/>
                  </a:cubicBezTo>
                  <a:cubicBezTo>
                    <a:pt x="1392" y="9949"/>
                    <a:pt x="2112" y="7861"/>
                    <a:pt x="3072" y="6025"/>
                  </a:cubicBezTo>
                  <a:cubicBezTo>
                    <a:pt x="4032" y="4189"/>
                    <a:pt x="5232" y="2605"/>
                    <a:pt x="6432" y="1633"/>
                  </a:cubicBezTo>
                  <a:cubicBezTo>
                    <a:pt x="7632" y="661"/>
                    <a:pt x="8832" y="301"/>
                    <a:pt x="10032" y="121"/>
                  </a:cubicBezTo>
                  <a:cubicBezTo>
                    <a:pt x="11232" y="-59"/>
                    <a:pt x="12432" y="-59"/>
                    <a:pt x="13872" y="265"/>
                  </a:cubicBezTo>
                  <a:cubicBezTo>
                    <a:pt x="15312" y="589"/>
                    <a:pt x="16992" y="1237"/>
                    <a:pt x="18072" y="2065"/>
                  </a:cubicBezTo>
                  <a:cubicBezTo>
                    <a:pt x="19152" y="2893"/>
                    <a:pt x="19632" y="3901"/>
                    <a:pt x="19512" y="4621"/>
                  </a:cubicBezTo>
                  <a:cubicBezTo>
                    <a:pt x="19392" y="5341"/>
                    <a:pt x="18672" y="5773"/>
                    <a:pt x="17592" y="6169"/>
                  </a:cubicBezTo>
                  <a:cubicBezTo>
                    <a:pt x="16512" y="6565"/>
                    <a:pt x="15072" y="6925"/>
                    <a:pt x="14832" y="7213"/>
                  </a:cubicBezTo>
                  <a:cubicBezTo>
                    <a:pt x="14592" y="7501"/>
                    <a:pt x="15552" y="7717"/>
                    <a:pt x="16872" y="8149"/>
                  </a:cubicBezTo>
                  <a:cubicBezTo>
                    <a:pt x="18192" y="8581"/>
                    <a:pt x="19872" y="9229"/>
                    <a:pt x="20712" y="9733"/>
                  </a:cubicBezTo>
                  <a:cubicBezTo>
                    <a:pt x="21552" y="10237"/>
                    <a:pt x="21552" y="10597"/>
                    <a:pt x="21072" y="10921"/>
                  </a:cubicBezTo>
                  <a:cubicBezTo>
                    <a:pt x="20592" y="11245"/>
                    <a:pt x="19632" y="11533"/>
                    <a:pt x="17832" y="11713"/>
                  </a:cubicBezTo>
                  <a:cubicBezTo>
                    <a:pt x="16032" y="11893"/>
                    <a:pt x="13392" y="11965"/>
                    <a:pt x="11712" y="11857"/>
                  </a:cubicBezTo>
                  <a:cubicBezTo>
                    <a:pt x="10032" y="11749"/>
                    <a:pt x="9312" y="11461"/>
                    <a:pt x="8592" y="1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976636" y="2814108"/>
              <a:ext cx="52315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270" fill="norm" stroke="1" extrusionOk="0">
                  <a:moveTo>
                    <a:pt x="20532" y="6113"/>
                  </a:moveTo>
                  <a:cubicBezTo>
                    <a:pt x="13886" y="8966"/>
                    <a:pt x="7240" y="11819"/>
                    <a:pt x="3501" y="14264"/>
                  </a:cubicBezTo>
                  <a:cubicBezTo>
                    <a:pt x="-237" y="16709"/>
                    <a:pt x="-1068" y="18747"/>
                    <a:pt x="1424" y="19970"/>
                  </a:cubicBezTo>
                  <a:cubicBezTo>
                    <a:pt x="3917" y="21192"/>
                    <a:pt x="9732" y="21600"/>
                    <a:pt x="13886" y="20989"/>
                  </a:cubicBezTo>
                  <a:cubicBezTo>
                    <a:pt x="18040" y="20377"/>
                    <a:pt x="20532" y="18747"/>
                    <a:pt x="18870" y="15079"/>
                  </a:cubicBezTo>
                  <a:cubicBezTo>
                    <a:pt x="17209" y="11411"/>
                    <a:pt x="11394" y="5706"/>
                    <a:pt x="5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804583" y="2332020"/>
              <a:ext cx="122768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1490" y="9183"/>
                  </a:moveTo>
                  <a:cubicBezTo>
                    <a:pt x="745" y="10726"/>
                    <a:pt x="0" y="12268"/>
                    <a:pt x="0" y="12268"/>
                  </a:cubicBezTo>
                  <a:cubicBezTo>
                    <a:pt x="0" y="12268"/>
                    <a:pt x="745" y="10726"/>
                    <a:pt x="2048" y="8566"/>
                  </a:cubicBezTo>
                  <a:cubicBezTo>
                    <a:pt x="3352" y="6406"/>
                    <a:pt x="5214" y="3628"/>
                    <a:pt x="7076" y="1931"/>
                  </a:cubicBezTo>
                  <a:cubicBezTo>
                    <a:pt x="8938" y="234"/>
                    <a:pt x="10800" y="-383"/>
                    <a:pt x="12103" y="234"/>
                  </a:cubicBezTo>
                  <a:cubicBezTo>
                    <a:pt x="13407" y="851"/>
                    <a:pt x="14152" y="2703"/>
                    <a:pt x="15641" y="6406"/>
                  </a:cubicBezTo>
                  <a:cubicBezTo>
                    <a:pt x="17131" y="10108"/>
                    <a:pt x="19366" y="15663"/>
                    <a:pt x="21600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282950" y="2737908"/>
              <a:ext cx="1968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877" y="18900"/>
                    <a:pt x="9755" y="21600"/>
                    <a:pt x="13355" y="18900"/>
                  </a:cubicBezTo>
                  <a:cubicBezTo>
                    <a:pt x="16955" y="16200"/>
                    <a:pt x="19277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389677" y="2649008"/>
              <a:ext cx="13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114"/>
                    <a:pt x="1783" y="8229"/>
                    <a:pt x="240" y="11829"/>
                  </a:cubicBezTo>
                  <a:cubicBezTo>
                    <a:pt x="-1303" y="15429"/>
                    <a:pt x="4868" y="1851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600449" y="2565973"/>
              <a:ext cx="159962" cy="52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33" fill="norm" stroke="1" extrusionOk="0">
                  <a:moveTo>
                    <a:pt x="0" y="21533"/>
                  </a:moveTo>
                  <a:cubicBezTo>
                    <a:pt x="1705" y="18297"/>
                    <a:pt x="3411" y="15062"/>
                    <a:pt x="4547" y="12351"/>
                  </a:cubicBezTo>
                  <a:cubicBezTo>
                    <a:pt x="5684" y="9640"/>
                    <a:pt x="6253" y="7454"/>
                    <a:pt x="7389" y="5530"/>
                  </a:cubicBezTo>
                  <a:cubicBezTo>
                    <a:pt x="8526" y="3606"/>
                    <a:pt x="10232" y="1944"/>
                    <a:pt x="11795" y="1026"/>
                  </a:cubicBezTo>
                  <a:cubicBezTo>
                    <a:pt x="13358" y="108"/>
                    <a:pt x="14779" y="-67"/>
                    <a:pt x="15916" y="20"/>
                  </a:cubicBezTo>
                  <a:cubicBezTo>
                    <a:pt x="17053" y="108"/>
                    <a:pt x="17905" y="458"/>
                    <a:pt x="18332" y="1332"/>
                  </a:cubicBezTo>
                  <a:cubicBezTo>
                    <a:pt x="18758" y="2207"/>
                    <a:pt x="18758" y="3606"/>
                    <a:pt x="18189" y="4612"/>
                  </a:cubicBezTo>
                  <a:cubicBezTo>
                    <a:pt x="17621" y="5617"/>
                    <a:pt x="16484" y="6229"/>
                    <a:pt x="16626" y="6798"/>
                  </a:cubicBezTo>
                  <a:cubicBezTo>
                    <a:pt x="16768" y="7366"/>
                    <a:pt x="18189" y="7891"/>
                    <a:pt x="19326" y="8372"/>
                  </a:cubicBezTo>
                  <a:cubicBezTo>
                    <a:pt x="20463" y="8853"/>
                    <a:pt x="21316" y="9290"/>
                    <a:pt x="21458" y="9727"/>
                  </a:cubicBezTo>
                  <a:cubicBezTo>
                    <a:pt x="21600" y="10165"/>
                    <a:pt x="21032" y="10602"/>
                    <a:pt x="18758" y="10864"/>
                  </a:cubicBezTo>
                  <a:cubicBezTo>
                    <a:pt x="16484" y="11127"/>
                    <a:pt x="12505" y="11214"/>
                    <a:pt x="8526" y="1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841750" y="2769658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681782" y="2347295"/>
              <a:ext cx="128219" cy="13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45" fill="norm" stroke="1" extrusionOk="0">
                  <a:moveTo>
                    <a:pt x="5516" y="10323"/>
                  </a:moveTo>
                  <a:cubicBezTo>
                    <a:pt x="4453" y="11959"/>
                    <a:pt x="3391" y="13595"/>
                    <a:pt x="2329" y="15723"/>
                  </a:cubicBezTo>
                  <a:cubicBezTo>
                    <a:pt x="1266" y="17850"/>
                    <a:pt x="204" y="20468"/>
                    <a:pt x="27" y="20959"/>
                  </a:cubicBezTo>
                  <a:cubicBezTo>
                    <a:pt x="-150" y="21450"/>
                    <a:pt x="558" y="19814"/>
                    <a:pt x="2152" y="16541"/>
                  </a:cubicBezTo>
                  <a:cubicBezTo>
                    <a:pt x="3745" y="13268"/>
                    <a:pt x="6224" y="8359"/>
                    <a:pt x="8348" y="5086"/>
                  </a:cubicBezTo>
                  <a:cubicBezTo>
                    <a:pt x="10473" y="1814"/>
                    <a:pt x="12243" y="177"/>
                    <a:pt x="13660" y="14"/>
                  </a:cubicBezTo>
                  <a:cubicBezTo>
                    <a:pt x="15076" y="-150"/>
                    <a:pt x="16139" y="1159"/>
                    <a:pt x="17378" y="4268"/>
                  </a:cubicBezTo>
                  <a:cubicBezTo>
                    <a:pt x="18617" y="7377"/>
                    <a:pt x="20034" y="12286"/>
                    <a:pt x="2145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089400" y="2769658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235449" y="2547408"/>
              <a:ext cx="1270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4555"/>
                    <a:pt x="12240" y="9110"/>
                    <a:pt x="15840" y="12710"/>
                  </a:cubicBezTo>
                  <a:cubicBezTo>
                    <a:pt x="19440" y="16310"/>
                    <a:pt x="2052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188570" y="2493347"/>
              <a:ext cx="237381" cy="42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02" fill="norm" stroke="1" extrusionOk="0">
                  <a:moveTo>
                    <a:pt x="21437" y="1127"/>
                  </a:moveTo>
                  <a:cubicBezTo>
                    <a:pt x="21246" y="593"/>
                    <a:pt x="21055" y="58"/>
                    <a:pt x="20577" y="4"/>
                  </a:cubicBezTo>
                  <a:cubicBezTo>
                    <a:pt x="20099" y="-49"/>
                    <a:pt x="19334" y="379"/>
                    <a:pt x="17901" y="2143"/>
                  </a:cubicBezTo>
                  <a:cubicBezTo>
                    <a:pt x="16467" y="3907"/>
                    <a:pt x="14364" y="7008"/>
                    <a:pt x="11497" y="10270"/>
                  </a:cubicBezTo>
                  <a:cubicBezTo>
                    <a:pt x="8630" y="13531"/>
                    <a:pt x="4998" y="16953"/>
                    <a:pt x="2800" y="18931"/>
                  </a:cubicBezTo>
                  <a:cubicBezTo>
                    <a:pt x="602" y="20909"/>
                    <a:pt x="-163" y="21444"/>
                    <a:pt x="28" y="21498"/>
                  </a:cubicBezTo>
                  <a:cubicBezTo>
                    <a:pt x="219" y="21551"/>
                    <a:pt x="1366" y="21123"/>
                    <a:pt x="2513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438650" y="2801408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470399" y="2663824"/>
              <a:ext cx="62493" cy="5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74" fill="norm" stroke="1" extrusionOk="0">
                  <a:moveTo>
                    <a:pt x="12960" y="8486"/>
                  </a:moveTo>
                  <a:cubicBezTo>
                    <a:pt x="9360" y="8486"/>
                    <a:pt x="5760" y="8486"/>
                    <a:pt x="3960" y="10414"/>
                  </a:cubicBezTo>
                  <a:cubicBezTo>
                    <a:pt x="2160" y="12343"/>
                    <a:pt x="2160" y="16200"/>
                    <a:pt x="4320" y="18514"/>
                  </a:cubicBezTo>
                  <a:cubicBezTo>
                    <a:pt x="6480" y="20829"/>
                    <a:pt x="10800" y="21600"/>
                    <a:pt x="14040" y="20443"/>
                  </a:cubicBezTo>
                  <a:cubicBezTo>
                    <a:pt x="17280" y="19286"/>
                    <a:pt x="19440" y="16200"/>
                    <a:pt x="20520" y="12729"/>
                  </a:cubicBezTo>
                  <a:cubicBezTo>
                    <a:pt x="21600" y="9257"/>
                    <a:pt x="21600" y="5400"/>
                    <a:pt x="19800" y="3086"/>
                  </a:cubicBezTo>
                  <a:cubicBezTo>
                    <a:pt x="18000" y="771"/>
                    <a:pt x="14400" y="0"/>
                    <a:pt x="10800" y="0"/>
                  </a:cubicBezTo>
                  <a:cubicBezTo>
                    <a:pt x="7200" y="0"/>
                    <a:pt x="3600" y="771"/>
                    <a:pt x="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337968" y="2203968"/>
              <a:ext cx="783641" cy="10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0" fill="norm" stroke="1" extrusionOk="0">
                  <a:moveTo>
                    <a:pt x="16208" y="3521"/>
                  </a:moveTo>
                  <a:cubicBezTo>
                    <a:pt x="15977" y="3116"/>
                    <a:pt x="15745" y="2711"/>
                    <a:pt x="15571" y="2283"/>
                  </a:cubicBezTo>
                  <a:cubicBezTo>
                    <a:pt x="15398" y="1856"/>
                    <a:pt x="15282" y="1406"/>
                    <a:pt x="14876" y="1046"/>
                  </a:cubicBezTo>
                  <a:cubicBezTo>
                    <a:pt x="14471" y="686"/>
                    <a:pt x="13776" y="416"/>
                    <a:pt x="12647" y="236"/>
                  </a:cubicBezTo>
                  <a:cubicBezTo>
                    <a:pt x="11518" y="56"/>
                    <a:pt x="9954" y="-34"/>
                    <a:pt x="8680" y="11"/>
                  </a:cubicBezTo>
                  <a:cubicBezTo>
                    <a:pt x="7406" y="56"/>
                    <a:pt x="6422" y="236"/>
                    <a:pt x="5495" y="663"/>
                  </a:cubicBezTo>
                  <a:cubicBezTo>
                    <a:pt x="4569" y="1091"/>
                    <a:pt x="3700" y="1766"/>
                    <a:pt x="2976" y="2666"/>
                  </a:cubicBezTo>
                  <a:cubicBezTo>
                    <a:pt x="2252" y="3566"/>
                    <a:pt x="1673" y="4691"/>
                    <a:pt x="1210" y="5906"/>
                  </a:cubicBezTo>
                  <a:cubicBezTo>
                    <a:pt x="747" y="7121"/>
                    <a:pt x="399" y="8426"/>
                    <a:pt x="197" y="9866"/>
                  </a:cubicBezTo>
                  <a:cubicBezTo>
                    <a:pt x="-6" y="11306"/>
                    <a:pt x="-64" y="12881"/>
                    <a:pt x="81" y="14141"/>
                  </a:cubicBezTo>
                  <a:cubicBezTo>
                    <a:pt x="226" y="15401"/>
                    <a:pt x="573" y="16346"/>
                    <a:pt x="1268" y="17269"/>
                  </a:cubicBezTo>
                  <a:cubicBezTo>
                    <a:pt x="1963" y="18191"/>
                    <a:pt x="3005" y="19091"/>
                    <a:pt x="4453" y="19788"/>
                  </a:cubicBezTo>
                  <a:cubicBezTo>
                    <a:pt x="5901" y="20486"/>
                    <a:pt x="7754" y="20981"/>
                    <a:pt x="9288" y="21251"/>
                  </a:cubicBezTo>
                  <a:cubicBezTo>
                    <a:pt x="10823" y="21521"/>
                    <a:pt x="12039" y="21566"/>
                    <a:pt x="13284" y="21408"/>
                  </a:cubicBezTo>
                  <a:cubicBezTo>
                    <a:pt x="14529" y="21251"/>
                    <a:pt x="15803" y="20891"/>
                    <a:pt x="16932" y="20171"/>
                  </a:cubicBezTo>
                  <a:cubicBezTo>
                    <a:pt x="18061" y="19451"/>
                    <a:pt x="19046" y="18371"/>
                    <a:pt x="19770" y="17223"/>
                  </a:cubicBezTo>
                  <a:cubicBezTo>
                    <a:pt x="20494" y="16076"/>
                    <a:pt x="20957" y="14861"/>
                    <a:pt x="21218" y="13511"/>
                  </a:cubicBezTo>
                  <a:cubicBezTo>
                    <a:pt x="21478" y="12161"/>
                    <a:pt x="21536" y="10676"/>
                    <a:pt x="21246" y="9304"/>
                  </a:cubicBezTo>
                  <a:cubicBezTo>
                    <a:pt x="20957" y="7931"/>
                    <a:pt x="20320" y="6671"/>
                    <a:pt x="19364" y="5141"/>
                  </a:cubicBezTo>
                  <a:cubicBezTo>
                    <a:pt x="18409" y="3611"/>
                    <a:pt x="17135" y="1811"/>
                    <a:pt x="15861" y="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200135" y="0"/>
              <a:ext cx="437905" cy="72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67" fill="norm" stroke="1" extrusionOk="0">
                  <a:moveTo>
                    <a:pt x="18836" y="2452"/>
                  </a:moveTo>
                  <a:cubicBezTo>
                    <a:pt x="17190" y="1707"/>
                    <a:pt x="15544" y="962"/>
                    <a:pt x="13950" y="590"/>
                  </a:cubicBezTo>
                  <a:cubicBezTo>
                    <a:pt x="12356" y="217"/>
                    <a:pt x="10813" y="217"/>
                    <a:pt x="9013" y="807"/>
                  </a:cubicBezTo>
                  <a:cubicBezTo>
                    <a:pt x="7213" y="1397"/>
                    <a:pt x="5156" y="2576"/>
                    <a:pt x="3561" y="4252"/>
                  </a:cubicBezTo>
                  <a:cubicBezTo>
                    <a:pt x="1967" y="5928"/>
                    <a:pt x="836" y="8100"/>
                    <a:pt x="321" y="10210"/>
                  </a:cubicBezTo>
                  <a:cubicBezTo>
                    <a:pt x="-193" y="12321"/>
                    <a:pt x="-90" y="14369"/>
                    <a:pt x="630" y="16138"/>
                  </a:cubicBezTo>
                  <a:cubicBezTo>
                    <a:pt x="1350" y="17907"/>
                    <a:pt x="2687" y="19397"/>
                    <a:pt x="4847" y="20297"/>
                  </a:cubicBezTo>
                  <a:cubicBezTo>
                    <a:pt x="7007" y="21197"/>
                    <a:pt x="9990" y="21507"/>
                    <a:pt x="12561" y="21073"/>
                  </a:cubicBezTo>
                  <a:cubicBezTo>
                    <a:pt x="15133" y="20638"/>
                    <a:pt x="17293" y="19459"/>
                    <a:pt x="18784" y="17814"/>
                  </a:cubicBezTo>
                  <a:cubicBezTo>
                    <a:pt x="20276" y="16169"/>
                    <a:pt x="21098" y="14059"/>
                    <a:pt x="21253" y="11948"/>
                  </a:cubicBezTo>
                  <a:cubicBezTo>
                    <a:pt x="21407" y="9838"/>
                    <a:pt x="20893" y="7728"/>
                    <a:pt x="19658" y="5710"/>
                  </a:cubicBezTo>
                  <a:cubicBezTo>
                    <a:pt x="18424" y="3693"/>
                    <a:pt x="16470" y="1769"/>
                    <a:pt x="14464" y="838"/>
                  </a:cubicBezTo>
                  <a:cubicBezTo>
                    <a:pt x="12458" y="-93"/>
                    <a:pt x="10401" y="-31"/>
                    <a:pt x="8344" y="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188034" y="1761"/>
              <a:ext cx="336865" cy="676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82" fill="norm" stroke="1" extrusionOk="0">
                  <a:moveTo>
                    <a:pt x="16294" y="1766"/>
                  </a:moveTo>
                  <a:cubicBezTo>
                    <a:pt x="14571" y="1038"/>
                    <a:pt x="12849" y="309"/>
                    <a:pt x="11126" y="77"/>
                  </a:cubicBezTo>
                  <a:cubicBezTo>
                    <a:pt x="9403" y="-155"/>
                    <a:pt x="7680" y="110"/>
                    <a:pt x="6090" y="1203"/>
                  </a:cubicBezTo>
                  <a:cubicBezTo>
                    <a:pt x="4500" y="2297"/>
                    <a:pt x="3042" y="4218"/>
                    <a:pt x="1982" y="6537"/>
                  </a:cubicBezTo>
                  <a:cubicBezTo>
                    <a:pt x="922" y="8856"/>
                    <a:pt x="260" y="11573"/>
                    <a:pt x="61" y="13991"/>
                  </a:cubicBezTo>
                  <a:cubicBezTo>
                    <a:pt x="-138" y="16409"/>
                    <a:pt x="127" y="18530"/>
                    <a:pt x="1187" y="19789"/>
                  </a:cubicBezTo>
                  <a:cubicBezTo>
                    <a:pt x="2247" y="21047"/>
                    <a:pt x="4102" y="21445"/>
                    <a:pt x="6620" y="21014"/>
                  </a:cubicBezTo>
                  <a:cubicBezTo>
                    <a:pt x="9138" y="20584"/>
                    <a:pt x="12318" y="19325"/>
                    <a:pt x="14969" y="17701"/>
                  </a:cubicBezTo>
                  <a:cubicBezTo>
                    <a:pt x="17619" y="16078"/>
                    <a:pt x="19739" y="14090"/>
                    <a:pt x="20601" y="12036"/>
                  </a:cubicBezTo>
                  <a:cubicBezTo>
                    <a:pt x="21462" y="9982"/>
                    <a:pt x="21064" y="7862"/>
                    <a:pt x="20336" y="6173"/>
                  </a:cubicBezTo>
                  <a:cubicBezTo>
                    <a:pt x="19607" y="4483"/>
                    <a:pt x="18547" y="3224"/>
                    <a:pt x="16956" y="2694"/>
                  </a:cubicBezTo>
                  <a:cubicBezTo>
                    <a:pt x="15366" y="2164"/>
                    <a:pt x="13246" y="2363"/>
                    <a:pt x="11126" y="2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0" y="3201458"/>
              <a:ext cx="106997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" y="20992"/>
                    <a:pt x="282" y="20383"/>
                    <a:pt x="442" y="19825"/>
                  </a:cubicBezTo>
                  <a:cubicBezTo>
                    <a:pt x="602" y="19268"/>
                    <a:pt x="782" y="18761"/>
                    <a:pt x="959" y="18254"/>
                  </a:cubicBezTo>
                  <a:cubicBezTo>
                    <a:pt x="1137" y="17746"/>
                    <a:pt x="1312" y="17239"/>
                    <a:pt x="1478" y="16732"/>
                  </a:cubicBezTo>
                  <a:cubicBezTo>
                    <a:pt x="1645" y="16225"/>
                    <a:pt x="1803" y="15718"/>
                    <a:pt x="1978" y="15161"/>
                  </a:cubicBezTo>
                  <a:cubicBezTo>
                    <a:pt x="2154" y="14603"/>
                    <a:pt x="2346" y="13994"/>
                    <a:pt x="2515" y="13437"/>
                  </a:cubicBezTo>
                  <a:cubicBezTo>
                    <a:pt x="2683" y="12879"/>
                    <a:pt x="2829" y="12372"/>
                    <a:pt x="2980" y="11865"/>
                  </a:cubicBezTo>
                  <a:cubicBezTo>
                    <a:pt x="3132" y="11358"/>
                    <a:pt x="3290" y="10851"/>
                    <a:pt x="3453" y="10344"/>
                  </a:cubicBezTo>
                  <a:cubicBezTo>
                    <a:pt x="3615" y="9837"/>
                    <a:pt x="3782" y="9330"/>
                    <a:pt x="3955" y="8823"/>
                  </a:cubicBezTo>
                  <a:cubicBezTo>
                    <a:pt x="4128" y="8315"/>
                    <a:pt x="4307" y="7808"/>
                    <a:pt x="4489" y="7352"/>
                  </a:cubicBezTo>
                  <a:cubicBezTo>
                    <a:pt x="4670" y="6896"/>
                    <a:pt x="4854" y="6490"/>
                    <a:pt x="4995" y="6135"/>
                  </a:cubicBezTo>
                  <a:cubicBezTo>
                    <a:pt x="5136" y="5780"/>
                    <a:pt x="5234" y="5476"/>
                    <a:pt x="5384" y="5121"/>
                  </a:cubicBezTo>
                  <a:cubicBezTo>
                    <a:pt x="5534" y="4766"/>
                    <a:pt x="5734" y="4361"/>
                    <a:pt x="5897" y="4056"/>
                  </a:cubicBezTo>
                  <a:cubicBezTo>
                    <a:pt x="6059" y="3752"/>
                    <a:pt x="6183" y="3549"/>
                    <a:pt x="6352" y="3296"/>
                  </a:cubicBezTo>
                  <a:cubicBezTo>
                    <a:pt x="6521" y="3042"/>
                    <a:pt x="6734" y="2738"/>
                    <a:pt x="6901" y="2535"/>
                  </a:cubicBezTo>
                  <a:cubicBezTo>
                    <a:pt x="7068" y="2332"/>
                    <a:pt x="7187" y="2231"/>
                    <a:pt x="7305" y="2130"/>
                  </a:cubicBezTo>
                  <a:cubicBezTo>
                    <a:pt x="7422" y="2028"/>
                    <a:pt x="7538" y="1927"/>
                    <a:pt x="7664" y="1775"/>
                  </a:cubicBezTo>
                  <a:cubicBezTo>
                    <a:pt x="7790" y="1623"/>
                    <a:pt x="7926" y="1420"/>
                    <a:pt x="8119" y="1268"/>
                  </a:cubicBezTo>
                  <a:cubicBezTo>
                    <a:pt x="8311" y="1115"/>
                    <a:pt x="8559" y="1014"/>
                    <a:pt x="8751" y="913"/>
                  </a:cubicBezTo>
                  <a:cubicBezTo>
                    <a:pt x="8943" y="811"/>
                    <a:pt x="9080" y="710"/>
                    <a:pt x="9215" y="608"/>
                  </a:cubicBezTo>
                  <a:cubicBezTo>
                    <a:pt x="9349" y="507"/>
                    <a:pt x="9482" y="406"/>
                    <a:pt x="9616" y="355"/>
                  </a:cubicBezTo>
                  <a:cubicBezTo>
                    <a:pt x="9751" y="304"/>
                    <a:pt x="9888" y="304"/>
                    <a:pt x="10020" y="304"/>
                  </a:cubicBezTo>
                  <a:cubicBezTo>
                    <a:pt x="10153" y="304"/>
                    <a:pt x="10281" y="304"/>
                    <a:pt x="10418" y="254"/>
                  </a:cubicBezTo>
                  <a:cubicBezTo>
                    <a:pt x="10554" y="203"/>
                    <a:pt x="10700" y="101"/>
                    <a:pt x="10841" y="51"/>
                  </a:cubicBezTo>
                  <a:cubicBezTo>
                    <a:pt x="10982" y="0"/>
                    <a:pt x="11118" y="0"/>
                    <a:pt x="11259" y="0"/>
                  </a:cubicBezTo>
                  <a:cubicBezTo>
                    <a:pt x="11400" y="0"/>
                    <a:pt x="11546" y="0"/>
                    <a:pt x="11682" y="0"/>
                  </a:cubicBezTo>
                  <a:cubicBezTo>
                    <a:pt x="11819" y="0"/>
                    <a:pt x="11947" y="0"/>
                    <a:pt x="12084" y="0"/>
                  </a:cubicBezTo>
                  <a:cubicBezTo>
                    <a:pt x="12221" y="0"/>
                    <a:pt x="12366" y="0"/>
                    <a:pt x="12509" y="51"/>
                  </a:cubicBezTo>
                  <a:cubicBezTo>
                    <a:pt x="12652" y="101"/>
                    <a:pt x="12793" y="203"/>
                    <a:pt x="12934" y="254"/>
                  </a:cubicBezTo>
                  <a:cubicBezTo>
                    <a:pt x="13075" y="304"/>
                    <a:pt x="13216" y="304"/>
                    <a:pt x="13353" y="355"/>
                  </a:cubicBezTo>
                  <a:cubicBezTo>
                    <a:pt x="13490" y="406"/>
                    <a:pt x="13622" y="507"/>
                    <a:pt x="13761" y="558"/>
                  </a:cubicBezTo>
                  <a:cubicBezTo>
                    <a:pt x="13900" y="608"/>
                    <a:pt x="14045" y="608"/>
                    <a:pt x="14188" y="659"/>
                  </a:cubicBezTo>
                  <a:cubicBezTo>
                    <a:pt x="14332" y="710"/>
                    <a:pt x="14473" y="811"/>
                    <a:pt x="14614" y="913"/>
                  </a:cubicBezTo>
                  <a:cubicBezTo>
                    <a:pt x="14755" y="1014"/>
                    <a:pt x="14896" y="1115"/>
                    <a:pt x="15032" y="1166"/>
                  </a:cubicBezTo>
                  <a:cubicBezTo>
                    <a:pt x="15169" y="1217"/>
                    <a:pt x="15302" y="1217"/>
                    <a:pt x="15440" y="1268"/>
                  </a:cubicBezTo>
                  <a:cubicBezTo>
                    <a:pt x="15579" y="1318"/>
                    <a:pt x="15725" y="1420"/>
                    <a:pt x="15866" y="1521"/>
                  </a:cubicBezTo>
                  <a:cubicBezTo>
                    <a:pt x="16007" y="1623"/>
                    <a:pt x="16143" y="1724"/>
                    <a:pt x="16282" y="1775"/>
                  </a:cubicBezTo>
                  <a:cubicBezTo>
                    <a:pt x="16421" y="1825"/>
                    <a:pt x="16562" y="1825"/>
                    <a:pt x="16697" y="1876"/>
                  </a:cubicBezTo>
                  <a:cubicBezTo>
                    <a:pt x="16831" y="1927"/>
                    <a:pt x="16960" y="2028"/>
                    <a:pt x="17094" y="2130"/>
                  </a:cubicBezTo>
                  <a:cubicBezTo>
                    <a:pt x="17229" y="2231"/>
                    <a:pt x="17370" y="2332"/>
                    <a:pt x="17506" y="2434"/>
                  </a:cubicBezTo>
                  <a:cubicBezTo>
                    <a:pt x="17643" y="2535"/>
                    <a:pt x="17776" y="2637"/>
                    <a:pt x="17970" y="2789"/>
                  </a:cubicBezTo>
                  <a:cubicBezTo>
                    <a:pt x="18165" y="2941"/>
                    <a:pt x="18421" y="3144"/>
                    <a:pt x="18677" y="3448"/>
                  </a:cubicBezTo>
                  <a:cubicBezTo>
                    <a:pt x="18934" y="3752"/>
                    <a:pt x="19190" y="4158"/>
                    <a:pt x="19374" y="4462"/>
                  </a:cubicBezTo>
                  <a:cubicBezTo>
                    <a:pt x="19558" y="4766"/>
                    <a:pt x="19669" y="4969"/>
                    <a:pt x="19840" y="5375"/>
                  </a:cubicBezTo>
                  <a:cubicBezTo>
                    <a:pt x="20010" y="5780"/>
                    <a:pt x="20241" y="6389"/>
                    <a:pt x="20453" y="7048"/>
                  </a:cubicBezTo>
                  <a:cubicBezTo>
                    <a:pt x="20664" y="7707"/>
                    <a:pt x="20856" y="8417"/>
                    <a:pt x="21045" y="9228"/>
                  </a:cubicBezTo>
                  <a:cubicBezTo>
                    <a:pt x="21233" y="10039"/>
                    <a:pt x="21416" y="10952"/>
                    <a:pt x="21600" y="11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00050" y="3925358"/>
              <a:ext cx="254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22"/>
                    <a:pt x="7200" y="10643"/>
                    <a:pt x="10800" y="14243"/>
                  </a:cubicBezTo>
                  <a:cubicBezTo>
                    <a:pt x="14400" y="17843"/>
                    <a:pt x="180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08000" y="4103158"/>
              <a:ext cx="37290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20381" fill="norm" stroke="1" extrusionOk="0">
                  <a:moveTo>
                    <a:pt x="6821" y="0"/>
                  </a:moveTo>
                  <a:cubicBezTo>
                    <a:pt x="4547" y="6353"/>
                    <a:pt x="2274" y="12706"/>
                    <a:pt x="3979" y="16518"/>
                  </a:cubicBezTo>
                  <a:cubicBezTo>
                    <a:pt x="5684" y="20329"/>
                    <a:pt x="11368" y="21600"/>
                    <a:pt x="15347" y="19059"/>
                  </a:cubicBezTo>
                  <a:cubicBezTo>
                    <a:pt x="19326" y="16518"/>
                    <a:pt x="21600" y="10165"/>
                    <a:pt x="18758" y="8259"/>
                  </a:cubicBezTo>
                  <a:cubicBezTo>
                    <a:pt x="15916" y="6353"/>
                    <a:pt x="7958" y="8894"/>
                    <a:pt x="0" y="1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25394" y="3863231"/>
              <a:ext cx="146760" cy="30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06" fill="norm" stroke="1" extrusionOk="0">
                  <a:moveTo>
                    <a:pt x="19412" y="1703"/>
                  </a:moveTo>
                  <a:cubicBezTo>
                    <a:pt x="18195" y="1103"/>
                    <a:pt x="16978" y="503"/>
                    <a:pt x="14544" y="203"/>
                  </a:cubicBezTo>
                  <a:cubicBezTo>
                    <a:pt x="12110" y="-97"/>
                    <a:pt x="8460" y="-97"/>
                    <a:pt x="5569" y="428"/>
                  </a:cubicBezTo>
                  <a:cubicBezTo>
                    <a:pt x="2679" y="953"/>
                    <a:pt x="550" y="2003"/>
                    <a:pt x="93" y="3203"/>
                  </a:cubicBezTo>
                  <a:cubicBezTo>
                    <a:pt x="-363" y="4403"/>
                    <a:pt x="854" y="5753"/>
                    <a:pt x="3896" y="7253"/>
                  </a:cubicBezTo>
                  <a:cubicBezTo>
                    <a:pt x="6938" y="8753"/>
                    <a:pt x="11806" y="10403"/>
                    <a:pt x="15305" y="11828"/>
                  </a:cubicBezTo>
                  <a:cubicBezTo>
                    <a:pt x="18803" y="13253"/>
                    <a:pt x="20933" y="14453"/>
                    <a:pt x="21085" y="15803"/>
                  </a:cubicBezTo>
                  <a:cubicBezTo>
                    <a:pt x="21237" y="17153"/>
                    <a:pt x="19412" y="18653"/>
                    <a:pt x="17738" y="19628"/>
                  </a:cubicBezTo>
                  <a:cubicBezTo>
                    <a:pt x="16065" y="20603"/>
                    <a:pt x="14544" y="21053"/>
                    <a:pt x="12414" y="21278"/>
                  </a:cubicBezTo>
                  <a:cubicBezTo>
                    <a:pt x="10285" y="21503"/>
                    <a:pt x="7547" y="21503"/>
                    <a:pt x="6634" y="20678"/>
                  </a:cubicBezTo>
                  <a:cubicBezTo>
                    <a:pt x="5722" y="19853"/>
                    <a:pt x="6634" y="18203"/>
                    <a:pt x="7547" y="1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214647" y="3879689"/>
              <a:ext cx="95852" cy="25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425" fill="norm" stroke="1" extrusionOk="0">
                  <a:moveTo>
                    <a:pt x="19868" y="3316"/>
                  </a:moveTo>
                  <a:cubicBezTo>
                    <a:pt x="18968" y="2423"/>
                    <a:pt x="18068" y="1531"/>
                    <a:pt x="15593" y="906"/>
                  </a:cubicBezTo>
                  <a:cubicBezTo>
                    <a:pt x="13118" y="281"/>
                    <a:pt x="9068" y="-76"/>
                    <a:pt x="6143" y="13"/>
                  </a:cubicBezTo>
                  <a:cubicBezTo>
                    <a:pt x="3218" y="103"/>
                    <a:pt x="1418" y="638"/>
                    <a:pt x="518" y="1798"/>
                  </a:cubicBezTo>
                  <a:cubicBezTo>
                    <a:pt x="-382" y="2959"/>
                    <a:pt x="-382" y="4744"/>
                    <a:pt x="2768" y="6707"/>
                  </a:cubicBezTo>
                  <a:cubicBezTo>
                    <a:pt x="5918" y="8671"/>
                    <a:pt x="12218" y="10813"/>
                    <a:pt x="16043" y="12955"/>
                  </a:cubicBezTo>
                  <a:cubicBezTo>
                    <a:pt x="19868" y="15098"/>
                    <a:pt x="21218" y="17240"/>
                    <a:pt x="19868" y="18668"/>
                  </a:cubicBezTo>
                  <a:cubicBezTo>
                    <a:pt x="18518" y="20096"/>
                    <a:pt x="14468" y="20810"/>
                    <a:pt x="11318" y="21167"/>
                  </a:cubicBezTo>
                  <a:cubicBezTo>
                    <a:pt x="8168" y="21524"/>
                    <a:pt x="5918" y="21524"/>
                    <a:pt x="5243" y="21078"/>
                  </a:cubicBezTo>
                  <a:cubicBezTo>
                    <a:pt x="4568" y="20631"/>
                    <a:pt x="5468" y="19739"/>
                    <a:pt x="6818" y="19025"/>
                  </a:cubicBezTo>
                  <a:cubicBezTo>
                    <a:pt x="8168" y="18311"/>
                    <a:pt x="9968" y="17775"/>
                    <a:pt x="11768" y="17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480996" y="3833023"/>
              <a:ext cx="163654" cy="3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38" fill="norm" stroke="1" extrusionOk="0">
                  <a:moveTo>
                    <a:pt x="21411" y="2476"/>
                  </a:moveTo>
                  <a:cubicBezTo>
                    <a:pt x="20580" y="1732"/>
                    <a:pt x="19749" y="987"/>
                    <a:pt x="17949" y="540"/>
                  </a:cubicBezTo>
                  <a:cubicBezTo>
                    <a:pt x="16149" y="93"/>
                    <a:pt x="13380" y="-56"/>
                    <a:pt x="11303" y="18"/>
                  </a:cubicBezTo>
                  <a:cubicBezTo>
                    <a:pt x="9226" y="93"/>
                    <a:pt x="7842" y="391"/>
                    <a:pt x="6734" y="1359"/>
                  </a:cubicBezTo>
                  <a:cubicBezTo>
                    <a:pt x="5626" y="2327"/>
                    <a:pt x="4796" y="3966"/>
                    <a:pt x="3688" y="6498"/>
                  </a:cubicBezTo>
                  <a:cubicBezTo>
                    <a:pt x="2580" y="9031"/>
                    <a:pt x="1196" y="12457"/>
                    <a:pt x="503" y="15064"/>
                  </a:cubicBezTo>
                  <a:cubicBezTo>
                    <a:pt x="-189" y="17671"/>
                    <a:pt x="-189" y="19458"/>
                    <a:pt x="642" y="20427"/>
                  </a:cubicBezTo>
                  <a:cubicBezTo>
                    <a:pt x="1473" y="21395"/>
                    <a:pt x="3134" y="21544"/>
                    <a:pt x="6596" y="21097"/>
                  </a:cubicBezTo>
                  <a:cubicBezTo>
                    <a:pt x="10057" y="20650"/>
                    <a:pt x="15319" y="19607"/>
                    <a:pt x="20580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498600" y="397615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905000" y="3963458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898650" y="4065058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388793" y="3740936"/>
              <a:ext cx="183997" cy="450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62" fill="norm" stroke="1" extrusionOk="0">
                  <a:moveTo>
                    <a:pt x="20025" y="2738"/>
                  </a:moveTo>
                  <a:cubicBezTo>
                    <a:pt x="19785" y="2133"/>
                    <a:pt x="19545" y="1527"/>
                    <a:pt x="18225" y="972"/>
                  </a:cubicBezTo>
                  <a:cubicBezTo>
                    <a:pt x="16905" y="417"/>
                    <a:pt x="14505" y="-88"/>
                    <a:pt x="11625" y="13"/>
                  </a:cubicBezTo>
                  <a:cubicBezTo>
                    <a:pt x="8745" y="114"/>
                    <a:pt x="5385" y="820"/>
                    <a:pt x="3105" y="2183"/>
                  </a:cubicBezTo>
                  <a:cubicBezTo>
                    <a:pt x="825" y="3546"/>
                    <a:pt x="-375" y="5564"/>
                    <a:pt x="105" y="7028"/>
                  </a:cubicBezTo>
                  <a:cubicBezTo>
                    <a:pt x="585" y="8491"/>
                    <a:pt x="2745" y="9400"/>
                    <a:pt x="6225" y="10561"/>
                  </a:cubicBezTo>
                  <a:cubicBezTo>
                    <a:pt x="9705" y="11721"/>
                    <a:pt x="14505" y="13134"/>
                    <a:pt x="17385" y="14295"/>
                  </a:cubicBezTo>
                  <a:cubicBezTo>
                    <a:pt x="20265" y="15456"/>
                    <a:pt x="21225" y="16364"/>
                    <a:pt x="20745" y="17323"/>
                  </a:cubicBezTo>
                  <a:cubicBezTo>
                    <a:pt x="20265" y="18282"/>
                    <a:pt x="18345" y="19291"/>
                    <a:pt x="15825" y="19998"/>
                  </a:cubicBezTo>
                  <a:cubicBezTo>
                    <a:pt x="13305" y="20705"/>
                    <a:pt x="10185" y="21108"/>
                    <a:pt x="7785" y="21310"/>
                  </a:cubicBezTo>
                  <a:cubicBezTo>
                    <a:pt x="5385" y="21512"/>
                    <a:pt x="3705" y="21512"/>
                    <a:pt x="3345" y="21310"/>
                  </a:cubicBezTo>
                  <a:cubicBezTo>
                    <a:pt x="2985" y="21108"/>
                    <a:pt x="3945" y="20705"/>
                    <a:pt x="4905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806700" y="3969808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794000" y="412855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3221184" y="3839545"/>
              <a:ext cx="362536" cy="44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53" fill="norm" stroke="1" extrusionOk="0">
                  <a:moveTo>
                    <a:pt x="19750" y="1074"/>
                  </a:moveTo>
                  <a:cubicBezTo>
                    <a:pt x="20624" y="564"/>
                    <a:pt x="21498" y="55"/>
                    <a:pt x="21373" y="4"/>
                  </a:cubicBezTo>
                  <a:cubicBezTo>
                    <a:pt x="21248" y="-47"/>
                    <a:pt x="20125" y="361"/>
                    <a:pt x="17565" y="1328"/>
                  </a:cubicBezTo>
                  <a:cubicBezTo>
                    <a:pt x="15006" y="2296"/>
                    <a:pt x="11010" y="3825"/>
                    <a:pt x="8700" y="4742"/>
                  </a:cubicBezTo>
                  <a:cubicBezTo>
                    <a:pt x="6390" y="5659"/>
                    <a:pt x="5766" y="5964"/>
                    <a:pt x="5142" y="6270"/>
                  </a:cubicBezTo>
                  <a:cubicBezTo>
                    <a:pt x="4518" y="6576"/>
                    <a:pt x="3893" y="6881"/>
                    <a:pt x="3769" y="7238"/>
                  </a:cubicBezTo>
                  <a:cubicBezTo>
                    <a:pt x="3644" y="7595"/>
                    <a:pt x="4018" y="8002"/>
                    <a:pt x="5454" y="8461"/>
                  </a:cubicBezTo>
                  <a:cubicBezTo>
                    <a:pt x="6890" y="8919"/>
                    <a:pt x="9387" y="9428"/>
                    <a:pt x="10760" y="9989"/>
                  </a:cubicBezTo>
                  <a:cubicBezTo>
                    <a:pt x="12134" y="10549"/>
                    <a:pt x="12384" y="11161"/>
                    <a:pt x="11697" y="12078"/>
                  </a:cubicBezTo>
                  <a:cubicBezTo>
                    <a:pt x="11010" y="12995"/>
                    <a:pt x="9387" y="14217"/>
                    <a:pt x="7389" y="15440"/>
                  </a:cubicBezTo>
                  <a:cubicBezTo>
                    <a:pt x="5392" y="16662"/>
                    <a:pt x="3019" y="17885"/>
                    <a:pt x="1646" y="18700"/>
                  </a:cubicBezTo>
                  <a:cubicBezTo>
                    <a:pt x="273" y="19515"/>
                    <a:pt x="-102" y="19923"/>
                    <a:pt x="23" y="20178"/>
                  </a:cubicBezTo>
                  <a:cubicBezTo>
                    <a:pt x="148" y="20432"/>
                    <a:pt x="772" y="20534"/>
                    <a:pt x="3207" y="20483"/>
                  </a:cubicBezTo>
                  <a:cubicBezTo>
                    <a:pt x="5641" y="20432"/>
                    <a:pt x="9886" y="20228"/>
                    <a:pt x="12321" y="20127"/>
                  </a:cubicBezTo>
                  <a:cubicBezTo>
                    <a:pt x="14756" y="20025"/>
                    <a:pt x="15380" y="20025"/>
                    <a:pt x="15817" y="20279"/>
                  </a:cubicBezTo>
                  <a:cubicBezTo>
                    <a:pt x="16254" y="20534"/>
                    <a:pt x="16504" y="21044"/>
                    <a:pt x="1675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3244850" y="4465108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263900" y="435715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314699" y="445240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314699" y="4490508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451722" y="4458758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359745" y="3656339"/>
              <a:ext cx="113705" cy="16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92" fill="norm" stroke="1" extrusionOk="0">
                  <a:moveTo>
                    <a:pt x="1088" y="11492"/>
                  </a:moveTo>
                  <a:cubicBezTo>
                    <a:pt x="1088" y="12825"/>
                    <a:pt x="1088" y="14159"/>
                    <a:pt x="888" y="15892"/>
                  </a:cubicBezTo>
                  <a:cubicBezTo>
                    <a:pt x="688" y="17625"/>
                    <a:pt x="288" y="19759"/>
                    <a:pt x="88" y="19892"/>
                  </a:cubicBezTo>
                  <a:cubicBezTo>
                    <a:pt x="-112" y="20025"/>
                    <a:pt x="-112" y="18159"/>
                    <a:pt x="1688" y="14692"/>
                  </a:cubicBezTo>
                  <a:cubicBezTo>
                    <a:pt x="3488" y="11225"/>
                    <a:pt x="7088" y="6159"/>
                    <a:pt x="9688" y="3225"/>
                  </a:cubicBezTo>
                  <a:cubicBezTo>
                    <a:pt x="12288" y="292"/>
                    <a:pt x="13888" y="-508"/>
                    <a:pt x="15088" y="292"/>
                  </a:cubicBezTo>
                  <a:cubicBezTo>
                    <a:pt x="16288" y="1092"/>
                    <a:pt x="17088" y="3492"/>
                    <a:pt x="18088" y="7225"/>
                  </a:cubicBezTo>
                  <a:cubicBezTo>
                    <a:pt x="19088" y="10959"/>
                    <a:pt x="20288" y="16025"/>
                    <a:pt x="21488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762772" y="3840729"/>
              <a:ext cx="197927" cy="46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01" fill="norm" stroke="1" extrusionOk="0">
                  <a:moveTo>
                    <a:pt x="20080" y="2442"/>
                  </a:moveTo>
                  <a:cubicBezTo>
                    <a:pt x="20762" y="1660"/>
                    <a:pt x="21444" y="878"/>
                    <a:pt x="21217" y="439"/>
                  </a:cubicBezTo>
                  <a:cubicBezTo>
                    <a:pt x="20989" y="-1"/>
                    <a:pt x="19852" y="-99"/>
                    <a:pt x="17920" y="96"/>
                  </a:cubicBezTo>
                  <a:cubicBezTo>
                    <a:pt x="15987" y="292"/>
                    <a:pt x="13259" y="781"/>
                    <a:pt x="10417" y="2296"/>
                  </a:cubicBezTo>
                  <a:cubicBezTo>
                    <a:pt x="7575" y="3811"/>
                    <a:pt x="4619" y="6352"/>
                    <a:pt x="2800" y="9333"/>
                  </a:cubicBezTo>
                  <a:cubicBezTo>
                    <a:pt x="981" y="12314"/>
                    <a:pt x="299" y="15734"/>
                    <a:pt x="71" y="17787"/>
                  </a:cubicBezTo>
                  <a:cubicBezTo>
                    <a:pt x="-156" y="19839"/>
                    <a:pt x="71" y="20524"/>
                    <a:pt x="2118" y="20915"/>
                  </a:cubicBezTo>
                  <a:cubicBezTo>
                    <a:pt x="4164" y="21306"/>
                    <a:pt x="8029" y="21403"/>
                    <a:pt x="1189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027346" y="3947878"/>
              <a:ext cx="316054" cy="30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1" fill="norm" stroke="1" extrusionOk="0">
                  <a:moveTo>
                    <a:pt x="21502" y="3354"/>
                  </a:moveTo>
                  <a:cubicBezTo>
                    <a:pt x="21358" y="2304"/>
                    <a:pt x="21214" y="1254"/>
                    <a:pt x="20710" y="654"/>
                  </a:cubicBezTo>
                  <a:cubicBezTo>
                    <a:pt x="20206" y="54"/>
                    <a:pt x="19342" y="-96"/>
                    <a:pt x="17758" y="54"/>
                  </a:cubicBezTo>
                  <a:cubicBezTo>
                    <a:pt x="16174" y="204"/>
                    <a:pt x="13870" y="654"/>
                    <a:pt x="12142" y="1479"/>
                  </a:cubicBezTo>
                  <a:cubicBezTo>
                    <a:pt x="10414" y="2304"/>
                    <a:pt x="9262" y="3504"/>
                    <a:pt x="8542" y="4479"/>
                  </a:cubicBezTo>
                  <a:cubicBezTo>
                    <a:pt x="7822" y="5454"/>
                    <a:pt x="7534" y="6204"/>
                    <a:pt x="7894" y="6879"/>
                  </a:cubicBezTo>
                  <a:cubicBezTo>
                    <a:pt x="8254" y="7554"/>
                    <a:pt x="9262" y="8154"/>
                    <a:pt x="10198" y="8454"/>
                  </a:cubicBezTo>
                  <a:cubicBezTo>
                    <a:pt x="11134" y="8754"/>
                    <a:pt x="11998" y="8754"/>
                    <a:pt x="12142" y="9054"/>
                  </a:cubicBezTo>
                  <a:cubicBezTo>
                    <a:pt x="12286" y="9354"/>
                    <a:pt x="11710" y="9954"/>
                    <a:pt x="9982" y="11079"/>
                  </a:cubicBezTo>
                  <a:cubicBezTo>
                    <a:pt x="8254" y="12204"/>
                    <a:pt x="5374" y="13854"/>
                    <a:pt x="3502" y="15204"/>
                  </a:cubicBezTo>
                  <a:cubicBezTo>
                    <a:pt x="1630" y="16554"/>
                    <a:pt x="766" y="17604"/>
                    <a:pt x="334" y="18504"/>
                  </a:cubicBezTo>
                  <a:cubicBezTo>
                    <a:pt x="-98" y="19404"/>
                    <a:pt x="-98" y="20154"/>
                    <a:pt x="262" y="20679"/>
                  </a:cubicBezTo>
                  <a:cubicBezTo>
                    <a:pt x="622" y="21204"/>
                    <a:pt x="1342" y="21504"/>
                    <a:pt x="3358" y="21429"/>
                  </a:cubicBezTo>
                  <a:cubicBezTo>
                    <a:pt x="5374" y="21354"/>
                    <a:pt x="8686" y="20904"/>
                    <a:pt x="11062" y="20604"/>
                  </a:cubicBezTo>
                  <a:cubicBezTo>
                    <a:pt x="13438" y="20304"/>
                    <a:pt x="14878" y="20154"/>
                    <a:pt x="16318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330700" y="4268258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354359" y="4115858"/>
              <a:ext cx="2106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12" h="21600" fill="norm" stroke="1" extrusionOk="0">
                  <a:moveTo>
                    <a:pt x="12280" y="0"/>
                  </a:moveTo>
                  <a:cubicBezTo>
                    <a:pt x="5080" y="7200"/>
                    <a:pt x="-2120" y="14400"/>
                    <a:pt x="580" y="18000"/>
                  </a:cubicBezTo>
                  <a:cubicBezTo>
                    <a:pt x="3280" y="21600"/>
                    <a:pt x="15880" y="21600"/>
                    <a:pt x="17680" y="21600"/>
                  </a:cubicBezTo>
                  <a:cubicBezTo>
                    <a:pt x="19480" y="21600"/>
                    <a:pt x="10480" y="21600"/>
                    <a:pt x="1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203143" y="3739091"/>
              <a:ext cx="140257" cy="10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82" fill="norm" stroke="1" extrusionOk="0">
                  <a:moveTo>
                    <a:pt x="8789" y="441"/>
                  </a:moveTo>
                  <a:cubicBezTo>
                    <a:pt x="7177" y="882"/>
                    <a:pt x="5565" y="1322"/>
                    <a:pt x="4275" y="3306"/>
                  </a:cubicBezTo>
                  <a:cubicBezTo>
                    <a:pt x="2986" y="5290"/>
                    <a:pt x="2019" y="8816"/>
                    <a:pt x="1213" y="12343"/>
                  </a:cubicBezTo>
                  <a:cubicBezTo>
                    <a:pt x="407" y="15869"/>
                    <a:pt x="-238" y="19396"/>
                    <a:pt x="84" y="20498"/>
                  </a:cubicBezTo>
                  <a:cubicBezTo>
                    <a:pt x="407" y="21600"/>
                    <a:pt x="1696" y="20278"/>
                    <a:pt x="3147" y="17192"/>
                  </a:cubicBezTo>
                  <a:cubicBezTo>
                    <a:pt x="4598" y="14106"/>
                    <a:pt x="6210" y="9257"/>
                    <a:pt x="7661" y="5731"/>
                  </a:cubicBezTo>
                  <a:cubicBezTo>
                    <a:pt x="9111" y="2204"/>
                    <a:pt x="10401" y="0"/>
                    <a:pt x="11368" y="0"/>
                  </a:cubicBezTo>
                  <a:cubicBezTo>
                    <a:pt x="12335" y="0"/>
                    <a:pt x="12980" y="2204"/>
                    <a:pt x="14592" y="5510"/>
                  </a:cubicBezTo>
                  <a:cubicBezTo>
                    <a:pt x="16204" y="8816"/>
                    <a:pt x="18783" y="13224"/>
                    <a:pt x="21362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495800" y="3868208"/>
              <a:ext cx="106098" cy="453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533" fill="norm" stroke="1" extrusionOk="0">
                  <a:moveTo>
                    <a:pt x="0" y="0"/>
                  </a:moveTo>
                  <a:cubicBezTo>
                    <a:pt x="6646" y="2813"/>
                    <a:pt x="13292" y="5626"/>
                    <a:pt x="17031" y="8540"/>
                  </a:cubicBezTo>
                  <a:cubicBezTo>
                    <a:pt x="20769" y="11453"/>
                    <a:pt x="21600" y="14467"/>
                    <a:pt x="20146" y="16627"/>
                  </a:cubicBezTo>
                  <a:cubicBezTo>
                    <a:pt x="18692" y="18787"/>
                    <a:pt x="14954" y="20093"/>
                    <a:pt x="11838" y="20796"/>
                  </a:cubicBezTo>
                  <a:cubicBezTo>
                    <a:pt x="8723" y="21500"/>
                    <a:pt x="6231" y="21600"/>
                    <a:pt x="4569" y="21500"/>
                  </a:cubicBezTo>
                  <a:cubicBezTo>
                    <a:pt x="2908" y="21399"/>
                    <a:pt x="2077" y="21098"/>
                    <a:pt x="1246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629099" y="3680623"/>
              <a:ext cx="171502" cy="16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8" fill="norm" stroke="1" extrusionOk="0">
                  <a:moveTo>
                    <a:pt x="797" y="5298"/>
                  </a:moveTo>
                  <a:cubicBezTo>
                    <a:pt x="270" y="3948"/>
                    <a:pt x="-257" y="2598"/>
                    <a:pt x="138" y="1653"/>
                  </a:cubicBezTo>
                  <a:cubicBezTo>
                    <a:pt x="533" y="708"/>
                    <a:pt x="1850" y="168"/>
                    <a:pt x="3167" y="33"/>
                  </a:cubicBezTo>
                  <a:cubicBezTo>
                    <a:pt x="4484" y="-102"/>
                    <a:pt x="5802" y="168"/>
                    <a:pt x="6592" y="978"/>
                  </a:cubicBezTo>
                  <a:cubicBezTo>
                    <a:pt x="7382" y="1788"/>
                    <a:pt x="7645" y="3138"/>
                    <a:pt x="6855" y="5703"/>
                  </a:cubicBezTo>
                  <a:cubicBezTo>
                    <a:pt x="6065" y="8268"/>
                    <a:pt x="4221" y="12048"/>
                    <a:pt x="2772" y="14748"/>
                  </a:cubicBezTo>
                  <a:cubicBezTo>
                    <a:pt x="1323" y="17448"/>
                    <a:pt x="270" y="19068"/>
                    <a:pt x="533" y="20013"/>
                  </a:cubicBezTo>
                  <a:cubicBezTo>
                    <a:pt x="797" y="20958"/>
                    <a:pt x="2377" y="21228"/>
                    <a:pt x="6065" y="21363"/>
                  </a:cubicBezTo>
                  <a:cubicBezTo>
                    <a:pt x="9753" y="21498"/>
                    <a:pt x="15548" y="21498"/>
                    <a:pt x="2134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5200650" y="4185708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200650" y="4338108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21600"/>
                    <a:pt x="6887" y="21600"/>
                    <a:pt x="10487" y="18000"/>
                  </a:cubicBezTo>
                  <a:cubicBezTo>
                    <a:pt x="14087" y="14400"/>
                    <a:pt x="178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923420" y="3942426"/>
              <a:ext cx="476383" cy="43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0" fill="norm" stroke="1" extrusionOk="0">
                  <a:moveTo>
                    <a:pt x="18974" y="2300"/>
                  </a:moveTo>
                  <a:cubicBezTo>
                    <a:pt x="19357" y="1985"/>
                    <a:pt x="19739" y="1671"/>
                    <a:pt x="20265" y="1251"/>
                  </a:cubicBezTo>
                  <a:cubicBezTo>
                    <a:pt x="20790" y="832"/>
                    <a:pt x="21459" y="307"/>
                    <a:pt x="21507" y="98"/>
                  </a:cubicBezTo>
                  <a:cubicBezTo>
                    <a:pt x="21555" y="-112"/>
                    <a:pt x="20982" y="-7"/>
                    <a:pt x="19643" y="622"/>
                  </a:cubicBezTo>
                  <a:cubicBezTo>
                    <a:pt x="18305" y="1251"/>
                    <a:pt x="16203" y="2405"/>
                    <a:pt x="14148" y="3453"/>
                  </a:cubicBezTo>
                  <a:cubicBezTo>
                    <a:pt x="12093" y="4502"/>
                    <a:pt x="10086" y="5445"/>
                    <a:pt x="8891" y="6127"/>
                  </a:cubicBezTo>
                  <a:cubicBezTo>
                    <a:pt x="7697" y="6808"/>
                    <a:pt x="7314" y="7228"/>
                    <a:pt x="7410" y="7490"/>
                  </a:cubicBezTo>
                  <a:cubicBezTo>
                    <a:pt x="7505" y="7752"/>
                    <a:pt x="8079" y="7857"/>
                    <a:pt x="8987" y="7962"/>
                  </a:cubicBezTo>
                  <a:cubicBezTo>
                    <a:pt x="9895" y="8067"/>
                    <a:pt x="11137" y="8171"/>
                    <a:pt x="11902" y="8434"/>
                  </a:cubicBezTo>
                  <a:cubicBezTo>
                    <a:pt x="12667" y="8696"/>
                    <a:pt x="12953" y="9115"/>
                    <a:pt x="13049" y="9587"/>
                  </a:cubicBezTo>
                  <a:cubicBezTo>
                    <a:pt x="13144" y="10059"/>
                    <a:pt x="13049" y="10583"/>
                    <a:pt x="11950" y="11789"/>
                  </a:cubicBezTo>
                  <a:cubicBezTo>
                    <a:pt x="10851" y="12995"/>
                    <a:pt x="8748" y="14882"/>
                    <a:pt x="6789" y="16350"/>
                  </a:cubicBezTo>
                  <a:cubicBezTo>
                    <a:pt x="4829" y="17818"/>
                    <a:pt x="3013" y="18867"/>
                    <a:pt x="1819" y="19653"/>
                  </a:cubicBezTo>
                  <a:cubicBezTo>
                    <a:pt x="624" y="20439"/>
                    <a:pt x="51" y="20964"/>
                    <a:pt x="3" y="21226"/>
                  </a:cubicBezTo>
                  <a:cubicBezTo>
                    <a:pt x="-45" y="21488"/>
                    <a:pt x="433" y="21488"/>
                    <a:pt x="1914" y="21278"/>
                  </a:cubicBezTo>
                  <a:cubicBezTo>
                    <a:pt x="3396" y="21069"/>
                    <a:pt x="5881" y="20649"/>
                    <a:pt x="8605" y="20282"/>
                  </a:cubicBezTo>
                  <a:cubicBezTo>
                    <a:pt x="11328" y="19915"/>
                    <a:pt x="14291" y="19601"/>
                    <a:pt x="15916" y="19653"/>
                  </a:cubicBezTo>
                  <a:cubicBezTo>
                    <a:pt x="17541" y="19705"/>
                    <a:pt x="17828" y="20125"/>
                    <a:pt x="18114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994399" y="4573058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007099" y="448415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076950" y="4554008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057900" y="4585758"/>
              <a:ext cx="139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254749" y="4554008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115050" y="3831848"/>
              <a:ext cx="101600" cy="15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153"/>
                  </a:moveTo>
                  <a:cubicBezTo>
                    <a:pt x="900" y="6353"/>
                    <a:pt x="1800" y="7553"/>
                    <a:pt x="2700" y="7253"/>
                  </a:cubicBezTo>
                  <a:cubicBezTo>
                    <a:pt x="3600" y="6953"/>
                    <a:pt x="4500" y="5153"/>
                    <a:pt x="5625" y="3503"/>
                  </a:cubicBezTo>
                  <a:cubicBezTo>
                    <a:pt x="6750" y="1853"/>
                    <a:pt x="8100" y="353"/>
                    <a:pt x="9675" y="53"/>
                  </a:cubicBezTo>
                  <a:cubicBezTo>
                    <a:pt x="11250" y="-247"/>
                    <a:pt x="13050" y="653"/>
                    <a:pt x="15075" y="4403"/>
                  </a:cubicBezTo>
                  <a:cubicBezTo>
                    <a:pt x="17100" y="8153"/>
                    <a:pt x="19350" y="14753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057900" y="3880908"/>
              <a:ext cx="44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525486" y="3980767"/>
              <a:ext cx="154715" cy="42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73" fill="norm" stroke="1" extrusionOk="0">
                  <a:moveTo>
                    <a:pt x="19921" y="737"/>
                  </a:moveTo>
                  <a:cubicBezTo>
                    <a:pt x="19069" y="305"/>
                    <a:pt x="18216" y="-127"/>
                    <a:pt x="16937" y="35"/>
                  </a:cubicBezTo>
                  <a:cubicBezTo>
                    <a:pt x="15658" y="197"/>
                    <a:pt x="13953" y="953"/>
                    <a:pt x="11111" y="2789"/>
                  </a:cubicBezTo>
                  <a:cubicBezTo>
                    <a:pt x="8269" y="4625"/>
                    <a:pt x="4290" y="7541"/>
                    <a:pt x="2016" y="10241"/>
                  </a:cubicBezTo>
                  <a:cubicBezTo>
                    <a:pt x="-258" y="12941"/>
                    <a:pt x="-826" y="15425"/>
                    <a:pt x="1448" y="17207"/>
                  </a:cubicBezTo>
                  <a:cubicBezTo>
                    <a:pt x="3721" y="18989"/>
                    <a:pt x="8837" y="20069"/>
                    <a:pt x="12532" y="20663"/>
                  </a:cubicBezTo>
                  <a:cubicBezTo>
                    <a:pt x="16227" y="21257"/>
                    <a:pt x="18500" y="21365"/>
                    <a:pt x="2077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826250" y="4046008"/>
              <a:ext cx="101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843844" y="4066219"/>
              <a:ext cx="141156" cy="32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87" fill="norm" stroke="1" extrusionOk="0">
                  <a:moveTo>
                    <a:pt x="21183" y="1163"/>
                  </a:moveTo>
                  <a:cubicBezTo>
                    <a:pt x="20548" y="475"/>
                    <a:pt x="19912" y="-213"/>
                    <a:pt x="19118" y="62"/>
                  </a:cubicBezTo>
                  <a:cubicBezTo>
                    <a:pt x="18324" y="337"/>
                    <a:pt x="17371" y="1576"/>
                    <a:pt x="15624" y="3846"/>
                  </a:cubicBezTo>
                  <a:cubicBezTo>
                    <a:pt x="13877" y="6116"/>
                    <a:pt x="11336" y="9418"/>
                    <a:pt x="8636" y="12169"/>
                  </a:cubicBezTo>
                  <a:cubicBezTo>
                    <a:pt x="5936" y="14921"/>
                    <a:pt x="3077" y="17122"/>
                    <a:pt x="1489" y="18567"/>
                  </a:cubicBezTo>
                  <a:cubicBezTo>
                    <a:pt x="-99" y="20011"/>
                    <a:pt x="-417" y="20699"/>
                    <a:pt x="536" y="21043"/>
                  </a:cubicBezTo>
                  <a:cubicBezTo>
                    <a:pt x="1489" y="21387"/>
                    <a:pt x="3712" y="21387"/>
                    <a:pt x="5936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023100" y="4319058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023100" y="4202080"/>
              <a:ext cx="46188" cy="1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18332" fill="norm" stroke="1" extrusionOk="0">
                  <a:moveTo>
                    <a:pt x="11270" y="2732"/>
                  </a:moveTo>
                  <a:cubicBezTo>
                    <a:pt x="6574" y="572"/>
                    <a:pt x="1878" y="-1588"/>
                    <a:pt x="939" y="1652"/>
                  </a:cubicBezTo>
                  <a:cubicBezTo>
                    <a:pt x="0" y="4892"/>
                    <a:pt x="2817" y="13532"/>
                    <a:pt x="7513" y="16772"/>
                  </a:cubicBezTo>
                  <a:cubicBezTo>
                    <a:pt x="12209" y="20012"/>
                    <a:pt x="18783" y="17852"/>
                    <a:pt x="20191" y="13532"/>
                  </a:cubicBezTo>
                  <a:cubicBezTo>
                    <a:pt x="21600" y="9212"/>
                    <a:pt x="17843" y="2732"/>
                    <a:pt x="13617" y="1652"/>
                  </a:cubicBezTo>
                  <a:cubicBezTo>
                    <a:pt x="9391" y="572"/>
                    <a:pt x="4696" y="4892"/>
                    <a:pt x="0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302499" y="4236508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594600" y="4084108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78" y="343"/>
                    <a:pt x="3757" y="686"/>
                    <a:pt x="7357" y="4286"/>
                  </a:cubicBezTo>
                  <a:cubicBezTo>
                    <a:pt x="10957" y="7886"/>
                    <a:pt x="16278" y="14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687770" y="4061132"/>
              <a:ext cx="138108" cy="32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281" fill="norm" stroke="1" extrusionOk="0">
                  <a:moveTo>
                    <a:pt x="20627" y="1906"/>
                  </a:moveTo>
                  <a:cubicBezTo>
                    <a:pt x="20950" y="1080"/>
                    <a:pt x="21272" y="255"/>
                    <a:pt x="20788" y="48"/>
                  </a:cubicBezTo>
                  <a:cubicBezTo>
                    <a:pt x="20305" y="-158"/>
                    <a:pt x="19015" y="255"/>
                    <a:pt x="16759" y="1974"/>
                  </a:cubicBezTo>
                  <a:cubicBezTo>
                    <a:pt x="14502" y="3694"/>
                    <a:pt x="11278" y="6721"/>
                    <a:pt x="8376" y="9817"/>
                  </a:cubicBezTo>
                  <a:cubicBezTo>
                    <a:pt x="5475" y="12912"/>
                    <a:pt x="2896" y="16076"/>
                    <a:pt x="1445" y="18071"/>
                  </a:cubicBezTo>
                  <a:cubicBezTo>
                    <a:pt x="-6" y="20066"/>
                    <a:pt x="-328" y="20892"/>
                    <a:pt x="317" y="21167"/>
                  </a:cubicBezTo>
                  <a:cubicBezTo>
                    <a:pt x="962" y="21442"/>
                    <a:pt x="2573" y="21167"/>
                    <a:pt x="4185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7841686" y="4331758"/>
              <a:ext cx="1961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86"/>
                    <a:pt x="-1585" y="6171"/>
                    <a:pt x="575" y="9771"/>
                  </a:cubicBezTo>
                  <a:cubicBezTo>
                    <a:pt x="2735" y="13371"/>
                    <a:pt x="11375" y="174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7871993" y="4245188"/>
              <a:ext cx="27408" cy="2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18394" fill="norm" stroke="1" extrusionOk="0">
                  <a:moveTo>
                    <a:pt x="19977" y="7558"/>
                  </a:moveTo>
                  <a:cubicBezTo>
                    <a:pt x="13806" y="2930"/>
                    <a:pt x="7634" y="-1699"/>
                    <a:pt x="3777" y="615"/>
                  </a:cubicBezTo>
                  <a:cubicBezTo>
                    <a:pt x="-80" y="2930"/>
                    <a:pt x="-1623" y="12187"/>
                    <a:pt x="2234" y="16044"/>
                  </a:cubicBezTo>
                  <a:cubicBezTo>
                    <a:pt x="6091" y="19901"/>
                    <a:pt x="15348" y="18358"/>
                    <a:pt x="16120" y="16044"/>
                  </a:cubicBezTo>
                  <a:cubicBezTo>
                    <a:pt x="16891" y="13730"/>
                    <a:pt x="9177" y="10644"/>
                    <a:pt x="1463" y="7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7659279" y="3921954"/>
              <a:ext cx="157571" cy="10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86" fill="norm" stroke="1" extrusionOk="0">
                  <a:moveTo>
                    <a:pt x="4160" y="4676"/>
                  </a:moveTo>
                  <a:cubicBezTo>
                    <a:pt x="2720" y="8643"/>
                    <a:pt x="1280" y="12610"/>
                    <a:pt x="560" y="15696"/>
                  </a:cubicBezTo>
                  <a:cubicBezTo>
                    <a:pt x="-160" y="18782"/>
                    <a:pt x="-160" y="20986"/>
                    <a:pt x="416" y="20986"/>
                  </a:cubicBezTo>
                  <a:cubicBezTo>
                    <a:pt x="992" y="20986"/>
                    <a:pt x="2144" y="18782"/>
                    <a:pt x="3152" y="15255"/>
                  </a:cubicBezTo>
                  <a:cubicBezTo>
                    <a:pt x="4160" y="11729"/>
                    <a:pt x="5024" y="6880"/>
                    <a:pt x="6032" y="3794"/>
                  </a:cubicBezTo>
                  <a:cubicBezTo>
                    <a:pt x="7040" y="708"/>
                    <a:pt x="8192" y="-614"/>
                    <a:pt x="9632" y="268"/>
                  </a:cubicBezTo>
                  <a:cubicBezTo>
                    <a:pt x="11072" y="1149"/>
                    <a:pt x="12800" y="4235"/>
                    <a:pt x="14816" y="7982"/>
                  </a:cubicBezTo>
                  <a:cubicBezTo>
                    <a:pt x="16832" y="11729"/>
                    <a:pt x="19136" y="16137"/>
                    <a:pt x="2144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8013700" y="4071408"/>
              <a:ext cx="98211" cy="30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36" fill="norm" stroke="1" extrusionOk="0">
                  <a:moveTo>
                    <a:pt x="9450" y="0"/>
                  </a:moveTo>
                  <a:cubicBezTo>
                    <a:pt x="12600" y="2219"/>
                    <a:pt x="15750" y="4438"/>
                    <a:pt x="18000" y="7397"/>
                  </a:cubicBezTo>
                  <a:cubicBezTo>
                    <a:pt x="20250" y="10356"/>
                    <a:pt x="21600" y="14055"/>
                    <a:pt x="20475" y="16570"/>
                  </a:cubicBezTo>
                  <a:cubicBezTo>
                    <a:pt x="19350" y="19085"/>
                    <a:pt x="15750" y="20416"/>
                    <a:pt x="11925" y="21008"/>
                  </a:cubicBezTo>
                  <a:cubicBezTo>
                    <a:pt x="8100" y="21600"/>
                    <a:pt x="4050" y="21452"/>
                    <a:pt x="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8147050" y="3857432"/>
              <a:ext cx="184150" cy="15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5127"/>
                  </a:moveTo>
                  <a:cubicBezTo>
                    <a:pt x="745" y="3327"/>
                    <a:pt x="1490" y="1527"/>
                    <a:pt x="2607" y="627"/>
                  </a:cubicBezTo>
                  <a:cubicBezTo>
                    <a:pt x="3724" y="-273"/>
                    <a:pt x="5214" y="-273"/>
                    <a:pt x="6331" y="1077"/>
                  </a:cubicBezTo>
                  <a:cubicBezTo>
                    <a:pt x="7448" y="2427"/>
                    <a:pt x="8193" y="5127"/>
                    <a:pt x="7572" y="7977"/>
                  </a:cubicBezTo>
                  <a:cubicBezTo>
                    <a:pt x="6952" y="10827"/>
                    <a:pt x="4966" y="13827"/>
                    <a:pt x="3352" y="15627"/>
                  </a:cubicBezTo>
                  <a:cubicBezTo>
                    <a:pt x="1738" y="17427"/>
                    <a:pt x="497" y="18027"/>
                    <a:pt x="869" y="18627"/>
                  </a:cubicBezTo>
                  <a:cubicBezTo>
                    <a:pt x="1241" y="19227"/>
                    <a:pt x="3228" y="19827"/>
                    <a:pt x="6952" y="20277"/>
                  </a:cubicBezTo>
                  <a:cubicBezTo>
                    <a:pt x="10676" y="20727"/>
                    <a:pt x="16138" y="210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87350" y="2903008"/>
              <a:ext cx="736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0" y="18000"/>
                    <a:pt x="4221" y="14400"/>
                    <a:pt x="6548" y="12600"/>
                  </a:cubicBezTo>
                  <a:cubicBezTo>
                    <a:pt x="8876" y="10800"/>
                    <a:pt x="11421" y="10800"/>
                    <a:pt x="13810" y="10800"/>
                  </a:cubicBezTo>
                  <a:cubicBezTo>
                    <a:pt x="16200" y="10800"/>
                    <a:pt x="18434" y="10800"/>
                    <a:pt x="19707" y="9000"/>
                  </a:cubicBezTo>
                  <a:cubicBezTo>
                    <a:pt x="20979" y="7200"/>
                    <a:pt x="2129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58849" y="2818505"/>
              <a:ext cx="227161" cy="30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41" fill="norm" stroke="1" extrusionOk="0">
                  <a:moveTo>
                    <a:pt x="3471" y="1912"/>
                  </a:moveTo>
                  <a:cubicBezTo>
                    <a:pt x="2121" y="1173"/>
                    <a:pt x="771" y="433"/>
                    <a:pt x="964" y="137"/>
                  </a:cubicBezTo>
                  <a:cubicBezTo>
                    <a:pt x="1157" y="-159"/>
                    <a:pt x="2893" y="-11"/>
                    <a:pt x="6268" y="951"/>
                  </a:cubicBezTo>
                  <a:cubicBezTo>
                    <a:pt x="9643" y="1912"/>
                    <a:pt x="14657" y="3688"/>
                    <a:pt x="17646" y="4945"/>
                  </a:cubicBezTo>
                  <a:cubicBezTo>
                    <a:pt x="20636" y="6203"/>
                    <a:pt x="21600" y="6942"/>
                    <a:pt x="19768" y="8792"/>
                  </a:cubicBezTo>
                  <a:cubicBezTo>
                    <a:pt x="17936" y="10641"/>
                    <a:pt x="13307" y="13600"/>
                    <a:pt x="9546" y="15893"/>
                  </a:cubicBezTo>
                  <a:cubicBezTo>
                    <a:pt x="5786" y="18186"/>
                    <a:pt x="2893" y="19814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013450" y="4808537"/>
              <a:ext cx="2451100" cy="7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560" y="19650"/>
                    <a:pt x="1119" y="17850"/>
                    <a:pt x="1809" y="16950"/>
                  </a:cubicBezTo>
                  <a:cubicBezTo>
                    <a:pt x="2499" y="16050"/>
                    <a:pt x="3320" y="16050"/>
                    <a:pt x="4085" y="15450"/>
                  </a:cubicBezTo>
                  <a:cubicBezTo>
                    <a:pt x="4850" y="14850"/>
                    <a:pt x="5559" y="13650"/>
                    <a:pt x="6239" y="12450"/>
                  </a:cubicBezTo>
                  <a:cubicBezTo>
                    <a:pt x="6920" y="11250"/>
                    <a:pt x="7573" y="10050"/>
                    <a:pt x="8273" y="8550"/>
                  </a:cubicBezTo>
                  <a:cubicBezTo>
                    <a:pt x="8972" y="7050"/>
                    <a:pt x="9718" y="5250"/>
                    <a:pt x="10483" y="3750"/>
                  </a:cubicBezTo>
                  <a:cubicBezTo>
                    <a:pt x="11248" y="2250"/>
                    <a:pt x="12031" y="1050"/>
                    <a:pt x="12796" y="450"/>
                  </a:cubicBezTo>
                  <a:cubicBezTo>
                    <a:pt x="13561" y="-150"/>
                    <a:pt x="14307" y="-150"/>
                    <a:pt x="15081" y="450"/>
                  </a:cubicBezTo>
                  <a:cubicBezTo>
                    <a:pt x="15855" y="1050"/>
                    <a:pt x="16657" y="2250"/>
                    <a:pt x="17450" y="3750"/>
                  </a:cubicBezTo>
                  <a:cubicBezTo>
                    <a:pt x="18242" y="5250"/>
                    <a:pt x="19026" y="7050"/>
                    <a:pt x="19716" y="9750"/>
                  </a:cubicBezTo>
                  <a:cubicBezTo>
                    <a:pt x="20406" y="12450"/>
                    <a:pt x="21003" y="16050"/>
                    <a:pt x="21600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911850" y="4884208"/>
              <a:ext cx="2381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9" y="21600"/>
                    <a:pt x="1498" y="21600"/>
                    <a:pt x="2285" y="21600"/>
                  </a:cubicBezTo>
                  <a:cubicBezTo>
                    <a:pt x="3072" y="21600"/>
                    <a:pt x="3898" y="21600"/>
                    <a:pt x="4608" y="21323"/>
                  </a:cubicBezTo>
                  <a:cubicBezTo>
                    <a:pt x="5318" y="21046"/>
                    <a:pt x="5914" y="20492"/>
                    <a:pt x="6557" y="19385"/>
                  </a:cubicBezTo>
                  <a:cubicBezTo>
                    <a:pt x="7200" y="18277"/>
                    <a:pt x="7891" y="16615"/>
                    <a:pt x="8630" y="14954"/>
                  </a:cubicBezTo>
                  <a:cubicBezTo>
                    <a:pt x="9370" y="13292"/>
                    <a:pt x="10157" y="11631"/>
                    <a:pt x="10954" y="10246"/>
                  </a:cubicBezTo>
                  <a:cubicBezTo>
                    <a:pt x="11750" y="8862"/>
                    <a:pt x="12557" y="7754"/>
                    <a:pt x="13363" y="6646"/>
                  </a:cubicBezTo>
                  <a:cubicBezTo>
                    <a:pt x="14170" y="5538"/>
                    <a:pt x="14976" y="4431"/>
                    <a:pt x="15830" y="3600"/>
                  </a:cubicBezTo>
                  <a:cubicBezTo>
                    <a:pt x="16685" y="2769"/>
                    <a:pt x="17587" y="2215"/>
                    <a:pt x="18509" y="1938"/>
                  </a:cubicBezTo>
                  <a:cubicBezTo>
                    <a:pt x="19430" y="1662"/>
                    <a:pt x="20371" y="1662"/>
                    <a:pt x="20890" y="1385"/>
                  </a:cubicBezTo>
                  <a:cubicBezTo>
                    <a:pt x="21408" y="1108"/>
                    <a:pt x="2150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19820" y="5425482"/>
              <a:ext cx="294531" cy="28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1" fill="norm" stroke="1" extrusionOk="0">
                  <a:moveTo>
                    <a:pt x="5731" y="3698"/>
                  </a:moveTo>
                  <a:cubicBezTo>
                    <a:pt x="5268" y="3062"/>
                    <a:pt x="4805" y="2427"/>
                    <a:pt x="5191" y="1792"/>
                  </a:cubicBezTo>
                  <a:cubicBezTo>
                    <a:pt x="5577" y="1157"/>
                    <a:pt x="6811" y="521"/>
                    <a:pt x="8277" y="204"/>
                  </a:cubicBezTo>
                  <a:cubicBezTo>
                    <a:pt x="9742" y="-114"/>
                    <a:pt x="11439" y="-114"/>
                    <a:pt x="12674" y="601"/>
                  </a:cubicBezTo>
                  <a:cubicBezTo>
                    <a:pt x="13908" y="1315"/>
                    <a:pt x="14679" y="2745"/>
                    <a:pt x="14139" y="4889"/>
                  </a:cubicBezTo>
                  <a:cubicBezTo>
                    <a:pt x="13599" y="7033"/>
                    <a:pt x="11748" y="9892"/>
                    <a:pt x="9357" y="12433"/>
                  </a:cubicBezTo>
                  <a:cubicBezTo>
                    <a:pt x="6965" y="14974"/>
                    <a:pt x="4034" y="17198"/>
                    <a:pt x="2259" y="18548"/>
                  </a:cubicBezTo>
                  <a:cubicBezTo>
                    <a:pt x="485" y="19898"/>
                    <a:pt x="-132" y="20374"/>
                    <a:pt x="22" y="20771"/>
                  </a:cubicBezTo>
                  <a:cubicBezTo>
                    <a:pt x="177" y="21168"/>
                    <a:pt x="1102" y="21486"/>
                    <a:pt x="3957" y="21089"/>
                  </a:cubicBezTo>
                  <a:cubicBezTo>
                    <a:pt x="6811" y="20692"/>
                    <a:pt x="11594" y="19580"/>
                    <a:pt x="14834" y="18945"/>
                  </a:cubicBezTo>
                  <a:cubicBezTo>
                    <a:pt x="18074" y="18310"/>
                    <a:pt x="19771" y="18151"/>
                    <a:pt x="21468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90550" y="567160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77237" y="5462058"/>
              <a:ext cx="332464" cy="32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04" fill="norm" stroke="1" extrusionOk="0">
                  <a:moveTo>
                    <a:pt x="1377" y="5366"/>
                  </a:moveTo>
                  <a:cubicBezTo>
                    <a:pt x="1103" y="9631"/>
                    <a:pt x="830" y="13896"/>
                    <a:pt x="625" y="16372"/>
                  </a:cubicBezTo>
                  <a:cubicBezTo>
                    <a:pt x="420" y="18848"/>
                    <a:pt x="283" y="19536"/>
                    <a:pt x="146" y="20224"/>
                  </a:cubicBezTo>
                  <a:cubicBezTo>
                    <a:pt x="10" y="20912"/>
                    <a:pt x="-127" y="21600"/>
                    <a:pt x="215" y="19468"/>
                  </a:cubicBezTo>
                  <a:cubicBezTo>
                    <a:pt x="557" y="17335"/>
                    <a:pt x="1377" y="12382"/>
                    <a:pt x="1992" y="8943"/>
                  </a:cubicBezTo>
                  <a:cubicBezTo>
                    <a:pt x="2607" y="5503"/>
                    <a:pt x="3017" y="3577"/>
                    <a:pt x="3359" y="2201"/>
                  </a:cubicBezTo>
                  <a:cubicBezTo>
                    <a:pt x="3701" y="825"/>
                    <a:pt x="3974" y="0"/>
                    <a:pt x="4248" y="0"/>
                  </a:cubicBezTo>
                  <a:cubicBezTo>
                    <a:pt x="4521" y="0"/>
                    <a:pt x="4795" y="825"/>
                    <a:pt x="5273" y="2132"/>
                  </a:cubicBezTo>
                  <a:cubicBezTo>
                    <a:pt x="5751" y="3439"/>
                    <a:pt x="6435" y="5228"/>
                    <a:pt x="6982" y="6397"/>
                  </a:cubicBezTo>
                  <a:cubicBezTo>
                    <a:pt x="7529" y="7567"/>
                    <a:pt x="7939" y="8117"/>
                    <a:pt x="8486" y="8392"/>
                  </a:cubicBezTo>
                  <a:cubicBezTo>
                    <a:pt x="9032" y="8668"/>
                    <a:pt x="9716" y="8668"/>
                    <a:pt x="10741" y="7911"/>
                  </a:cubicBezTo>
                  <a:cubicBezTo>
                    <a:pt x="11767" y="7154"/>
                    <a:pt x="13134" y="5641"/>
                    <a:pt x="14022" y="4609"/>
                  </a:cubicBezTo>
                  <a:cubicBezTo>
                    <a:pt x="14911" y="3577"/>
                    <a:pt x="15321" y="3027"/>
                    <a:pt x="16005" y="2339"/>
                  </a:cubicBezTo>
                  <a:cubicBezTo>
                    <a:pt x="16688" y="1651"/>
                    <a:pt x="17645" y="825"/>
                    <a:pt x="18192" y="757"/>
                  </a:cubicBezTo>
                  <a:cubicBezTo>
                    <a:pt x="18739" y="688"/>
                    <a:pt x="18876" y="1376"/>
                    <a:pt x="19149" y="3508"/>
                  </a:cubicBezTo>
                  <a:cubicBezTo>
                    <a:pt x="19422" y="5641"/>
                    <a:pt x="19832" y="9218"/>
                    <a:pt x="20243" y="11488"/>
                  </a:cubicBezTo>
                  <a:cubicBezTo>
                    <a:pt x="20653" y="13758"/>
                    <a:pt x="21063" y="14721"/>
                    <a:pt x="21473" y="15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540211" y="5451374"/>
              <a:ext cx="144704" cy="28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357" fill="norm" stroke="1" extrusionOk="0">
                  <a:moveTo>
                    <a:pt x="18661" y="4580"/>
                  </a:moveTo>
                  <a:cubicBezTo>
                    <a:pt x="19270" y="3792"/>
                    <a:pt x="19878" y="3003"/>
                    <a:pt x="20334" y="2215"/>
                  </a:cubicBezTo>
                  <a:cubicBezTo>
                    <a:pt x="20791" y="1427"/>
                    <a:pt x="21095" y="638"/>
                    <a:pt x="20334" y="244"/>
                  </a:cubicBezTo>
                  <a:cubicBezTo>
                    <a:pt x="19574" y="-150"/>
                    <a:pt x="17749" y="-150"/>
                    <a:pt x="14402" y="875"/>
                  </a:cubicBezTo>
                  <a:cubicBezTo>
                    <a:pt x="11056" y="1900"/>
                    <a:pt x="6188" y="3949"/>
                    <a:pt x="3298" y="5289"/>
                  </a:cubicBezTo>
                  <a:cubicBezTo>
                    <a:pt x="408" y="6630"/>
                    <a:pt x="-505" y="7260"/>
                    <a:pt x="256" y="8522"/>
                  </a:cubicBezTo>
                  <a:cubicBezTo>
                    <a:pt x="1016" y="9783"/>
                    <a:pt x="3450" y="11675"/>
                    <a:pt x="6036" y="13015"/>
                  </a:cubicBezTo>
                  <a:cubicBezTo>
                    <a:pt x="8622" y="14355"/>
                    <a:pt x="11360" y="15143"/>
                    <a:pt x="13337" y="15853"/>
                  </a:cubicBezTo>
                  <a:cubicBezTo>
                    <a:pt x="15315" y="16562"/>
                    <a:pt x="16532" y="17193"/>
                    <a:pt x="17292" y="17903"/>
                  </a:cubicBezTo>
                  <a:cubicBezTo>
                    <a:pt x="18053" y="18612"/>
                    <a:pt x="18357" y="19400"/>
                    <a:pt x="17901" y="20031"/>
                  </a:cubicBezTo>
                  <a:cubicBezTo>
                    <a:pt x="17444" y="20662"/>
                    <a:pt x="16227" y="21135"/>
                    <a:pt x="13946" y="21292"/>
                  </a:cubicBezTo>
                  <a:cubicBezTo>
                    <a:pt x="11664" y="21450"/>
                    <a:pt x="8318" y="21292"/>
                    <a:pt x="4971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824566" y="5449793"/>
              <a:ext cx="194734" cy="27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2934"/>
                  </a:moveTo>
                  <a:cubicBezTo>
                    <a:pt x="21130" y="2109"/>
                    <a:pt x="20661" y="1285"/>
                    <a:pt x="19017" y="708"/>
                  </a:cubicBezTo>
                  <a:cubicBezTo>
                    <a:pt x="17374" y="131"/>
                    <a:pt x="14557" y="-199"/>
                    <a:pt x="12209" y="131"/>
                  </a:cubicBezTo>
                  <a:cubicBezTo>
                    <a:pt x="9861" y="461"/>
                    <a:pt x="7983" y="1450"/>
                    <a:pt x="6104" y="3841"/>
                  </a:cubicBezTo>
                  <a:cubicBezTo>
                    <a:pt x="4226" y="6232"/>
                    <a:pt x="2348" y="10024"/>
                    <a:pt x="1291" y="12827"/>
                  </a:cubicBezTo>
                  <a:cubicBezTo>
                    <a:pt x="235" y="15630"/>
                    <a:pt x="0" y="17444"/>
                    <a:pt x="0" y="18763"/>
                  </a:cubicBezTo>
                  <a:cubicBezTo>
                    <a:pt x="0" y="20082"/>
                    <a:pt x="235" y="20906"/>
                    <a:pt x="2465" y="21154"/>
                  </a:cubicBezTo>
                  <a:cubicBezTo>
                    <a:pt x="4696" y="21401"/>
                    <a:pt x="8922" y="21071"/>
                    <a:pt x="12091" y="20741"/>
                  </a:cubicBezTo>
                  <a:cubicBezTo>
                    <a:pt x="15261" y="20412"/>
                    <a:pt x="17374" y="20082"/>
                    <a:pt x="19487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835150" y="5582708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120"/>
                    <a:pt x="11520" y="8640"/>
                    <a:pt x="15120" y="50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381249" y="5620808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387599" y="567795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54100" y="6002751"/>
              <a:ext cx="184150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4378"/>
                  </a:moveTo>
                  <a:cubicBezTo>
                    <a:pt x="248" y="8547"/>
                    <a:pt x="497" y="12715"/>
                    <a:pt x="621" y="15936"/>
                  </a:cubicBezTo>
                  <a:cubicBezTo>
                    <a:pt x="745" y="19157"/>
                    <a:pt x="745" y="21431"/>
                    <a:pt x="869" y="21431"/>
                  </a:cubicBezTo>
                  <a:cubicBezTo>
                    <a:pt x="993" y="21431"/>
                    <a:pt x="1241" y="19157"/>
                    <a:pt x="2110" y="15747"/>
                  </a:cubicBezTo>
                  <a:cubicBezTo>
                    <a:pt x="2979" y="12336"/>
                    <a:pt x="4469" y="7789"/>
                    <a:pt x="5710" y="4757"/>
                  </a:cubicBezTo>
                  <a:cubicBezTo>
                    <a:pt x="6952" y="1726"/>
                    <a:pt x="7945" y="210"/>
                    <a:pt x="8938" y="20"/>
                  </a:cubicBezTo>
                  <a:cubicBezTo>
                    <a:pt x="9931" y="-169"/>
                    <a:pt x="10924" y="968"/>
                    <a:pt x="11545" y="2484"/>
                  </a:cubicBezTo>
                  <a:cubicBezTo>
                    <a:pt x="12166" y="3999"/>
                    <a:pt x="12414" y="5894"/>
                    <a:pt x="12910" y="6084"/>
                  </a:cubicBezTo>
                  <a:cubicBezTo>
                    <a:pt x="13407" y="6273"/>
                    <a:pt x="14152" y="4757"/>
                    <a:pt x="15021" y="3431"/>
                  </a:cubicBezTo>
                  <a:cubicBezTo>
                    <a:pt x="15890" y="2105"/>
                    <a:pt x="16883" y="968"/>
                    <a:pt x="17628" y="1726"/>
                  </a:cubicBezTo>
                  <a:cubicBezTo>
                    <a:pt x="18372" y="2484"/>
                    <a:pt x="18869" y="5136"/>
                    <a:pt x="19490" y="8357"/>
                  </a:cubicBezTo>
                  <a:cubicBezTo>
                    <a:pt x="20110" y="11578"/>
                    <a:pt x="20855" y="15368"/>
                    <a:pt x="2160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282700" y="5992591"/>
              <a:ext cx="326295" cy="11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33" fill="norm" stroke="1" extrusionOk="0">
                  <a:moveTo>
                    <a:pt x="0" y="6542"/>
                  </a:moveTo>
                  <a:cubicBezTo>
                    <a:pt x="1533" y="5342"/>
                    <a:pt x="3066" y="4142"/>
                    <a:pt x="4111" y="2942"/>
                  </a:cubicBezTo>
                  <a:cubicBezTo>
                    <a:pt x="5156" y="1742"/>
                    <a:pt x="5714" y="542"/>
                    <a:pt x="5574" y="142"/>
                  </a:cubicBezTo>
                  <a:cubicBezTo>
                    <a:pt x="5435" y="-258"/>
                    <a:pt x="4599" y="142"/>
                    <a:pt x="3693" y="1942"/>
                  </a:cubicBezTo>
                  <a:cubicBezTo>
                    <a:pt x="2787" y="3742"/>
                    <a:pt x="1812" y="6942"/>
                    <a:pt x="1185" y="9542"/>
                  </a:cubicBezTo>
                  <a:cubicBezTo>
                    <a:pt x="557" y="12142"/>
                    <a:pt x="279" y="14142"/>
                    <a:pt x="209" y="16142"/>
                  </a:cubicBezTo>
                  <a:cubicBezTo>
                    <a:pt x="139" y="18142"/>
                    <a:pt x="279" y="20142"/>
                    <a:pt x="1672" y="20742"/>
                  </a:cubicBezTo>
                  <a:cubicBezTo>
                    <a:pt x="3066" y="21342"/>
                    <a:pt x="5714" y="20542"/>
                    <a:pt x="7595" y="18142"/>
                  </a:cubicBezTo>
                  <a:cubicBezTo>
                    <a:pt x="9476" y="15742"/>
                    <a:pt x="10591" y="11742"/>
                    <a:pt x="11218" y="8742"/>
                  </a:cubicBezTo>
                  <a:cubicBezTo>
                    <a:pt x="11845" y="5742"/>
                    <a:pt x="11985" y="3742"/>
                    <a:pt x="11706" y="2542"/>
                  </a:cubicBezTo>
                  <a:cubicBezTo>
                    <a:pt x="11427" y="1342"/>
                    <a:pt x="10730" y="942"/>
                    <a:pt x="10034" y="1342"/>
                  </a:cubicBezTo>
                  <a:cubicBezTo>
                    <a:pt x="9337" y="1742"/>
                    <a:pt x="8640" y="2942"/>
                    <a:pt x="8152" y="4542"/>
                  </a:cubicBezTo>
                  <a:cubicBezTo>
                    <a:pt x="7665" y="6142"/>
                    <a:pt x="7386" y="8142"/>
                    <a:pt x="7177" y="10142"/>
                  </a:cubicBezTo>
                  <a:cubicBezTo>
                    <a:pt x="6968" y="12142"/>
                    <a:pt x="6828" y="14142"/>
                    <a:pt x="7386" y="15342"/>
                  </a:cubicBezTo>
                  <a:cubicBezTo>
                    <a:pt x="7943" y="16542"/>
                    <a:pt x="9197" y="16942"/>
                    <a:pt x="10103" y="16342"/>
                  </a:cubicBezTo>
                  <a:cubicBezTo>
                    <a:pt x="11009" y="15742"/>
                    <a:pt x="11566" y="14142"/>
                    <a:pt x="12054" y="12542"/>
                  </a:cubicBezTo>
                  <a:cubicBezTo>
                    <a:pt x="12542" y="10942"/>
                    <a:pt x="12960" y="9342"/>
                    <a:pt x="13169" y="9542"/>
                  </a:cubicBezTo>
                  <a:cubicBezTo>
                    <a:pt x="13378" y="9742"/>
                    <a:pt x="13378" y="11742"/>
                    <a:pt x="13866" y="13742"/>
                  </a:cubicBezTo>
                  <a:cubicBezTo>
                    <a:pt x="14354" y="15742"/>
                    <a:pt x="15329" y="17742"/>
                    <a:pt x="15886" y="17742"/>
                  </a:cubicBezTo>
                  <a:cubicBezTo>
                    <a:pt x="16444" y="17742"/>
                    <a:pt x="16583" y="15742"/>
                    <a:pt x="16862" y="13742"/>
                  </a:cubicBezTo>
                  <a:cubicBezTo>
                    <a:pt x="17141" y="11742"/>
                    <a:pt x="17559" y="9742"/>
                    <a:pt x="18046" y="7742"/>
                  </a:cubicBezTo>
                  <a:cubicBezTo>
                    <a:pt x="18534" y="5742"/>
                    <a:pt x="19092" y="3742"/>
                    <a:pt x="19719" y="3342"/>
                  </a:cubicBezTo>
                  <a:cubicBezTo>
                    <a:pt x="20346" y="2942"/>
                    <a:pt x="21043" y="4142"/>
                    <a:pt x="21321" y="6942"/>
                  </a:cubicBezTo>
                  <a:cubicBezTo>
                    <a:pt x="21600" y="9742"/>
                    <a:pt x="21461" y="14142"/>
                    <a:pt x="21321" y="1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818216" y="5972989"/>
              <a:ext cx="86785" cy="12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21600" y="6946"/>
                  </a:moveTo>
                  <a:cubicBezTo>
                    <a:pt x="21600" y="5175"/>
                    <a:pt x="21600" y="3405"/>
                    <a:pt x="20283" y="2166"/>
                  </a:cubicBezTo>
                  <a:cubicBezTo>
                    <a:pt x="18966" y="926"/>
                    <a:pt x="16332" y="218"/>
                    <a:pt x="13434" y="41"/>
                  </a:cubicBezTo>
                  <a:cubicBezTo>
                    <a:pt x="10537" y="-136"/>
                    <a:pt x="7376" y="218"/>
                    <a:pt x="4741" y="1989"/>
                  </a:cubicBezTo>
                  <a:cubicBezTo>
                    <a:pt x="2107" y="3759"/>
                    <a:pt x="0" y="6946"/>
                    <a:pt x="0" y="9071"/>
                  </a:cubicBezTo>
                  <a:cubicBezTo>
                    <a:pt x="0" y="11195"/>
                    <a:pt x="2107" y="12257"/>
                    <a:pt x="4741" y="13143"/>
                  </a:cubicBezTo>
                  <a:cubicBezTo>
                    <a:pt x="7376" y="14028"/>
                    <a:pt x="10537" y="14736"/>
                    <a:pt x="11590" y="15975"/>
                  </a:cubicBezTo>
                  <a:cubicBezTo>
                    <a:pt x="12644" y="17215"/>
                    <a:pt x="11590" y="18985"/>
                    <a:pt x="9483" y="20048"/>
                  </a:cubicBezTo>
                  <a:cubicBezTo>
                    <a:pt x="7376" y="21110"/>
                    <a:pt x="4215" y="21464"/>
                    <a:pt x="3161" y="20756"/>
                  </a:cubicBezTo>
                  <a:cubicBezTo>
                    <a:pt x="2107" y="20048"/>
                    <a:pt x="3161" y="18277"/>
                    <a:pt x="4215" y="1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881321" y="5992193"/>
              <a:ext cx="118930" cy="25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34" fill="norm" stroke="1" extrusionOk="0">
                  <a:moveTo>
                    <a:pt x="21292" y="1358"/>
                  </a:moveTo>
                  <a:cubicBezTo>
                    <a:pt x="20155" y="638"/>
                    <a:pt x="19018" y="-82"/>
                    <a:pt x="17503" y="8"/>
                  </a:cubicBezTo>
                  <a:cubicBezTo>
                    <a:pt x="15987" y="98"/>
                    <a:pt x="14092" y="998"/>
                    <a:pt x="14092" y="1358"/>
                  </a:cubicBezTo>
                  <a:cubicBezTo>
                    <a:pt x="14092" y="1718"/>
                    <a:pt x="15987" y="1538"/>
                    <a:pt x="16934" y="1988"/>
                  </a:cubicBezTo>
                  <a:cubicBezTo>
                    <a:pt x="17881" y="2438"/>
                    <a:pt x="17881" y="3518"/>
                    <a:pt x="16366" y="5948"/>
                  </a:cubicBezTo>
                  <a:cubicBezTo>
                    <a:pt x="14850" y="8378"/>
                    <a:pt x="11818" y="12158"/>
                    <a:pt x="9545" y="14588"/>
                  </a:cubicBezTo>
                  <a:cubicBezTo>
                    <a:pt x="7271" y="17018"/>
                    <a:pt x="5755" y="18098"/>
                    <a:pt x="4050" y="19178"/>
                  </a:cubicBezTo>
                  <a:cubicBezTo>
                    <a:pt x="2345" y="20258"/>
                    <a:pt x="450" y="21338"/>
                    <a:pt x="71" y="21428"/>
                  </a:cubicBezTo>
                  <a:cubicBezTo>
                    <a:pt x="-308" y="21518"/>
                    <a:pt x="829" y="20618"/>
                    <a:pt x="3671" y="19268"/>
                  </a:cubicBezTo>
                  <a:cubicBezTo>
                    <a:pt x="6513" y="17918"/>
                    <a:pt x="11060" y="16118"/>
                    <a:pt x="15608" y="14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012950" y="608435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171699" y="6022181"/>
              <a:ext cx="107951" cy="9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10304"/>
                  </a:moveTo>
                  <a:cubicBezTo>
                    <a:pt x="4235" y="8981"/>
                    <a:pt x="8471" y="7659"/>
                    <a:pt x="11435" y="5895"/>
                  </a:cubicBezTo>
                  <a:cubicBezTo>
                    <a:pt x="14400" y="4132"/>
                    <a:pt x="16094" y="1928"/>
                    <a:pt x="15671" y="826"/>
                  </a:cubicBezTo>
                  <a:cubicBezTo>
                    <a:pt x="15247" y="-276"/>
                    <a:pt x="12706" y="-276"/>
                    <a:pt x="10588" y="826"/>
                  </a:cubicBezTo>
                  <a:cubicBezTo>
                    <a:pt x="8471" y="1928"/>
                    <a:pt x="6776" y="4132"/>
                    <a:pt x="5506" y="6336"/>
                  </a:cubicBezTo>
                  <a:cubicBezTo>
                    <a:pt x="4235" y="8540"/>
                    <a:pt x="3388" y="10744"/>
                    <a:pt x="5082" y="13389"/>
                  </a:cubicBezTo>
                  <a:cubicBezTo>
                    <a:pt x="6776" y="16034"/>
                    <a:pt x="11012" y="19120"/>
                    <a:pt x="14188" y="20222"/>
                  </a:cubicBezTo>
                  <a:cubicBezTo>
                    <a:pt x="17365" y="21324"/>
                    <a:pt x="19482" y="20442"/>
                    <a:pt x="21600" y="19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324099" y="6008158"/>
              <a:ext cx="69851" cy="100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0"/>
                  </a:moveTo>
                  <a:cubicBezTo>
                    <a:pt x="4582" y="3086"/>
                    <a:pt x="9164" y="6171"/>
                    <a:pt x="11455" y="9478"/>
                  </a:cubicBezTo>
                  <a:cubicBezTo>
                    <a:pt x="13745" y="12784"/>
                    <a:pt x="13745" y="16310"/>
                    <a:pt x="11782" y="18514"/>
                  </a:cubicBezTo>
                  <a:cubicBezTo>
                    <a:pt x="9818" y="20718"/>
                    <a:pt x="5891" y="21600"/>
                    <a:pt x="3600" y="20498"/>
                  </a:cubicBezTo>
                  <a:cubicBezTo>
                    <a:pt x="1309" y="19396"/>
                    <a:pt x="655" y="16310"/>
                    <a:pt x="3927" y="12563"/>
                  </a:cubicBezTo>
                  <a:cubicBezTo>
                    <a:pt x="7200" y="8816"/>
                    <a:pt x="14400" y="44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432050" y="5982758"/>
              <a:ext cx="1016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375"/>
                    <a:pt x="5400" y="6750"/>
                    <a:pt x="6975" y="9788"/>
                  </a:cubicBezTo>
                  <a:cubicBezTo>
                    <a:pt x="8550" y="12825"/>
                    <a:pt x="9000" y="15525"/>
                    <a:pt x="8775" y="17719"/>
                  </a:cubicBezTo>
                  <a:cubicBezTo>
                    <a:pt x="8550" y="19912"/>
                    <a:pt x="7650" y="21600"/>
                    <a:pt x="6975" y="21600"/>
                  </a:cubicBezTo>
                  <a:cubicBezTo>
                    <a:pt x="6300" y="21600"/>
                    <a:pt x="5850" y="19912"/>
                    <a:pt x="8325" y="16875"/>
                  </a:cubicBezTo>
                  <a:cubicBezTo>
                    <a:pt x="10800" y="13838"/>
                    <a:pt x="16200" y="9450"/>
                    <a:pt x="21600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524949" y="6027208"/>
              <a:ext cx="97602" cy="79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40" fill="norm" stroke="1" extrusionOk="0">
                  <a:moveTo>
                    <a:pt x="17055" y="0"/>
                  </a:moveTo>
                  <a:cubicBezTo>
                    <a:pt x="11540" y="2274"/>
                    <a:pt x="6025" y="4547"/>
                    <a:pt x="3038" y="7389"/>
                  </a:cubicBezTo>
                  <a:cubicBezTo>
                    <a:pt x="51" y="10232"/>
                    <a:pt x="-409" y="13642"/>
                    <a:pt x="280" y="16200"/>
                  </a:cubicBezTo>
                  <a:cubicBezTo>
                    <a:pt x="970" y="18758"/>
                    <a:pt x="2808" y="20463"/>
                    <a:pt x="6025" y="21032"/>
                  </a:cubicBezTo>
                  <a:cubicBezTo>
                    <a:pt x="9242" y="21600"/>
                    <a:pt x="13838" y="21032"/>
                    <a:pt x="16825" y="19042"/>
                  </a:cubicBezTo>
                  <a:cubicBezTo>
                    <a:pt x="19812" y="17053"/>
                    <a:pt x="21191" y="13642"/>
                    <a:pt x="21191" y="10800"/>
                  </a:cubicBezTo>
                  <a:cubicBezTo>
                    <a:pt x="21191" y="7958"/>
                    <a:pt x="19812" y="5684"/>
                    <a:pt x="18434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616200" y="5995458"/>
              <a:ext cx="171450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3086"/>
                  </a:moveTo>
                  <a:cubicBezTo>
                    <a:pt x="3467" y="2743"/>
                    <a:pt x="6933" y="2400"/>
                    <a:pt x="9200" y="3943"/>
                  </a:cubicBezTo>
                  <a:cubicBezTo>
                    <a:pt x="11467" y="5486"/>
                    <a:pt x="12533" y="8914"/>
                    <a:pt x="13067" y="11657"/>
                  </a:cubicBezTo>
                  <a:cubicBezTo>
                    <a:pt x="13600" y="14400"/>
                    <a:pt x="13600" y="16457"/>
                    <a:pt x="13200" y="18171"/>
                  </a:cubicBezTo>
                  <a:cubicBezTo>
                    <a:pt x="12800" y="19886"/>
                    <a:pt x="12000" y="21257"/>
                    <a:pt x="11067" y="21429"/>
                  </a:cubicBezTo>
                  <a:cubicBezTo>
                    <a:pt x="10133" y="21600"/>
                    <a:pt x="9067" y="20571"/>
                    <a:pt x="8667" y="19029"/>
                  </a:cubicBezTo>
                  <a:cubicBezTo>
                    <a:pt x="8267" y="17486"/>
                    <a:pt x="8533" y="15429"/>
                    <a:pt x="10800" y="12171"/>
                  </a:cubicBezTo>
                  <a:cubicBezTo>
                    <a:pt x="13067" y="8914"/>
                    <a:pt x="17333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291361" y="5453505"/>
              <a:ext cx="168230" cy="291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392" fill="norm" stroke="1" extrusionOk="0">
                  <a:moveTo>
                    <a:pt x="16922" y="2493"/>
                  </a:moveTo>
                  <a:cubicBezTo>
                    <a:pt x="16402" y="1716"/>
                    <a:pt x="15881" y="939"/>
                    <a:pt x="14971" y="473"/>
                  </a:cubicBezTo>
                  <a:cubicBezTo>
                    <a:pt x="14060" y="6"/>
                    <a:pt x="12759" y="-149"/>
                    <a:pt x="10416" y="162"/>
                  </a:cubicBezTo>
                  <a:cubicBezTo>
                    <a:pt x="8074" y="473"/>
                    <a:pt x="4691" y="1250"/>
                    <a:pt x="2479" y="2415"/>
                  </a:cubicBezTo>
                  <a:cubicBezTo>
                    <a:pt x="267" y="3580"/>
                    <a:pt x="-774" y="5134"/>
                    <a:pt x="657" y="6688"/>
                  </a:cubicBezTo>
                  <a:cubicBezTo>
                    <a:pt x="2089" y="8242"/>
                    <a:pt x="5992" y="9796"/>
                    <a:pt x="9375" y="11117"/>
                  </a:cubicBezTo>
                  <a:cubicBezTo>
                    <a:pt x="12759" y="12438"/>
                    <a:pt x="15621" y="13526"/>
                    <a:pt x="17443" y="14380"/>
                  </a:cubicBezTo>
                  <a:cubicBezTo>
                    <a:pt x="19265" y="15235"/>
                    <a:pt x="20045" y="15857"/>
                    <a:pt x="20436" y="16556"/>
                  </a:cubicBezTo>
                  <a:cubicBezTo>
                    <a:pt x="20826" y="17255"/>
                    <a:pt x="20826" y="18032"/>
                    <a:pt x="19915" y="18809"/>
                  </a:cubicBezTo>
                  <a:cubicBezTo>
                    <a:pt x="19004" y="19586"/>
                    <a:pt x="17183" y="20363"/>
                    <a:pt x="15231" y="20829"/>
                  </a:cubicBezTo>
                  <a:cubicBezTo>
                    <a:pt x="13279" y="21296"/>
                    <a:pt x="11197" y="21451"/>
                    <a:pt x="9506" y="21373"/>
                  </a:cubicBezTo>
                  <a:cubicBezTo>
                    <a:pt x="7814" y="21296"/>
                    <a:pt x="6513" y="20985"/>
                    <a:pt x="6253" y="20519"/>
                  </a:cubicBezTo>
                  <a:cubicBezTo>
                    <a:pt x="5992" y="20052"/>
                    <a:pt x="6773" y="19431"/>
                    <a:pt x="7554" y="18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540253" y="5470587"/>
              <a:ext cx="110997" cy="27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54" fill="norm" stroke="1" extrusionOk="0">
                  <a:moveTo>
                    <a:pt x="20976" y="5232"/>
                  </a:moveTo>
                  <a:cubicBezTo>
                    <a:pt x="20976" y="4414"/>
                    <a:pt x="20976" y="3596"/>
                    <a:pt x="20776" y="2696"/>
                  </a:cubicBezTo>
                  <a:cubicBezTo>
                    <a:pt x="20576" y="1796"/>
                    <a:pt x="20176" y="814"/>
                    <a:pt x="18976" y="323"/>
                  </a:cubicBezTo>
                  <a:cubicBezTo>
                    <a:pt x="17776" y="-168"/>
                    <a:pt x="15776" y="-168"/>
                    <a:pt x="12376" y="814"/>
                  </a:cubicBezTo>
                  <a:cubicBezTo>
                    <a:pt x="8976" y="1796"/>
                    <a:pt x="4176" y="3759"/>
                    <a:pt x="1776" y="5150"/>
                  </a:cubicBezTo>
                  <a:cubicBezTo>
                    <a:pt x="-624" y="6541"/>
                    <a:pt x="-624" y="7359"/>
                    <a:pt x="1976" y="8587"/>
                  </a:cubicBezTo>
                  <a:cubicBezTo>
                    <a:pt x="4576" y="9814"/>
                    <a:pt x="9776" y="11450"/>
                    <a:pt x="13576" y="12677"/>
                  </a:cubicBezTo>
                  <a:cubicBezTo>
                    <a:pt x="17376" y="13905"/>
                    <a:pt x="19776" y="14723"/>
                    <a:pt x="20376" y="15868"/>
                  </a:cubicBezTo>
                  <a:cubicBezTo>
                    <a:pt x="20976" y="17014"/>
                    <a:pt x="19776" y="18487"/>
                    <a:pt x="17976" y="19468"/>
                  </a:cubicBezTo>
                  <a:cubicBezTo>
                    <a:pt x="16176" y="20450"/>
                    <a:pt x="13776" y="20941"/>
                    <a:pt x="11176" y="21187"/>
                  </a:cubicBezTo>
                  <a:cubicBezTo>
                    <a:pt x="8576" y="21432"/>
                    <a:pt x="5776" y="21432"/>
                    <a:pt x="4576" y="21023"/>
                  </a:cubicBezTo>
                  <a:cubicBezTo>
                    <a:pt x="3376" y="20614"/>
                    <a:pt x="3776" y="19796"/>
                    <a:pt x="4176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785394" y="5460535"/>
              <a:ext cx="202407" cy="27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83" fill="norm" stroke="1" extrusionOk="0">
                  <a:moveTo>
                    <a:pt x="21516" y="2612"/>
                  </a:moveTo>
                  <a:cubicBezTo>
                    <a:pt x="21291" y="1781"/>
                    <a:pt x="21066" y="950"/>
                    <a:pt x="20391" y="452"/>
                  </a:cubicBezTo>
                  <a:cubicBezTo>
                    <a:pt x="19716" y="-47"/>
                    <a:pt x="18591" y="-213"/>
                    <a:pt x="16454" y="369"/>
                  </a:cubicBezTo>
                  <a:cubicBezTo>
                    <a:pt x="14316" y="950"/>
                    <a:pt x="11166" y="2279"/>
                    <a:pt x="8466" y="4855"/>
                  </a:cubicBezTo>
                  <a:cubicBezTo>
                    <a:pt x="5766" y="7430"/>
                    <a:pt x="3516" y="11252"/>
                    <a:pt x="2166" y="13744"/>
                  </a:cubicBezTo>
                  <a:cubicBezTo>
                    <a:pt x="816" y="16236"/>
                    <a:pt x="366" y="17399"/>
                    <a:pt x="141" y="18396"/>
                  </a:cubicBezTo>
                  <a:cubicBezTo>
                    <a:pt x="-84" y="19393"/>
                    <a:pt x="-84" y="20224"/>
                    <a:pt x="478" y="20722"/>
                  </a:cubicBezTo>
                  <a:cubicBezTo>
                    <a:pt x="1041" y="21221"/>
                    <a:pt x="2166" y="21387"/>
                    <a:pt x="5091" y="21221"/>
                  </a:cubicBezTo>
                  <a:cubicBezTo>
                    <a:pt x="8016" y="21055"/>
                    <a:pt x="12741" y="20556"/>
                    <a:pt x="15553" y="19975"/>
                  </a:cubicBezTo>
                  <a:cubicBezTo>
                    <a:pt x="18366" y="19393"/>
                    <a:pt x="19266" y="18729"/>
                    <a:pt x="20166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797300" y="5652558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244850" y="5836708"/>
              <a:ext cx="774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0" y="17018"/>
                    <a:pt x="3659" y="12436"/>
                    <a:pt x="5695" y="8836"/>
                  </a:cubicBezTo>
                  <a:cubicBezTo>
                    <a:pt x="7731" y="5236"/>
                    <a:pt x="9974" y="2618"/>
                    <a:pt x="12659" y="1309"/>
                  </a:cubicBezTo>
                  <a:cubicBezTo>
                    <a:pt x="15344" y="0"/>
                    <a:pt x="184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518910" y="5966795"/>
              <a:ext cx="143273" cy="16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988" fill="norm" stroke="1" extrusionOk="0">
                  <a:moveTo>
                    <a:pt x="6333" y="5211"/>
                  </a:moveTo>
                  <a:cubicBezTo>
                    <a:pt x="5407" y="8145"/>
                    <a:pt x="4482" y="11078"/>
                    <a:pt x="3710" y="13345"/>
                  </a:cubicBezTo>
                  <a:cubicBezTo>
                    <a:pt x="2939" y="15611"/>
                    <a:pt x="2322" y="17211"/>
                    <a:pt x="1704" y="18678"/>
                  </a:cubicBezTo>
                  <a:cubicBezTo>
                    <a:pt x="1087" y="20145"/>
                    <a:pt x="470" y="21478"/>
                    <a:pt x="162" y="20811"/>
                  </a:cubicBezTo>
                  <a:cubicBezTo>
                    <a:pt x="-147" y="20145"/>
                    <a:pt x="-147" y="17478"/>
                    <a:pt x="1396" y="14011"/>
                  </a:cubicBezTo>
                  <a:cubicBezTo>
                    <a:pt x="2939" y="10545"/>
                    <a:pt x="6024" y="6278"/>
                    <a:pt x="8339" y="3611"/>
                  </a:cubicBezTo>
                  <a:cubicBezTo>
                    <a:pt x="10653" y="945"/>
                    <a:pt x="12196" y="-122"/>
                    <a:pt x="14510" y="11"/>
                  </a:cubicBezTo>
                  <a:cubicBezTo>
                    <a:pt x="16824" y="145"/>
                    <a:pt x="19910" y="1478"/>
                    <a:pt x="20682" y="4545"/>
                  </a:cubicBezTo>
                  <a:cubicBezTo>
                    <a:pt x="21453" y="7611"/>
                    <a:pt x="19910" y="12411"/>
                    <a:pt x="18367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92100" y="7063581"/>
              <a:ext cx="112284" cy="2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4" fill="norm" stroke="1" extrusionOk="0">
                  <a:moveTo>
                    <a:pt x="0" y="2724"/>
                  </a:moveTo>
                  <a:cubicBezTo>
                    <a:pt x="800" y="1777"/>
                    <a:pt x="1600" y="829"/>
                    <a:pt x="3600" y="356"/>
                  </a:cubicBezTo>
                  <a:cubicBezTo>
                    <a:pt x="5600" y="-118"/>
                    <a:pt x="8800" y="-118"/>
                    <a:pt x="11000" y="356"/>
                  </a:cubicBezTo>
                  <a:cubicBezTo>
                    <a:pt x="13200" y="829"/>
                    <a:pt x="14400" y="1777"/>
                    <a:pt x="14000" y="3198"/>
                  </a:cubicBezTo>
                  <a:cubicBezTo>
                    <a:pt x="13600" y="4619"/>
                    <a:pt x="11600" y="6514"/>
                    <a:pt x="9800" y="7745"/>
                  </a:cubicBezTo>
                  <a:cubicBezTo>
                    <a:pt x="8000" y="8977"/>
                    <a:pt x="6400" y="9545"/>
                    <a:pt x="6400" y="10208"/>
                  </a:cubicBezTo>
                  <a:cubicBezTo>
                    <a:pt x="6400" y="10871"/>
                    <a:pt x="8000" y="11629"/>
                    <a:pt x="10800" y="12861"/>
                  </a:cubicBezTo>
                  <a:cubicBezTo>
                    <a:pt x="13600" y="14093"/>
                    <a:pt x="17600" y="15798"/>
                    <a:pt x="19600" y="17124"/>
                  </a:cubicBezTo>
                  <a:cubicBezTo>
                    <a:pt x="21600" y="18450"/>
                    <a:pt x="21600" y="19398"/>
                    <a:pt x="20400" y="20061"/>
                  </a:cubicBezTo>
                  <a:cubicBezTo>
                    <a:pt x="19200" y="20724"/>
                    <a:pt x="16800" y="21103"/>
                    <a:pt x="13600" y="21293"/>
                  </a:cubicBezTo>
                  <a:cubicBezTo>
                    <a:pt x="10400" y="21482"/>
                    <a:pt x="6400" y="21482"/>
                    <a:pt x="4000" y="21293"/>
                  </a:cubicBezTo>
                  <a:cubicBezTo>
                    <a:pt x="1600" y="21103"/>
                    <a:pt x="800" y="20724"/>
                    <a:pt x="0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508000" y="7246408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934091" y="6937350"/>
              <a:ext cx="220883" cy="33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3" fill="norm" stroke="1" extrusionOk="0">
                  <a:moveTo>
                    <a:pt x="5492" y="3892"/>
                  </a:moveTo>
                  <a:cubicBezTo>
                    <a:pt x="5081" y="6843"/>
                    <a:pt x="4669" y="9795"/>
                    <a:pt x="4258" y="12545"/>
                  </a:cubicBezTo>
                  <a:cubicBezTo>
                    <a:pt x="3847" y="15296"/>
                    <a:pt x="3435" y="17845"/>
                    <a:pt x="2921" y="19387"/>
                  </a:cubicBezTo>
                  <a:cubicBezTo>
                    <a:pt x="2407" y="20930"/>
                    <a:pt x="1789" y="21467"/>
                    <a:pt x="1481" y="21333"/>
                  </a:cubicBezTo>
                  <a:cubicBezTo>
                    <a:pt x="1172" y="21199"/>
                    <a:pt x="1172" y="20394"/>
                    <a:pt x="967" y="17912"/>
                  </a:cubicBezTo>
                  <a:cubicBezTo>
                    <a:pt x="761" y="15430"/>
                    <a:pt x="349" y="11271"/>
                    <a:pt x="144" y="8453"/>
                  </a:cubicBezTo>
                  <a:cubicBezTo>
                    <a:pt x="-62" y="5636"/>
                    <a:pt x="-62" y="4160"/>
                    <a:pt x="247" y="2953"/>
                  </a:cubicBezTo>
                  <a:cubicBezTo>
                    <a:pt x="555" y="1745"/>
                    <a:pt x="1172" y="806"/>
                    <a:pt x="1995" y="337"/>
                  </a:cubicBezTo>
                  <a:cubicBezTo>
                    <a:pt x="2818" y="-133"/>
                    <a:pt x="3847" y="-133"/>
                    <a:pt x="4978" y="471"/>
                  </a:cubicBezTo>
                  <a:cubicBezTo>
                    <a:pt x="6109" y="1074"/>
                    <a:pt x="7344" y="2282"/>
                    <a:pt x="8269" y="3221"/>
                  </a:cubicBezTo>
                  <a:cubicBezTo>
                    <a:pt x="9195" y="4160"/>
                    <a:pt x="9812" y="4831"/>
                    <a:pt x="10532" y="5368"/>
                  </a:cubicBezTo>
                  <a:cubicBezTo>
                    <a:pt x="11252" y="5904"/>
                    <a:pt x="12075" y="6307"/>
                    <a:pt x="13001" y="6374"/>
                  </a:cubicBezTo>
                  <a:cubicBezTo>
                    <a:pt x="13927" y="6441"/>
                    <a:pt x="14955" y="6173"/>
                    <a:pt x="15984" y="5569"/>
                  </a:cubicBezTo>
                  <a:cubicBezTo>
                    <a:pt x="17012" y="4965"/>
                    <a:pt x="18041" y="4026"/>
                    <a:pt x="18967" y="3355"/>
                  </a:cubicBezTo>
                  <a:cubicBezTo>
                    <a:pt x="19892" y="2684"/>
                    <a:pt x="20715" y="2282"/>
                    <a:pt x="21127" y="2416"/>
                  </a:cubicBezTo>
                  <a:cubicBezTo>
                    <a:pt x="21538" y="2550"/>
                    <a:pt x="21538" y="3221"/>
                    <a:pt x="21332" y="5971"/>
                  </a:cubicBezTo>
                  <a:cubicBezTo>
                    <a:pt x="21127" y="8722"/>
                    <a:pt x="20715" y="13551"/>
                    <a:pt x="20304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228490" y="6932029"/>
              <a:ext cx="168510" cy="32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77" fill="norm" stroke="1" extrusionOk="0">
                  <a:moveTo>
                    <a:pt x="10965" y="7639"/>
                  </a:moveTo>
                  <a:cubicBezTo>
                    <a:pt x="9345" y="8877"/>
                    <a:pt x="7725" y="10115"/>
                    <a:pt x="6105" y="12179"/>
                  </a:cubicBezTo>
                  <a:cubicBezTo>
                    <a:pt x="4485" y="14243"/>
                    <a:pt x="2865" y="17132"/>
                    <a:pt x="1785" y="18921"/>
                  </a:cubicBezTo>
                  <a:cubicBezTo>
                    <a:pt x="705" y="20709"/>
                    <a:pt x="165" y="21397"/>
                    <a:pt x="30" y="21259"/>
                  </a:cubicBezTo>
                  <a:cubicBezTo>
                    <a:pt x="-105" y="21122"/>
                    <a:pt x="165" y="20159"/>
                    <a:pt x="1920" y="17338"/>
                  </a:cubicBezTo>
                  <a:cubicBezTo>
                    <a:pt x="3675" y="14518"/>
                    <a:pt x="6915" y="9840"/>
                    <a:pt x="8940" y="7020"/>
                  </a:cubicBezTo>
                  <a:cubicBezTo>
                    <a:pt x="10965" y="4200"/>
                    <a:pt x="11775" y="3236"/>
                    <a:pt x="12990" y="2273"/>
                  </a:cubicBezTo>
                  <a:cubicBezTo>
                    <a:pt x="14205" y="1310"/>
                    <a:pt x="15825" y="347"/>
                    <a:pt x="17175" y="72"/>
                  </a:cubicBezTo>
                  <a:cubicBezTo>
                    <a:pt x="18525" y="-203"/>
                    <a:pt x="19605" y="210"/>
                    <a:pt x="20280" y="3030"/>
                  </a:cubicBezTo>
                  <a:cubicBezTo>
                    <a:pt x="20955" y="5851"/>
                    <a:pt x="21225" y="11079"/>
                    <a:pt x="21360" y="14312"/>
                  </a:cubicBezTo>
                  <a:cubicBezTo>
                    <a:pt x="21495" y="17545"/>
                    <a:pt x="21495" y="18783"/>
                    <a:pt x="21495" y="20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265351" y="7132834"/>
              <a:ext cx="125299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82" fill="norm" stroke="1" extrusionOk="0">
                  <a:moveTo>
                    <a:pt x="1871" y="20982"/>
                  </a:moveTo>
                  <a:cubicBezTo>
                    <a:pt x="791" y="13782"/>
                    <a:pt x="-289" y="6582"/>
                    <a:pt x="71" y="2982"/>
                  </a:cubicBezTo>
                  <a:cubicBezTo>
                    <a:pt x="431" y="-618"/>
                    <a:pt x="2231" y="-618"/>
                    <a:pt x="6011" y="1182"/>
                  </a:cubicBezTo>
                  <a:cubicBezTo>
                    <a:pt x="9791" y="2982"/>
                    <a:pt x="15551" y="6582"/>
                    <a:pt x="21311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521629" y="6911408"/>
              <a:ext cx="125465" cy="31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81" fill="norm" stroke="1" extrusionOk="0">
                  <a:moveTo>
                    <a:pt x="8895" y="8157"/>
                  </a:moveTo>
                  <a:cubicBezTo>
                    <a:pt x="7478" y="8592"/>
                    <a:pt x="6062" y="9027"/>
                    <a:pt x="5177" y="10911"/>
                  </a:cubicBezTo>
                  <a:cubicBezTo>
                    <a:pt x="4291" y="12796"/>
                    <a:pt x="3937" y="16130"/>
                    <a:pt x="3583" y="18232"/>
                  </a:cubicBezTo>
                  <a:cubicBezTo>
                    <a:pt x="3229" y="20334"/>
                    <a:pt x="2875" y="21204"/>
                    <a:pt x="2344" y="21277"/>
                  </a:cubicBezTo>
                  <a:cubicBezTo>
                    <a:pt x="1813" y="21349"/>
                    <a:pt x="1104" y="20624"/>
                    <a:pt x="573" y="18377"/>
                  </a:cubicBezTo>
                  <a:cubicBezTo>
                    <a:pt x="42" y="16130"/>
                    <a:pt x="-312" y="12361"/>
                    <a:pt x="396" y="9099"/>
                  </a:cubicBezTo>
                  <a:cubicBezTo>
                    <a:pt x="1104" y="5838"/>
                    <a:pt x="2875" y="3083"/>
                    <a:pt x="5708" y="1561"/>
                  </a:cubicBezTo>
                  <a:cubicBezTo>
                    <a:pt x="8540" y="39"/>
                    <a:pt x="12436" y="-251"/>
                    <a:pt x="15445" y="184"/>
                  </a:cubicBezTo>
                  <a:cubicBezTo>
                    <a:pt x="18455" y="619"/>
                    <a:pt x="20580" y="1779"/>
                    <a:pt x="20934" y="3011"/>
                  </a:cubicBezTo>
                  <a:cubicBezTo>
                    <a:pt x="21288" y="4243"/>
                    <a:pt x="19872" y="5548"/>
                    <a:pt x="18101" y="6490"/>
                  </a:cubicBezTo>
                  <a:cubicBezTo>
                    <a:pt x="16331" y="7432"/>
                    <a:pt x="14206" y="8012"/>
                    <a:pt x="12258" y="8375"/>
                  </a:cubicBezTo>
                  <a:cubicBezTo>
                    <a:pt x="10311" y="8737"/>
                    <a:pt x="8540" y="8882"/>
                    <a:pt x="7478" y="9099"/>
                  </a:cubicBezTo>
                  <a:cubicBezTo>
                    <a:pt x="6416" y="9317"/>
                    <a:pt x="6062" y="9607"/>
                    <a:pt x="5708" y="9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699973" y="6901676"/>
              <a:ext cx="205027" cy="3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18" fill="norm" stroke="1" extrusionOk="0">
                  <a:moveTo>
                    <a:pt x="21349" y="1841"/>
                  </a:moveTo>
                  <a:cubicBezTo>
                    <a:pt x="20688" y="1125"/>
                    <a:pt x="20027" y="410"/>
                    <a:pt x="18263" y="124"/>
                  </a:cubicBezTo>
                  <a:cubicBezTo>
                    <a:pt x="16500" y="-162"/>
                    <a:pt x="13635" y="-19"/>
                    <a:pt x="11210" y="1268"/>
                  </a:cubicBezTo>
                  <a:cubicBezTo>
                    <a:pt x="8786" y="2556"/>
                    <a:pt x="6802" y="4988"/>
                    <a:pt x="5039" y="7992"/>
                  </a:cubicBezTo>
                  <a:cubicBezTo>
                    <a:pt x="3276" y="10996"/>
                    <a:pt x="1733" y="14572"/>
                    <a:pt x="851" y="16861"/>
                  </a:cubicBezTo>
                  <a:cubicBezTo>
                    <a:pt x="-31" y="19149"/>
                    <a:pt x="-251" y="20151"/>
                    <a:pt x="300" y="20723"/>
                  </a:cubicBezTo>
                  <a:cubicBezTo>
                    <a:pt x="851" y="21295"/>
                    <a:pt x="2173" y="21438"/>
                    <a:pt x="4929" y="20794"/>
                  </a:cubicBezTo>
                  <a:cubicBezTo>
                    <a:pt x="7684" y="20151"/>
                    <a:pt x="11871" y="18720"/>
                    <a:pt x="16059" y="1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720849" y="7106708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11442" y="7341658"/>
              <a:ext cx="531609" cy="6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8" fill="norm" stroke="1" extrusionOk="0">
                  <a:moveTo>
                    <a:pt x="3001" y="19636"/>
                  </a:moveTo>
                  <a:cubicBezTo>
                    <a:pt x="2233" y="20291"/>
                    <a:pt x="1464" y="20945"/>
                    <a:pt x="867" y="21273"/>
                  </a:cubicBezTo>
                  <a:cubicBezTo>
                    <a:pt x="269" y="21600"/>
                    <a:pt x="-158" y="21600"/>
                    <a:pt x="55" y="20618"/>
                  </a:cubicBezTo>
                  <a:cubicBezTo>
                    <a:pt x="269" y="19636"/>
                    <a:pt x="1123" y="17673"/>
                    <a:pt x="3044" y="14727"/>
                  </a:cubicBezTo>
                  <a:cubicBezTo>
                    <a:pt x="4965" y="11782"/>
                    <a:pt x="7953" y="7855"/>
                    <a:pt x="11197" y="5236"/>
                  </a:cubicBezTo>
                  <a:cubicBezTo>
                    <a:pt x="14441" y="2618"/>
                    <a:pt x="17942" y="1309"/>
                    <a:pt x="214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333500" y="7335308"/>
              <a:ext cx="28575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4320" y="19800"/>
                  </a:moveTo>
                  <a:cubicBezTo>
                    <a:pt x="3520" y="20400"/>
                    <a:pt x="2720" y="21000"/>
                    <a:pt x="1840" y="21300"/>
                  </a:cubicBezTo>
                  <a:cubicBezTo>
                    <a:pt x="960" y="21600"/>
                    <a:pt x="0" y="21600"/>
                    <a:pt x="0" y="21000"/>
                  </a:cubicBezTo>
                  <a:cubicBezTo>
                    <a:pt x="0" y="20400"/>
                    <a:pt x="960" y="19200"/>
                    <a:pt x="4720" y="15600"/>
                  </a:cubicBezTo>
                  <a:cubicBezTo>
                    <a:pt x="8480" y="12000"/>
                    <a:pt x="1504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063750" y="7081308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089150" y="7144808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83393" y="7575545"/>
              <a:ext cx="233068" cy="34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46" fill="norm" stroke="1" extrusionOk="0">
                  <a:moveTo>
                    <a:pt x="4597" y="8936"/>
                  </a:moveTo>
                  <a:cubicBezTo>
                    <a:pt x="3819" y="11507"/>
                    <a:pt x="3041" y="14078"/>
                    <a:pt x="2554" y="15750"/>
                  </a:cubicBezTo>
                  <a:cubicBezTo>
                    <a:pt x="2068" y="17421"/>
                    <a:pt x="1873" y="18193"/>
                    <a:pt x="1484" y="19093"/>
                  </a:cubicBezTo>
                  <a:cubicBezTo>
                    <a:pt x="1095" y="19993"/>
                    <a:pt x="511" y="21021"/>
                    <a:pt x="219" y="21214"/>
                  </a:cubicBezTo>
                  <a:cubicBezTo>
                    <a:pt x="-73" y="21407"/>
                    <a:pt x="-73" y="20764"/>
                    <a:pt x="219" y="18193"/>
                  </a:cubicBezTo>
                  <a:cubicBezTo>
                    <a:pt x="511" y="15621"/>
                    <a:pt x="1095" y="11121"/>
                    <a:pt x="1970" y="7907"/>
                  </a:cubicBezTo>
                  <a:cubicBezTo>
                    <a:pt x="2846" y="4693"/>
                    <a:pt x="4013" y="2764"/>
                    <a:pt x="4889" y="1543"/>
                  </a:cubicBezTo>
                  <a:cubicBezTo>
                    <a:pt x="5765" y="321"/>
                    <a:pt x="6349" y="-193"/>
                    <a:pt x="7516" y="64"/>
                  </a:cubicBezTo>
                  <a:cubicBezTo>
                    <a:pt x="8684" y="321"/>
                    <a:pt x="10435" y="1350"/>
                    <a:pt x="11408" y="2250"/>
                  </a:cubicBezTo>
                  <a:cubicBezTo>
                    <a:pt x="12381" y="3150"/>
                    <a:pt x="12576" y="3921"/>
                    <a:pt x="13062" y="4628"/>
                  </a:cubicBezTo>
                  <a:cubicBezTo>
                    <a:pt x="13549" y="5336"/>
                    <a:pt x="14327" y="5978"/>
                    <a:pt x="15203" y="5978"/>
                  </a:cubicBezTo>
                  <a:cubicBezTo>
                    <a:pt x="16078" y="5978"/>
                    <a:pt x="17051" y="5336"/>
                    <a:pt x="18122" y="4564"/>
                  </a:cubicBezTo>
                  <a:cubicBezTo>
                    <a:pt x="19192" y="3793"/>
                    <a:pt x="20359" y="2893"/>
                    <a:pt x="20943" y="2764"/>
                  </a:cubicBezTo>
                  <a:cubicBezTo>
                    <a:pt x="21527" y="2636"/>
                    <a:pt x="21527" y="3278"/>
                    <a:pt x="21235" y="5143"/>
                  </a:cubicBezTo>
                  <a:cubicBezTo>
                    <a:pt x="20943" y="7007"/>
                    <a:pt x="20359" y="10093"/>
                    <a:pt x="19970" y="12407"/>
                  </a:cubicBezTo>
                  <a:cubicBezTo>
                    <a:pt x="19581" y="14721"/>
                    <a:pt x="19386" y="16264"/>
                    <a:pt x="19581" y="17293"/>
                  </a:cubicBezTo>
                  <a:cubicBezTo>
                    <a:pt x="19776" y="18321"/>
                    <a:pt x="20359" y="18836"/>
                    <a:pt x="20943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82095" y="7746117"/>
              <a:ext cx="176756" cy="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102" fill="norm" stroke="1" extrusionOk="0">
                  <a:moveTo>
                    <a:pt x="2924" y="12830"/>
                  </a:moveTo>
                  <a:cubicBezTo>
                    <a:pt x="3940" y="10991"/>
                    <a:pt x="4956" y="9153"/>
                    <a:pt x="5592" y="6855"/>
                  </a:cubicBezTo>
                  <a:cubicBezTo>
                    <a:pt x="6227" y="4557"/>
                    <a:pt x="6481" y="1800"/>
                    <a:pt x="5973" y="651"/>
                  </a:cubicBezTo>
                  <a:cubicBezTo>
                    <a:pt x="5465" y="-498"/>
                    <a:pt x="4194" y="-38"/>
                    <a:pt x="3178" y="1340"/>
                  </a:cubicBezTo>
                  <a:cubicBezTo>
                    <a:pt x="2161" y="2719"/>
                    <a:pt x="1399" y="5017"/>
                    <a:pt x="764" y="7315"/>
                  </a:cubicBezTo>
                  <a:cubicBezTo>
                    <a:pt x="128" y="9613"/>
                    <a:pt x="-380" y="11911"/>
                    <a:pt x="382" y="14438"/>
                  </a:cubicBezTo>
                  <a:cubicBezTo>
                    <a:pt x="1145" y="16966"/>
                    <a:pt x="3178" y="19723"/>
                    <a:pt x="6354" y="19493"/>
                  </a:cubicBezTo>
                  <a:cubicBezTo>
                    <a:pt x="9531" y="19264"/>
                    <a:pt x="13851" y="16047"/>
                    <a:pt x="16265" y="12830"/>
                  </a:cubicBezTo>
                  <a:cubicBezTo>
                    <a:pt x="18679" y="9613"/>
                    <a:pt x="19187" y="6396"/>
                    <a:pt x="18806" y="4557"/>
                  </a:cubicBezTo>
                  <a:cubicBezTo>
                    <a:pt x="18425" y="2719"/>
                    <a:pt x="17154" y="2259"/>
                    <a:pt x="16011" y="2949"/>
                  </a:cubicBezTo>
                  <a:cubicBezTo>
                    <a:pt x="14867" y="3638"/>
                    <a:pt x="13851" y="5476"/>
                    <a:pt x="12961" y="7545"/>
                  </a:cubicBezTo>
                  <a:cubicBezTo>
                    <a:pt x="12072" y="9613"/>
                    <a:pt x="11309" y="11911"/>
                    <a:pt x="11309" y="13979"/>
                  </a:cubicBezTo>
                  <a:cubicBezTo>
                    <a:pt x="11309" y="16047"/>
                    <a:pt x="12072" y="17885"/>
                    <a:pt x="13215" y="16506"/>
                  </a:cubicBezTo>
                  <a:cubicBezTo>
                    <a:pt x="14359" y="15128"/>
                    <a:pt x="15884" y="10532"/>
                    <a:pt x="16646" y="10072"/>
                  </a:cubicBezTo>
                  <a:cubicBezTo>
                    <a:pt x="17408" y="9613"/>
                    <a:pt x="17408" y="13289"/>
                    <a:pt x="18044" y="15817"/>
                  </a:cubicBezTo>
                  <a:cubicBezTo>
                    <a:pt x="18679" y="18345"/>
                    <a:pt x="19949" y="19723"/>
                    <a:pt x="2122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996949" y="7711774"/>
              <a:ext cx="63501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0800" y="6496"/>
                  </a:moveTo>
                  <a:cubicBezTo>
                    <a:pt x="7200" y="9907"/>
                    <a:pt x="3600" y="13317"/>
                    <a:pt x="1800" y="15970"/>
                  </a:cubicBezTo>
                  <a:cubicBezTo>
                    <a:pt x="0" y="18622"/>
                    <a:pt x="0" y="20517"/>
                    <a:pt x="0" y="19570"/>
                  </a:cubicBezTo>
                  <a:cubicBezTo>
                    <a:pt x="0" y="18622"/>
                    <a:pt x="0" y="14833"/>
                    <a:pt x="1440" y="11043"/>
                  </a:cubicBezTo>
                  <a:cubicBezTo>
                    <a:pt x="2880" y="7254"/>
                    <a:pt x="5760" y="3464"/>
                    <a:pt x="9000" y="1570"/>
                  </a:cubicBezTo>
                  <a:cubicBezTo>
                    <a:pt x="12240" y="-325"/>
                    <a:pt x="15840" y="-325"/>
                    <a:pt x="18000" y="622"/>
                  </a:cubicBezTo>
                  <a:cubicBezTo>
                    <a:pt x="20160" y="1570"/>
                    <a:pt x="20880" y="3464"/>
                    <a:pt x="21240" y="7064"/>
                  </a:cubicBezTo>
                  <a:cubicBezTo>
                    <a:pt x="21600" y="10664"/>
                    <a:pt x="21600" y="15970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136650" y="7798858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323715" y="7758641"/>
              <a:ext cx="117736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7983" y="11020"/>
                  </a:moveTo>
                  <a:cubicBezTo>
                    <a:pt x="17597" y="8816"/>
                    <a:pt x="17211" y="6612"/>
                    <a:pt x="15283" y="4408"/>
                  </a:cubicBezTo>
                  <a:cubicBezTo>
                    <a:pt x="13354" y="2204"/>
                    <a:pt x="9883" y="0"/>
                    <a:pt x="7375" y="0"/>
                  </a:cubicBezTo>
                  <a:cubicBezTo>
                    <a:pt x="4868" y="0"/>
                    <a:pt x="3325" y="2204"/>
                    <a:pt x="2168" y="4408"/>
                  </a:cubicBezTo>
                  <a:cubicBezTo>
                    <a:pt x="1011" y="6612"/>
                    <a:pt x="240" y="8816"/>
                    <a:pt x="47" y="11241"/>
                  </a:cubicBezTo>
                  <a:cubicBezTo>
                    <a:pt x="-146" y="13665"/>
                    <a:pt x="240" y="16310"/>
                    <a:pt x="1397" y="17192"/>
                  </a:cubicBezTo>
                  <a:cubicBezTo>
                    <a:pt x="2554" y="18073"/>
                    <a:pt x="4483" y="17192"/>
                    <a:pt x="6411" y="15208"/>
                  </a:cubicBezTo>
                  <a:cubicBezTo>
                    <a:pt x="8340" y="13224"/>
                    <a:pt x="10268" y="10139"/>
                    <a:pt x="11811" y="10800"/>
                  </a:cubicBezTo>
                  <a:cubicBezTo>
                    <a:pt x="13354" y="11461"/>
                    <a:pt x="14511" y="15869"/>
                    <a:pt x="16054" y="18294"/>
                  </a:cubicBezTo>
                  <a:cubicBezTo>
                    <a:pt x="17597" y="20718"/>
                    <a:pt x="19525" y="21159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479550" y="7614708"/>
              <a:ext cx="81824" cy="2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02" fill="norm" stroke="1" extrusionOk="0">
                  <a:moveTo>
                    <a:pt x="3323" y="0"/>
                  </a:moveTo>
                  <a:cubicBezTo>
                    <a:pt x="3323" y="5554"/>
                    <a:pt x="3323" y="11109"/>
                    <a:pt x="3323" y="14503"/>
                  </a:cubicBezTo>
                  <a:cubicBezTo>
                    <a:pt x="3323" y="17897"/>
                    <a:pt x="3323" y="19131"/>
                    <a:pt x="3600" y="19234"/>
                  </a:cubicBezTo>
                  <a:cubicBezTo>
                    <a:pt x="3877" y="19337"/>
                    <a:pt x="4431" y="18309"/>
                    <a:pt x="5538" y="17177"/>
                  </a:cubicBezTo>
                  <a:cubicBezTo>
                    <a:pt x="6646" y="16046"/>
                    <a:pt x="8308" y="14811"/>
                    <a:pt x="10523" y="14194"/>
                  </a:cubicBezTo>
                  <a:cubicBezTo>
                    <a:pt x="12738" y="13577"/>
                    <a:pt x="15508" y="13577"/>
                    <a:pt x="17446" y="14091"/>
                  </a:cubicBezTo>
                  <a:cubicBezTo>
                    <a:pt x="19385" y="14606"/>
                    <a:pt x="20492" y="15634"/>
                    <a:pt x="21046" y="16663"/>
                  </a:cubicBezTo>
                  <a:cubicBezTo>
                    <a:pt x="21600" y="17691"/>
                    <a:pt x="21600" y="18720"/>
                    <a:pt x="20492" y="19543"/>
                  </a:cubicBezTo>
                  <a:cubicBezTo>
                    <a:pt x="19385" y="20366"/>
                    <a:pt x="17169" y="20983"/>
                    <a:pt x="14123" y="21291"/>
                  </a:cubicBezTo>
                  <a:cubicBezTo>
                    <a:pt x="11077" y="21600"/>
                    <a:pt x="7200" y="21600"/>
                    <a:pt x="4708" y="21086"/>
                  </a:cubicBezTo>
                  <a:cubicBezTo>
                    <a:pt x="2215" y="20571"/>
                    <a:pt x="1108" y="19543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580599" y="7705725"/>
              <a:ext cx="47995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9134" y="7306"/>
                  </a:moveTo>
                  <a:cubicBezTo>
                    <a:pt x="20034" y="5718"/>
                    <a:pt x="20934" y="4129"/>
                    <a:pt x="20034" y="2700"/>
                  </a:cubicBezTo>
                  <a:cubicBezTo>
                    <a:pt x="19134" y="1271"/>
                    <a:pt x="16434" y="0"/>
                    <a:pt x="13284" y="0"/>
                  </a:cubicBezTo>
                  <a:cubicBezTo>
                    <a:pt x="10134" y="0"/>
                    <a:pt x="6534" y="1271"/>
                    <a:pt x="3834" y="2859"/>
                  </a:cubicBezTo>
                  <a:cubicBezTo>
                    <a:pt x="1134" y="4447"/>
                    <a:pt x="-666" y="6353"/>
                    <a:pt x="234" y="7782"/>
                  </a:cubicBezTo>
                  <a:cubicBezTo>
                    <a:pt x="1134" y="9212"/>
                    <a:pt x="4734" y="10165"/>
                    <a:pt x="8334" y="11276"/>
                  </a:cubicBezTo>
                  <a:cubicBezTo>
                    <a:pt x="11934" y="12388"/>
                    <a:pt x="15534" y="13659"/>
                    <a:pt x="15984" y="14929"/>
                  </a:cubicBezTo>
                  <a:cubicBezTo>
                    <a:pt x="16434" y="16200"/>
                    <a:pt x="13734" y="17471"/>
                    <a:pt x="10584" y="18582"/>
                  </a:cubicBezTo>
                  <a:cubicBezTo>
                    <a:pt x="7434" y="19694"/>
                    <a:pt x="3834" y="20647"/>
                    <a:pt x="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682749" y="782425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974850" y="7640108"/>
              <a:ext cx="107950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0"/>
                  </a:moveTo>
                  <a:cubicBezTo>
                    <a:pt x="18212" y="2773"/>
                    <a:pt x="14824" y="5546"/>
                    <a:pt x="11435" y="8903"/>
                  </a:cubicBezTo>
                  <a:cubicBezTo>
                    <a:pt x="8047" y="12259"/>
                    <a:pt x="4659" y="16200"/>
                    <a:pt x="2753" y="18535"/>
                  </a:cubicBezTo>
                  <a:cubicBezTo>
                    <a:pt x="847" y="20870"/>
                    <a:pt x="424" y="21600"/>
                    <a:pt x="212" y="21527"/>
                  </a:cubicBezTo>
                  <a:cubicBezTo>
                    <a:pt x="0" y="21454"/>
                    <a:pt x="0" y="20578"/>
                    <a:pt x="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949449" y="776710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095500" y="7849658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292650" y="7778992"/>
              <a:ext cx="139400" cy="14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087" fill="norm" stroke="1" extrusionOk="0">
                  <a:moveTo>
                    <a:pt x="2814" y="9652"/>
                  </a:moveTo>
                  <a:cubicBezTo>
                    <a:pt x="5355" y="9334"/>
                    <a:pt x="7896" y="9016"/>
                    <a:pt x="9961" y="8222"/>
                  </a:cubicBezTo>
                  <a:cubicBezTo>
                    <a:pt x="12026" y="7428"/>
                    <a:pt x="13614" y="6158"/>
                    <a:pt x="14408" y="4728"/>
                  </a:cubicBezTo>
                  <a:cubicBezTo>
                    <a:pt x="15202" y="3299"/>
                    <a:pt x="15202" y="1711"/>
                    <a:pt x="14249" y="758"/>
                  </a:cubicBezTo>
                  <a:cubicBezTo>
                    <a:pt x="13296" y="-195"/>
                    <a:pt x="11391" y="-513"/>
                    <a:pt x="8691" y="1393"/>
                  </a:cubicBezTo>
                  <a:cubicBezTo>
                    <a:pt x="5991" y="3299"/>
                    <a:pt x="2496" y="7428"/>
                    <a:pt x="908" y="10763"/>
                  </a:cubicBezTo>
                  <a:cubicBezTo>
                    <a:pt x="-680" y="14099"/>
                    <a:pt x="-362" y="16640"/>
                    <a:pt x="3291" y="18228"/>
                  </a:cubicBezTo>
                  <a:cubicBezTo>
                    <a:pt x="6944" y="19816"/>
                    <a:pt x="13932" y="20452"/>
                    <a:pt x="20920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476499" y="7805208"/>
              <a:ext cx="74647" cy="17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38" fill="norm" stroke="1" extrusionOk="0">
                  <a:moveTo>
                    <a:pt x="0" y="0"/>
                  </a:moveTo>
                  <a:cubicBezTo>
                    <a:pt x="3000" y="263"/>
                    <a:pt x="6000" y="527"/>
                    <a:pt x="9600" y="3293"/>
                  </a:cubicBezTo>
                  <a:cubicBezTo>
                    <a:pt x="13200" y="6059"/>
                    <a:pt x="17400" y="11327"/>
                    <a:pt x="19500" y="14620"/>
                  </a:cubicBezTo>
                  <a:cubicBezTo>
                    <a:pt x="21600" y="17912"/>
                    <a:pt x="21600" y="19229"/>
                    <a:pt x="20100" y="20151"/>
                  </a:cubicBezTo>
                  <a:cubicBezTo>
                    <a:pt x="18600" y="21073"/>
                    <a:pt x="15600" y="21600"/>
                    <a:pt x="13500" y="21205"/>
                  </a:cubicBezTo>
                  <a:cubicBezTo>
                    <a:pt x="11400" y="20810"/>
                    <a:pt x="10200" y="19493"/>
                    <a:pt x="8700" y="16859"/>
                  </a:cubicBezTo>
                  <a:cubicBezTo>
                    <a:pt x="7200" y="14224"/>
                    <a:pt x="5400" y="10273"/>
                    <a:pt x="4800" y="7639"/>
                  </a:cubicBezTo>
                  <a:cubicBezTo>
                    <a:pt x="4200" y="5005"/>
                    <a:pt x="4800" y="3688"/>
                    <a:pt x="7200" y="2766"/>
                  </a:cubicBezTo>
                  <a:cubicBezTo>
                    <a:pt x="9600" y="1844"/>
                    <a:pt x="13800" y="1317"/>
                    <a:pt x="18000" y="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592501" y="7796814"/>
              <a:ext cx="144349" cy="15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69" fill="norm" stroke="1" extrusionOk="0">
                  <a:moveTo>
                    <a:pt x="1626" y="3637"/>
                  </a:moveTo>
                  <a:cubicBezTo>
                    <a:pt x="687" y="2235"/>
                    <a:pt x="-252" y="832"/>
                    <a:pt x="61" y="271"/>
                  </a:cubicBezTo>
                  <a:cubicBezTo>
                    <a:pt x="374" y="-290"/>
                    <a:pt x="1939" y="-9"/>
                    <a:pt x="3661" y="1393"/>
                  </a:cubicBezTo>
                  <a:cubicBezTo>
                    <a:pt x="5383" y="2796"/>
                    <a:pt x="7261" y="5320"/>
                    <a:pt x="8513" y="8126"/>
                  </a:cubicBezTo>
                  <a:cubicBezTo>
                    <a:pt x="9765" y="10931"/>
                    <a:pt x="10391" y="14016"/>
                    <a:pt x="9922" y="16261"/>
                  </a:cubicBezTo>
                  <a:cubicBezTo>
                    <a:pt x="9452" y="18505"/>
                    <a:pt x="7887" y="19907"/>
                    <a:pt x="6322" y="20609"/>
                  </a:cubicBezTo>
                  <a:cubicBezTo>
                    <a:pt x="4757" y="21310"/>
                    <a:pt x="3191" y="21310"/>
                    <a:pt x="2096" y="19907"/>
                  </a:cubicBezTo>
                  <a:cubicBezTo>
                    <a:pt x="1000" y="18505"/>
                    <a:pt x="374" y="15700"/>
                    <a:pt x="3661" y="12614"/>
                  </a:cubicBezTo>
                  <a:cubicBezTo>
                    <a:pt x="6948" y="9528"/>
                    <a:pt x="14148" y="6162"/>
                    <a:pt x="21348" y="2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Shape"/>
            <p:cNvSpPr/>
            <p:nvPr/>
          </p:nvSpPr>
          <p:spPr>
            <a:xfrm>
              <a:off x="2684699" y="7847997"/>
              <a:ext cx="128958" cy="10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0601" fill="norm" stroke="1" extrusionOk="0">
                  <a:moveTo>
                    <a:pt x="19153" y="326"/>
                  </a:moveTo>
                  <a:cubicBezTo>
                    <a:pt x="15498" y="-90"/>
                    <a:pt x="11842" y="-505"/>
                    <a:pt x="8519" y="1780"/>
                  </a:cubicBezTo>
                  <a:cubicBezTo>
                    <a:pt x="5196" y="4064"/>
                    <a:pt x="2205" y="9049"/>
                    <a:pt x="876" y="12580"/>
                  </a:cubicBezTo>
                  <a:cubicBezTo>
                    <a:pt x="-453" y="16110"/>
                    <a:pt x="-121" y="18187"/>
                    <a:pt x="876" y="19433"/>
                  </a:cubicBezTo>
                  <a:cubicBezTo>
                    <a:pt x="1873" y="20680"/>
                    <a:pt x="3535" y="21095"/>
                    <a:pt x="7190" y="19849"/>
                  </a:cubicBezTo>
                  <a:cubicBezTo>
                    <a:pt x="10845" y="18603"/>
                    <a:pt x="16495" y="15695"/>
                    <a:pt x="18821" y="12164"/>
                  </a:cubicBezTo>
                  <a:cubicBezTo>
                    <a:pt x="21147" y="8633"/>
                    <a:pt x="20150" y="4480"/>
                    <a:pt x="19153" y="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819400" y="7824258"/>
              <a:ext cx="171450" cy="1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5684"/>
                  </a:moveTo>
                  <a:cubicBezTo>
                    <a:pt x="800" y="3789"/>
                    <a:pt x="1600" y="1895"/>
                    <a:pt x="3600" y="1516"/>
                  </a:cubicBezTo>
                  <a:cubicBezTo>
                    <a:pt x="5600" y="1137"/>
                    <a:pt x="8800" y="2274"/>
                    <a:pt x="10933" y="4547"/>
                  </a:cubicBezTo>
                  <a:cubicBezTo>
                    <a:pt x="13067" y="6821"/>
                    <a:pt x="14133" y="10232"/>
                    <a:pt x="14667" y="12884"/>
                  </a:cubicBezTo>
                  <a:cubicBezTo>
                    <a:pt x="15200" y="15537"/>
                    <a:pt x="15200" y="17432"/>
                    <a:pt x="14400" y="18947"/>
                  </a:cubicBezTo>
                  <a:cubicBezTo>
                    <a:pt x="13600" y="20463"/>
                    <a:pt x="12000" y="21600"/>
                    <a:pt x="10933" y="21032"/>
                  </a:cubicBezTo>
                  <a:cubicBezTo>
                    <a:pt x="9867" y="20463"/>
                    <a:pt x="9333" y="18189"/>
                    <a:pt x="10267" y="14779"/>
                  </a:cubicBezTo>
                  <a:cubicBezTo>
                    <a:pt x="11200" y="11368"/>
                    <a:pt x="13600" y="6821"/>
                    <a:pt x="15733" y="4168"/>
                  </a:cubicBezTo>
                  <a:cubicBezTo>
                    <a:pt x="17867" y="1516"/>
                    <a:pt x="19733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486150" y="6732058"/>
              <a:ext cx="44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33"/>
                    <a:pt x="11314" y="7467"/>
                    <a:pt x="7200" y="10800"/>
                  </a:cubicBezTo>
                  <a:cubicBezTo>
                    <a:pt x="3086" y="14133"/>
                    <a:pt x="0" y="17067"/>
                    <a:pt x="0" y="18800"/>
                  </a:cubicBezTo>
                  <a:cubicBezTo>
                    <a:pt x="0" y="20533"/>
                    <a:pt x="3086" y="21067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632200" y="6751108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5214"/>
                    <a:pt x="9095" y="10428"/>
                    <a:pt x="12695" y="14028"/>
                  </a:cubicBezTo>
                  <a:cubicBezTo>
                    <a:pt x="16295" y="17628"/>
                    <a:pt x="18947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727450" y="6744758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0"/>
                    <a:pt x="18000" y="720"/>
                    <a:pt x="15660" y="2430"/>
                  </a:cubicBezTo>
                  <a:cubicBezTo>
                    <a:pt x="13320" y="4140"/>
                    <a:pt x="10440" y="7200"/>
                    <a:pt x="7740" y="10620"/>
                  </a:cubicBezTo>
                  <a:cubicBezTo>
                    <a:pt x="5040" y="14040"/>
                    <a:pt x="2520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676650" y="6967008"/>
              <a:ext cx="444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816350" y="7017808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679555" y="6527238"/>
              <a:ext cx="130446" cy="17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90" fill="norm" stroke="1" extrusionOk="0">
                  <a:moveTo>
                    <a:pt x="3702" y="10741"/>
                  </a:moveTo>
                  <a:cubicBezTo>
                    <a:pt x="2657" y="11746"/>
                    <a:pt x="1612" y="12750"/>
                    <a:pt x="915" y="14132"/>
                  </a:cubicBezTo>
                  <a:cubicBezTo>
                    <a:pt x="218" y="15513"/>
                    <a:pt x="-130" y="17271"/>
                    <a:pt x="44" y="16895"/>
                  </a:cubicBezTo>
                  <a:cubicBezTo>
                    <a:pt x="218" y="16518"/>
                    <a:pt x="915" y="14006"/>
                    <a:pt x="1960" y="11369"/>
                  </a:cubicBezTo>
                  <a:cubicBezTo>
                    <a:pt x="3005" y="8732"/>
                    <a:pt x="4399" y="5969"/>
                    <a:pt x="5618" y="4085"/>
                  </a:cubicBezTo>
                  <a:cubicBezTo>
                    <a:pt x="6838" y="2202"/>
                    <a:pt x="7883" y="1197"/>
                    <a:pt x="9276" y="569"/>
                  </a:cubicBezTo>
                  <a:cubicBezTo>
                    <a:pt x="10670" y="-59"/>
                    <a:pt x="12412" y="-310"/>
                    <a:pt x="13457" y="569"/>
                  </a:cubicBezTo>
                  <a:cubicBezTo>
                    <a:pt x="14502" y="1448"/>
                    <a:pt x="14851" y="3457"/>
                    <a:pt x="16070" y="7099"/>
                  </a:cubicBezTo>
                  <a:cubicBezTo>
                    <a:pt x="17289" y="10741"/>
                    <a:pt x="19380" y="16016"/>
                    <a:pt x="2147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032250" y="695430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330700" y="6776508"/>
              <a:ext cx="1206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160"/>
                    <a:pt x="6063" y="4320"/>
                    <a:pt x="9663" y="7920"/>
                  </a:cubicBezTo>
                  <a:cubicBezTo>
                    <a:pt x="13263" y="11520"/>
                    <a:pt x="17432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429036" y="6782858"/>
              <a:ext cx="98515" cy="24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24" fill="norm" stroke="1" extrusionOk="0">
                  <a:moveTo>
                    <a:pt x="21389" y="0"/>
                  </a:moveTo>
                  <a:cubicBezTo>
                    <a:pt x="15415" y="5823"/>
                    <a:pt x="9440" y="11645"/>
                    <a:pt x="5534" y="15308"/>
                  </a:cubicBezTo>
                  <a:cubicBezTo>
                    <a:pt x="1627" y="18970"/>
                    <a:pt x="-211" y="20473"/>
                    <a:pt x="19" y="21037"/>
                  </a:cubicBezTo>
                  <a:cubicBezTo>
                    <a:pt x="249" y="21600"/>
                    <a:pt x="2546" y="21224"/>
                    <a:pt x="4844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565649" y="700510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743450" y="6795558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69"/>
                    <a:pt x="12000" y="9138"/>
                    <a:pt x="8400" y="12738"/>
                  </a:cubicBezTo>
                  <a:cubicBezTo>
                    <a:pt x="4800" y="16338"/>
                    <a:pt x="2400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952999" y="6890808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608"/>
                    <a:pt x="9818" y="9216"/>
                    <a:pt x="13418" y="12816"/>
                  </a:cubicBezTo>
                  <a:cubicBezTo>
                    <a:pt x="17018" y="16416"/>
                    <a:pt x="19309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010150" y="6903508"/>
              <a:ext cx="952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"/>
                    <a:pt x="16800" y="480"/>
                    <a:pt x="15360" y="1200"/>
                  </a:cubicBezTo>
                  <a:cubicBezTo>
                    <a:pt x="13920" y="1920"/>
                    <a:pt x="13440" y="3120"/>
                    <a:pt x="11040" y="6600"/>
                  </a:cubicBezTo>
                  <a:cubicBezTo>
                    <a:pt x="8640" y="10080"/>
                    <a:pt x="432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232399" y="6871758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329096" y="6918031"/>
              <a:ext cx="97688" cy="11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0666" fill="norm" stroke="1" extrusionOk="0">
                  <a:moveTo>
                    <a:pt x="14543" y="825"/>
                  </a:moveTo>
                  <a:cubicBezTo>
                    <a:pt x="12293" y="439"/>
                    <a:pt x="10043" y="54"/>
                    <a:pt x="7568" y="2175"/>
                  </a:cubicBezTo>
                  <a:cubicBezTo>
                    <a:pt x="5093" y="4297"/>
                    <a:pt x="2393" y="8925"/>
                    <a:pt x="1043" y="12397"/>
                  </a:cubicBezTo>
                  <a:cubicBezTo>
                    <a:pt x="-307" y="15868"/>
                    <a:pt x="-307" y="18182"/>
                    <a:pt x="818" y="19532"/>
                  </a:cubicBezTo>
                  <a:cubicBezTo>
                    <a:pt x="1943" y="20882"/>
                    <a:pt x="4193" y="21268"/>
                    <a:pt x="7793" y="19339"/>
                  </a:cubicBezTo>
                  <a:cubicBezTo>
                    <a:pt x="11393" y="17411"/>
                    <a:pt x="16343" y="13168"/>
                    <a:pt x="18818" y="9504"/>
                  </a:cubicBezTo>
                  <a:cubicBezTo>
                    <a:pt x="21293" y="5839"/>
                    <a:pt x="21293" y="2754"/>
                    <a:pt x="19493" y="1211"/>
                  </a:cubicBezTo>
                  <a:cubicBezTo>
                    <a:pt x="17693" y="-332"/>
                    <a:pt x="14093" y="-332"/>
                    <a:pt x="11618" y="825"/>
                  </a:cubicBezTo>
                  <a:cubicBezTo>
                    <a:pt x="9143" y="1982"/>
                    <a:pt x="7793" y="4297"/>
                    <a:pt x="6443" y="6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480050" y="6941608"/>
              <a:ext cx="12691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10623" y="7624"/>
                  </a:moveTo>
                  <a:cubicBezTo>
                    <a:pt x="9207" y="6353"/>
                    <a:pt x="7790" y="5082"/>
                    <a:pt x="6197" y="5294"/>
                  </a:cubicBezTo>
                  <a:cubicBezTo>
                    <a:pt x="4603" y="5506"/>
                    <a:pt x="2833" y="7200"/>
                    <a:pt x="1770" y="9741"/>
                  </a:cubicBezTo>
                  <a:cubicBezTo>
                    <a:pt x="708" y="12282"/>
                    <a:pt x="354" y="15671"/>
                    <a:pt x="1062" y="18000"/>
                  </a:cubicBezTo>
                  <a:cubicBezTo>
                    <a:pt x="1770" y="20329"/>
                    <a:pt x="3541" y="21600"/>
                    <a:pt x="6905" y="21600"/>
                  </a:cubicBezTo>
                  <a:cubicBezTo>
                    <a:pt x="10269" y="21600"/>
                    <a:pt x="15226" y="20329"/>
                    <a:pt x="18059" y="18635"/>
                  </a:cubicBezTo>
                  <a:cubicBezTo>
                    <a:pt x="20892" y="16941"/>
                    <a:pt x="21600" y="14824"/>
                    <a:pt x="21069" y="12918"/>
                  </a:cubicBezTo>
                  <a:cubicBezTo>
                    <a:pt x="20538" y="11012"/>
                    <a:pt x="18767" y="9318"/>
                    <a:pt x="15049" y="7200"/>
                  </a:cubicBezTo>
                  <a:cubicBezTo>
                    <a:pt x="11331" y="5082"/>
                    <a:pt x="5666" y="254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032250" y="7373408"/>
              <a:ext cx="133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133850" y="7373408"/>
              <a:ext cx="139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60"/>
                    <a:pt x="18327" y="720"/>
                    <a:pt x="15709" y="2700"/>
                  </a:cubicBezTo>
                  <a:cubicBezTo>
                    <a:pt x="13091" y="4680"/>
                    <a:pt x="9491" y="8280"/>
                    <a:pt x="6709" y="10800"/>
                  </a:cubicBezTo>
                  <a:cubicBezTo>
                    <a:pt x="3927" y="13320"/>
                    <a:pt x="1964" y="14760"/>
                    <a:pt x="982" y="1638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254500" y="7595658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968999" y="7144808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720" y="9600"/>
                    <a:pt x="1440" y="19200"/>
                    <a:pt x="5040" y="20400"/>
                  </a:cubicBezTo>
                  <a:cubicBezTo>
                    <a:pt x="8640" y="21600"/>
                    <a:pt x="15120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064250" y="7062258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00"/>
                    <a:pt x="12960" y="3600"/>
                    <a:pt x="9360" y="7200"/>
                  </a:cubicBezTo>
                  <a:cubicBezTo>
                    <a:pt x="5760" y="10800"/>
                    <a:pt x="288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597650" y="6814608"/>
              <a:ext cx="952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3757"/>
                    <a:pt x="10560" y="7513"/>
                    <a:pt x="14160" y="11113"/>
                  </a:cubicBezTo>
                  <a:cubicBezTo>
                    <a:pt x="17760" y="14713"/>
                    <a:pt x="1968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676936" y="6800779"/>
              <a:ext cx="92164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45" fill="norm" stroke="1" extrusionOk="0">
                  <a:moveTo>
                    <a:pt x="21375" y="2165"/>
                  </a:moveTo>
                  <a:cubicBezTo>
                    <a:pt x="21375" y="1129"/>
                    <a:pt x="21375" y="92"/>
                    <a:pt x="21130" y="5"/>
                  </a:cubicBezTo>
                  <a:cubicBezTo>
                    <a:pt x="20884" y="-81"/>
                    <a:pt x="20393" y="783"/>
                    <a:pt x="17448" y="3807"/>
                  </a:cubicBezTo>
                  <a:cubicBezTo>
                    <a:pt x="14502" y="6831"/>
                    <a:pt x="9102" y="12015"/>
                    <a:pt x="5420" y="15385"/>
                  </a:cubicBezTo>
                  <a:cubicBezTo>
                    <a:pt x="1739" y="18754"/>
                    <a:pt x="-225" y="20309"/>
                    <a:pt x="20" y="20914"/>
                  </a:cubicBezTo>
                  <a:cubicBezTo>
                    <a:pt x="266" y="21519"/>
                    <a:pt x="2720" y="21173"/>
                    <a:pt x="5175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775450" y="7019925"/>
              <a:ext cx="95250" cy="10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3527"/>
                  </a:moveTo>
                  <a:cubicBezTo>
                    <a:pt x="1440" y="1763"/>
                    <a:pt x="2880" y="0"/>
                    <a:pt x="4320" y="0"/>
                  </a:cubicBezTo>
                  <a:cubicBezTo>
                    <a:pt x="5760" y="0"/>
                    <a:pt x="7200" y="1763"/>
                    <a:pt x="7680" y="3747"/>
                  </a:cubicBezTo>
                  <a:cubicBezTo>
                    <a:pt x="8160" y="5731"/>
                    <a:pt x="7680" y="7935"/>
                    <a:pt x="6720" y="9918"/>
                  </a:cubicBezTo>
                  <a:cubicBezTo>
                    <a:pt x="5760" y="11902"/>
                    <a:pt x="4320" y="13665"/>
                    <a:pt x="2880" y="15649"/>
                  </a:cubicBezTo>
                  <a:cubicBezTo>
                    <a:pt x="1440" y="17633"/>
                    <a:pt x="0" y="19837"/>
                    <a:pt x="480" y="20718"/>
                  </a:cubicBezTo>
                  <a:cubicBezTo>
                    <a:pt x="960" y="21600"/>
                    <a:pt x="3360" y="21159"/>
                    <a:pt x="7200" y="20057"/>
                  </a:cubicBezTo>
                  <a:cubicBezTo>
                    <a:pt x="11040" y="18955"/>
                    <a:pt x="16320" y="17192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642998" y="6558293"/>
              <a:ext cx="119752" cy="16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6" fill="norm" stroke="1" extrusionOk="0">
                  <a:moveTo>
                    <a:pt x="4386" y="10406"/>
                  </a:moveTo>
                  <a:cubicBezTo>
                    <a:pt x="3628" y="11808"/>
                    <a:pt x="2871" y="13211"/>
                    <a:pt x="2113" y="14614"/>
                  </a:cubicBezTo>
                  <a:cubicBezTo>
                    <a:pt x="1355" y="16016"/>
                    <a:pt x="597" y="17419"/>
                    <a:pt x="218" y="16998"/>
                  </a:cubicBezTo>
                  <a:cubicBezTo>
                    <a:pt x="-161" y="16577"/>
                    <a:pt x="-161" y="14333"/>
                    <a:pt x="1165" y="11247"/>
                  </a:cubicBezTo>
                  <a:cubicBezTo>
                    <a:pt x="2492" y="8162"/>
                    <a:pt x="5144" y="4234"/>
                    <a:pt x="7418" y="2130"/>
                  </a:cubicBezTo>
                  <a:cubicBezTo>
                    <a:pt x="9692" y="27"/>
                    <a:pt x="11586" y="-254"/>
                    <a:pt x="13102" y="167"/>
                  </a:cubicBezTo>
                  <a:cubicBezTo>
                    <a:pt x="14618" y="588"/>
                    <a:pt x="15755" y="1710"/>
                    <a:pt x="17081" y="5356"/>
                  </a:cubicBezTo>
                  <a:cubicBezTo>
                    <a:pt x="18407" y="9003"/>
                    <a:pt x="19923" y="15175"/>
                    <a:pt x="21439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029450" y="6960658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181850" y="6789208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000"/>
                    <a:pt x="11520" y="12000"/>
                    <a:pt x="15120" y="15600"/>
                  </a:cubicBezTo>
                  <a:cubicBezTo>
                    <a:pt x="18720" y="19200"/>
                    <a:pt x="2016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270750" y="6814608"/>
              <a:ext cx="952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469"/>
                    <a:pt x="13920" y="4937"/>
                    <a:pt x="10320" y="8537"/>
                  </a:cubicBezTo>
                  <a:cubicBezTo>
                    <a:pt x="6720" y="12137"/>
                    <a:pt x="3360" y="16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357533" y="6971640"/>
              <a:ext cx="110068" cy="11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1662" y="6209"/>
                  </a:moveTo>
                  <a:cubicBezTo>
                    <a:pt x="2492" y="4246"/>
                    <a:pt x="3323" y="2282"/>
                    <a:pt x="4777" y="1104"/>
                  </a:cubicBezTo>
                  <a:cubicBezTo>
                    <a:pt x="6231" y="-74"/>
                    <a:pt x="8308" y="-467"/>
                    <a:pt x="9554" y="711"/>
                  </a:cubicBezTo>
                  <a:cubicBezTo>
                    <a:pt x="10800" y="1889"/>
                    <a:pt x="11215" y="4638"/>
                    <a:pt x="10177" y="7584"/>
                  </a:cubicBezTo>
                  <a:cubicBezTo>
                    <a:pt x="9138" y="10529"/>
                    <a:pt x="6646" y="13671"/>
                    <a:pt x="4362" y="15831"/>
                  </a:cubicBezTo>
                  <a:cubicBezTo>
                    <a:pt x="2077" y="17991"/>
                    <a:pt x="0" y="19169"/>
                    <a:pt x="0" y="19955"/>
                  </a:cubicBezTo>
                  <a:cubicBezTo>
                    <a:pt x="0" y="20740"/>
                    <a:pt x="2077" y="21133"/>
                    <a:pt x="6023" y="20544"/>
                  </a:cubicBezTo>
                  <a:cubicBezTo>
                    <a:pt x="9969" y="19955"/>
                    <a:pt x="15785" y="18384"/>
                    <a:pt x="21600" y="16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550150" y="6776508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745"/>
                    <a:pt x="21600" y="9491"/>
                    <a:pt x="19440" y="13091"/>
                  </a:cubicBezTo>
                  <a:cubicBezTo>
                    <a:pt x="17280" y="16691"/>
                    <a:pt x="864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451600" y="6776508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521"/>
                    <a:pt x="8229" y="9042"/>
                    <a:pt x="11829" y="12642"/>
                  </a:cubicBezTo>
                  <a:cubicBezTo>
                    <a:pt x="15429" y="16242"/>
                    <a:pt x="18514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7715250" y="6865408"/>
              <a:ext cx="952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46"/>
                    <a:pt x="5760" y="6092"/>
                    <a:pt x="9360" y="9692"/>
                  </a:cubicBezTo>
                  <a:cubicBezTo>
                    <a:pt x="12960" y="13292"/>
                    <a:pt x="17280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727950" y="6897158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320"/>
                    <a:pt x="9600" y="8640"/>
                    <a:pt x="6000" y="12240"/>
                  </a:cubicBezTo>
                  <a:cubicBezTo>
                    <a:pt x="2400" y="15840"/>
                    <a:pt x="1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880350" y="6865408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983600" y="6881547"/>
              <a:ext cx="84165" cy="10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157" fill="norm" stroke="1" extrusionOk="0">
                  <a:moveTo>
                    <a:pt x="12233" y="1928"/>
                  </a:moveTo>
                  <a:cubicBezTo>
                    <a:pt x="8018" y="5455"/>
                    <a:pt x="3804" y="8981"/>
                    <a:pt x="1696" y="12067"/>
                  </a:cubicBezTo>
                  <a:cubicBezTo>
                    <a:pt x="-411" y="15153"/>
                    <a:pt x="-411" y="17797"/>
                    <a:pt x="906" y="19340"/>
                  </a:cubicBezTo>
                  <a:cubicBezTo>
                    <a:pt x="2223" y="20883"/>
                    <a:pt x="4857" y="21324"/>
                    <a:pt x="7491" y="21104"/>
                  </a:cubicBezTo>
                  <a:cubicBezTo>
                    <a:pt x="10126" y="20883"/>
                    <a:pt x="12760" y="20002"/>
                    <a:pt x="15394" y="16916"/>
                  </a:cubicBezTo>
                  <a:cubicBezTo>
                    <a:pt x="18028" y="13830"/>
                    <a:pt x="20662" y="8540"/>
                    <a:pt x="20926" y="5234"/>
                  </a:cubicBezTo>
                  <a:cubicBezTo>
                    <a:pt x="21189" y="1928"/>
                    <a:pt x="19082" y="606"/>
                    <a:pt x="16711" y="165"/>
                  </a:cubicBezTo>
                  <a:cubicBezTo>
                    <a:pt x="14340" y="-276"/>
                    <a:pt x="11706" y="165"/>
                    <a:pt x="9335" y="1487"/>
                  </a:cubicBezTo>
                  <a:cubicBezTo>
                    <a:pt x="6965" y="2810"/>
                    <a:pt x="4857" y="5014"/>
                    <a:pt x="2750" y="7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110361" y="6909858"/>
              <a:ext cx="139348" cy="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971" fill="norm" stroke="1" extrusionOk="0">
                  <a:moveTo>
                    <a:pt x="10270" y="2945"/>
                  </a:moveTo>
                  <a:cubicBezTo>
                    <a:pt x="9000" y="1473"/>
                    <a:pt x="7729" y="0"/>
                    <a:pt x="6459" y="0"/>
                  </a:cubicBezTo>
                  <a:cubicBezTo>
                    <a:pt x="5188" y="0"/>
                    <a:pt x="3917" y="1473"/>
                    <a:pt x="2806" y="3927"/>
                  </a:cubicBezTo>
                  <a:cubicBezTo>
                    <a:pt x="1694" y="6382"/>
                    <a:pt x="741" y="9818"/>
                    <a:pt x="264" y="12764"/>
                  </a:cubicBezTo>
                  <a:cubicBezTo>
                    <a:pt x="-212" y="15709"/>
                    <a:pt x="-212" y="18164"/>
                    <a:pt x="1694" y="19636"/>
                  </a:cubicBezTo>
                  <a:cubicBezTo>
                    <a:pt x="3600" y="21109"/>
                    <a:pt x="7412" y="21600"/>
                    <a:pt x="11064" y="19882"/>
                  </a:cubicBezTo>
                  <a:cubicBezTo>
                    <a:pt x="14717" y="18164"/>
                    <a:pt x="18212" y="14236"/>
                    <a:pt x="19800" y="11045"/>
                  </a:cubicBezTo>
                  <a:cubicBezTo>
                    <a:pt x="21388" y="7855"/>
                    <a:pt x="21070" y="5400"/>
                    <a:pt x="20117" y="3927"/>
                  </a:cubicBezTo>
                  <a:cubicBezTo>
                    <a:pt x="19164" y="2455"/>
                    <a:pt x="17576" y="1964"/>
                    <a:pt x="15035" y="2455"/>
                  </a:cubicBezTo>
                  <a:cubicBezTo>
                    <a:pt x="12494" y="2945"/>
                    <a:pt x="9000" y="4418"/>
                    <a:pt x="5506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162800" y="7309908"/>
              <a:ext cx="139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283450" y="7335308"/>
              <a:ext cx="1016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50"/>
                    <a:pt x="14400" y="2700"/>
                    <a:pt x="10800" y="5738"/>
                  </a:cubicBezTo>
                  <a:cubicBezTo>
                    <a:pt x="7200" y="8775"/>
                    <a:pt x="3600" y="13500"/>
                    <a:pt x="1800" y="16425"/>
                  </a:cubicBezTo>
                  <a:cubicBezTo>
                    <a:pt x="0" y="19350"/>
                    <a:pt x="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385050" y="7482152"/>
              <a:ext cx="127000" cy="10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6581"/>
                  </a:moveTo>
                  <a:cubicBezTo>
                    <a:pt x="360" y="4331"/>
                    <a:pt x="720" y="2081"/>
                    <a:pt x="1800" y="956"/>
                  </a:cubicBezTo>
                  <a:cubicBezTo>
                    <a:pt x="2880" y="-169"/>
                    <a:pt x="4680" y="-169"/>
                    <a:pt x="6480" y="281"/>
                  </a:cubicBezTo>
                  <a:cubicBezTo>
                    <a:pt x="8280" y="731"/>
                    <a:pt x="10080" y="1631"/>
                    <a:pt x="10980" y="3206"/>
                  </a:cubicBezTo>
                  <a:cubicBezTo>
                    <a:pt x="11880" y="4781"/>
                    <a:pt x="11880" y="7031"/>
                    <a:pt x="11520" y="9281"/>
                  </a:cubicBezTo>
                  <a:cubicBezTo>
                    <a:pt x="11160" y="11531"/>
                    <a:pt x="10440" y="13781"/>
                    <a:pt x="9000" y="15806"/>
                  </a:cubicBezTo>
                  <a:cubicBezTo>
                    <a:pt x="7560" y="17831"/>
                    <a:pt x="5400" y="19631"/>
                    <a:pt x="5760" y="20531"/>
                  </a:cubicBezTo>
                  <a:cubicBezTo>
                    <a:pt x="6120" y="21431"/>
                    <a:pt x="9000" y="21431"/>
                    <a:pt x="12060" y="21206"/>
                  </a:cubicBezTo>
                  <a:cubicBezTo>
                    <a:pt x="15120" y="20981"/>
                    <a:pt x="18360" y="20531"/>
                    <a:pt x="21600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394700" y="7195608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500709" y="7157508"/>
              <a:ext cx="3369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3323"/>
                    <a:pt x="4977" y="6646"/>
                    <a:pt x="1800" y="9831"/>
                  </a:cubicBezTo>
                  <a:cubicBezTo>
                    <a:pt x="-1376" y="13015"/>
                    <a:pt x="-105" y="16062"/>
                    <a:pt x="3706" y="18000"/>
                  </a:cubicBezTo>
                  <a:cubicBezTo>
                    <a:pt x="7518" y="19938"/>
                    <a:pt x="13871" y="20769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864600" y="7259108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245600" y="7252758"/>
              <a:ext cx="44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690100" y="7271808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956050" y="7875058"/>
              <a:ext cx="5886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" y="20492"/>
                    <a:pt x="544" y="19385"/>
                    <a:pt x="808" y="18000"/>
                  </a:cubicBezTo>
                  <a:cubicBezTo>
                    <a:pt x="1072" y="16615"/>
                    <a:pt x="1328" y="14954"/>
                    <a:pt x="1612" y="13569"/>
                  </a:cubicBezTo>
                  <a:cubicBezTo>
                    <a:pt x="1895" y="12185"/>
                    <a:pt x="2206" y="11077"/>
                    <a:pt x="2509" y="10246"/>
                  </a:cubicBezTo>
                  <a:cubicBezTo>
                    <a:pt x="2812" y="9415"/>
                    <a:pt x="3107" y="8862"/>
                    <a:pt x="3425" y="8585"/>
                  </a:cubicBezTo>
                  <a:cubicBezTo>
                    <a:pt x="3744" y="8308"/>
                    <a:pt x="4085" y="8308"/>
                    <a:pt x="4404" y="8031"/>
                  </a:cubicBezTo>
                  <a:cubicBezTo>
                    <a:pt x="4722" y="7754"/>
                    <a:pt x="5017" y="7200"/>
                    <a:pt x="5328" y="6923"/>
                  </a:cubicBezTo>
                  <a:cubicBezTo>
                    <a:pt x="5639" y="6646"/>
                    <a:pt x="5965" y="6646"/>
                    <a:pt x="6295" y="6369"/>
                  </a:cubicBezTo>
                  <a:cubicBezTo>
                    <a:pt x="6625" y="6092"/>
                    <a:pt x="6959" y="5538"/>
                    <a:pt x="7243" y="4985"/>
                  </a:cubicBezTo>
                  <a:cubicBezTo>
                    <a:pt x="7526" y="4431"/>
                    <a:pt x="7759" y="3877"/>
                    <a:pt x="7996" y="3600"/>
                  </a:cubicBezTo>
                  <a:cubicBezTo>
                    <a:pt x="8233" y="3323"/>
                    <a:pt x="8474" y="3323"/>
                    <a:pt x="8711" y="3323"/>
                  </a:cubicBezTo>
                  <a:cubicBezTo>
                    <a:pt x="8948" y="3323"/>
                    <a:pt x="9181" y="3323"/>
                    <a:pt x="9425" y="3046"/>
                  </a:cubicBezTo>
                  <a:cubicBezTo>
                    <a:pt x="9670" y="2769"/>
                    <a:pt x="9926" y="2215"/>
                    <a:pt x="10183" y="1938"/>
                  </a:cubicBezTo>
                  <a:cubicBezTo>
                    <a:pt x="10439" y="1662"/>
                    <a:pt x="10695" y="1662"/>
                    <a:pt x="10951" y="1385"/>
                  </a:cubicBezTo>
                  <a:cubicBezTo>
                    <a:pt x="11208" y="1108"/>
                    <a:pt x="11464" y="554"/>
                    <a:pt x="11740" y="277"/>
                  </a:cubicBezTo>
                  <a:cubicBezTo>
                    <a:pt x="12016" y="0"/>
                    <a:pt x="12311" y="0"/>
                    <a:pt x="12598" y="0"/>
                  </a:cubicBezTo>
                  <a:cubicBezTo>
                    <a:pt x="12885" y="0"/>
                    <a:pt x="13165" y="0"/>
                    <a:pt x="13445" y="0"/>
                  </a:cubicBezTo>
                  <a:cubicBezTo>
                    <a:pt x="13724" y="0"/>
                    <a:pt x="14004" y="0"/>
                    <a:pt x="14295" y="0"/>
                  </a:cubicBezTo>
                  <a:cubicBezTo>
                    <a:pt x="14586" y="0"/>
                    <a:pt x="14889" y="0"/>
                    <a:pt x="15184" y="277"/>
                  </a:cubicBezTo>
                  <a:cubicBezTo>
                    <a:pt x="15480" y="554"/>
                    <a:pt x="15767" y="1108"/>
                    <a:pt x="16039" y="1662"/>
                  </a:cubicBezTo>
                  <a:cubicBezTo>
                    <a:pt x="16311" y="2215"/>
                    <a:pt x="16567" y="2769"/>
                    <a:pt x="16885" y="3600"/>
                  </a:cubicBezTo>
                  <a:cubicBezTo>
                    <a:pt x="17204" y="4431"/>
                    <a:pt x="17584" y="5538"/>
                    <a:pt x="17942" y="6369"/>
                  </a:cubicBezTo>
                  <a:cubicBezTo>
                    <a:pt x="18299" y="7200"/>
                    <a:pt x="18633" y="7754"/>
                    <a:pt x="18948" y="8308"/>
                  </a:cubicBezTo>
                  <a:cubicBezTo>
                    <a:pt x="19262" y="8862"/>
                    <a:pt x="19557" y="9415"/>
                    <a:pt x="19903" y="9969"/>
                  </a:cubicBezTo>
                  <a:cubicBezTo>
                    <a:pt x="20249" y="10523"/>
                    <a:pt x="20645" y="11077"/>
                    <a:pt x="20936" y="11631"/>
                  </a:cubicBezTo>
                  <a:cubicBezTo>
                    <a:pt x="21227" y="12185"/>
                    <a:pt x="21414" y="12738"/>
                    <a:pt x="21600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712362" y="8028406"/>
              <a:ext cx="145638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89" fill="norm" stroke="1" extrusionOk="0">
                  <a:moveTo>
                    <a:pt x="4568" y="4358"/>
                  </a:moveTo>
                  <a:cubicBezTo>
                    <a:pt x="3334" y="5103"/>
                    <a:pt x="2100" y="5848"/>
                    <a:pt x="1174" y="7834"/>
                  </a:cubicBezTo>
                  <a:cubicBezTo>
                    <a:pt x="248" y="9820"/>
                    <a:pt x="-369" y="13048"/>
                    <a:pt x="248" y="12179"/>
                  </a:cubicBezTo>
                  <a:cubicBezTo>
                    <a:pt x="865" y="11310"/>
                    <a:pt x="2717" y="6344"/>
                    <a:pt x="4260" y="3489"/>
                  </a:cubicBezTo>
                  <a:cubicBezTo>
                    <a:pt x="5802" y="634"/>
                    <a:pt x="7037" y="-111"/>
                    <a:pt x="9351" y="13"/>
                  </a:cubicBezTo>
                  <a:cubicBezTo>
                    <a:pt x="11665" y="137"/>
                    <a:pt x="15060" y="1130"/>
                    <a:pt x="16911" y="4234"/>
                  </a:cubicBezTo>
                  <a:cubicBezTo>
                    <a:pt x="18762" y="7337"/>
                    <a:pt x="19071" y="12551"/>
                    <a:pt x="19534" y="15779"/>
                  </a:cubicBezTo>
                  <a:cubicBezTo>
                    <a:pt x="19997" y="19006"/>
                    <a:pt x="20614" y="20248"/>
                    <a:pt x="2123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204450" y="7436908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0153650" y="758930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549090" y="7112495"/>
              <a:ext cx="309683" cy="3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0" fill="norm" stroke="1" extrusionOk="0">
                  <a:moveTo>
                    <a:pt x="20021" y="412"/>
                  </a:moveTo>
                  <a:cubicBezTo>
                    <a:pt x="20750" y="160"/>
                    <a:pt x="21480" y="-93"/>
                    <a:pt x="21334" y="33"/>
                  </a:cubicBezTo>
                  <a:cubicBezTo>
                    <a:pt x="21188" y="160"/>
                    <a:pt x="20166" y="665"/>
                    <a:pt x="17977" y="1675"/>
                  </a:cubicBezTo>
                  <a:cubicBezTo>
                    <a:pt x="15788" y="2686"/>
                    <a:pt x="12431" y="4202"/>
                    <a:pt x="10461" y="5212"/>
                  </a:cubicBezTo>
                  <a:cubicBezTo>
                    <a:pt x="8491" y="6223"/>
                    <a:pt x="7907" y="6728"/>
                    <a:pt x="7907" y="7233"/>
                  </a:cubicBezTo>
                  <a:cubicBezTo>
                    <a:pt x="7907" y="7739"/>
                    <a:pt x="8491" y="8244"/>
                    <a:pt x="9439" y="8496"/>
                  </a:cubicBezTo>
                  <a:cubicBezTo>
                    <a:pt x="10388" y="8749"/>
                    <a:pt x="11702" y="8749"/>
                    <a:pt x="12650" y="8939"/>
                  </a:cubicBezTo>
                  <a:cubicBezTo>
                    <a:pt x="13599" y="9128"/>
                    <a:pt x="14183" y="9507"/>
                    <a:pt x="14402" y="10075"/>
                  </a:cubicBezTo>
                  <a:cubicBezTo>
                    <a:pt x="14621" y="10644"/>
                    <a:pt x="14475" y="11402"/>
                    <a:pt x="13745" y="12223"/>
                  </a:cubicBezTo>
                  <a:cubicBezTo>
                    <a:pt x="13015" y="13044"/>
                    <a:pt x="11702" y="13928"/>
                    <a:pt x="9439" y="15191"/>
                  </a:cubicBezTo>
                  <a:cubicBezTo>
                    <a:pt x="7177" y="16454"/>
                    <a:pt x="3966" y="18096"/>
                    <a:pt x="2142" y="19170"/>
                  </a:cubicBezTo>
                  <a:cubicBezTo>
                    <a:pt x="318" y="20244"/>
                    <a:pt x="-120" y="20749"/>
                    <a:pt x="26" y="21065"/>
                  </a:cubicBezTo>
                  <a:cubicBezTo>
                    <a:pt x="172" y="21381"/>
                    <a:pt x="902" y="21507"/>
                    <a:pt x="2945" y="21444"/>
                  </a:cubicBezTo>
                  <a:cubicBezTo>
                    <a:pt x="4988" y="21381"/>
                    <a:pt x="8345" y="21128"/>
                    <a:pt x="11556" y="20812"/>
                  </a:cubicBezTo>
                  <a:cubicBezTo>
                    <a:pt x="14766" y="20496"/>
                    <a:pt x="17831" y="20118"/>
                    <a:pt x="20896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125625" y="6947958"/>
              <a:ext cx="18626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89" fill="norm" stroke="1" extrusionOk="0">
                  <a:moveTo>
                    <a:pt x="13918" y="0"/>
                  </a:moveTo>
                  <a:cubicBezTo>
                    <a:pt x="11518" y="5184"/>
                    <a:pt x="9118" y="10368"/>
                    <a:pt x="6718" y="13500"/>
                  </a:cubicBezTo>
                  <a:cubicBezTo>
                    <a:pt x="4318" y="16632"/>
                    <a:pt x="1918" y="17712"/>
                    <a:pt x="718" y="18792"/>
                  </a:cubicBezTo>
                  <a:cubicBezTo>
                    <a:pt x="-482" y="19872"/>
                    <a:pt x="-482" y="20952"/>
                    <a:pt x="3118" y="21276"/>
                  </a:cubicBezTo>
                  <a:cubicBezTo>
                    <a:pt x="6718" y="21600"/>
                    <a:pt x="13918" y="21168"/>
                    <a:pt x="2111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1210835" y="6950873"/>
              <a:ext cx="120010" cy="17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501" fill="norm" stroke="1" extrusionOk="0">
                  <a:moveTo>
                    <a:pt x="20685" y="4379"/>
                  </a:moveTo>
                  <a:cubicBezTo>
                    <a:pt x="21058" y="3062"/>
                    <a:pt x="21430" y="1745"/>
                    <a:pt x="20685" y="955"/>
                  </a:cubicBezTo>
                  <a:cubicBezTo>
                    <a:pt x="19940" y="164"/>
                    <a:pt x="18078" y="-99"/>
                    <a:pt x="16216" y="33"/>
                  </a:cubicBezTo>
                  <a:cubicBezTo>
                    <a:pt x="14354" y="164"/>
                    <a:pt x="12492" y="691"/>
                    <a:pt x="10816" y="1350"/>
                  </a:cubicBezTo>
                  <a:cubicBezTo>
                    <a:pt x="9140" y="2008"/>
                    <a:pt x="7651" y="2799"/>
                    <a:pt x="6720" y="3852"/>
                  </a:cubicBezTo>
                  <a:cubicBezTo>
                    <a:pt x="5789" y="4906"/>
                    <a:pt x="5416" y="6223"/>
                    <a:pt x="5975" y="7277"/>
                  </a:cubicBezTo>
                  <a:cubicBezTo>
                    <a:pt x="6533" y="8330"/>
                    <a:pt x="8023" y="9121"/>
                    <a:pt x="8396" y="10174"/>
                  </a:cubicBezTo>
                  <a:cubicBezTo>
                    <a:pt x="8768" y="11228"/>
                    <a:pt x="8023" y="12545"/>
                    <a:pt x="6906" y="13599"/>
                  </a:cubicBezTo>
                  <a:cubicBezTo>
                    <a:pt x="5789" y="14652"/>
                    <a:pt x="4299" y="15442"/>
                    <a:pt x="2809" y="16628"/>
                  </a:cubicBezTo>
                  <a:cubicBezTo>
                    <a:pt x="1320" y="17813"/>
                    <a:pt x="-170" y="19394"/>
                    <a:pt x="16" y="20316"/>
                  </a:cubicBezTo>
                  <a:cubicBezTo>
                    <a:pt x="202" y="21238"/>
                    <a:pt x="2064" y="21501"/>
                    <a:pt x="5416" y="21501"/>
                  </a:cubicBezTo>
                  <a:cubicBezTo>
                    <a:pt x="8768" y="21501"/>
                    <a:pt x="13609" y="21238"/>
                    <a:pt x="18451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1379200" y="7163858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1391900" y="7081308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1281002" y="6819057"/>
              <a:ext cx="98199" cy="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59" fill="norm" stroke="1" extrusionOk="0">
                  <a:moveTo>
                    <a:pt x="4776" y="7804"/>
                  </a:moveTo>
                  <a:cubicBezTo>
                    <a:pt x="3398" y="9768"/>
                    <a:pt x="2019" y="11732"/>
                    <a:pt x="1100" y="13941"/>
                  </a:cubicBezTo>
                  <a:cubicBezTo>
                    <a:pt x="181" y="16150"/>
                    <a:pt x="-279" y="18604"/>
                    <a:pt x="181" y="18850"/>
                  </a:cubicBezTo>
                  <a:cubicBezTo>
                    <a:pt x="640" y="19095"/>
                    <a:pt x="2019" y="17132"/>
                    <a:pt x="3168" y="14677"/>
                  </a:cubicBezTo>
                  <a:cubicBezTo>
                    <a:pt x="4317" y="12223"/>
                    <a:pt x="5236" y="9277"/>
                    <a:pt x="6385" y="6577"/>
                  </a:cubicBezTo>
                  <a:cubicBezTo>
                    <a:pt x="7534" y="3877"/>
                    <a:pt x="8912" y="1423"/>
                    <a:pt x="10751" y="441"/>
                  </a:cubicBezTo>
                  <a:cubicBezTo>
                    <a:pt x="12589" y="-541"/>
                    <a:pt x="14887" y="-50"/>
                    <a:pt x="16725" y="3632"/>
                  </a:cubicBezTo>
                  <a:cubicBezTo>
                    <a:pt x="18564" y="7314"/>
                    <a:pt x="19942" y="14186"/>
                    <a:pt x="21321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1525249" y="6916208"/>
              <a:ext cx="980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376"/>
                    <a:pt x="21600" y="8753"/>
                    <a:pt x="19440" y="12353"/>
                  </a:cubicBezTo>
                  <a:cubicBezTo>
                    <a:pt x="17280" y="15953"/>
                    <a:pt x="864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639549" y="7011458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00"/>
                    <a:pt x="9600" y="6600"/>
                    <a:pt x="13200" y="10200"/>
                  </a:cubicBezTo>
                  <a:cubicBezTo>
                    <a:pt x="16800" y="13800"/>
                    <a:pt x="192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1671300" y="7003508"/>
              <a:ext cx="95250" cy="1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204"/>
                  </a:moveTo>
                  <a:cubicBezTo>
                    <a:pt x="19200" y="-66"/>
                    <a:pt x="16800" y="-336"/>
                    <a:pt x="14400" y="1284"/>
                  </a:cubicBezTo>
                  <a:cubicBezTo>
                    <a:pt x="12000" y="2904"/>
                    <a:pt x="9600" y="6414"/>
                    <a:pt x="7200" y="10059"/>
                  </a:cubicBezTo>
                  <a:cubicBezTo>
                    <a:pt x="4800" y="13704"/>
                    <a:pt x="2400" y="17484"/>
                    <a:pt x="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1817349" y="701780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1897647" y="7030508"/>
              <a:ext cx="92616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55" fill="norm" stroke="1" extrusionOk="0">
                  <a:moveTo>
                    <a:pt x="11769" y="4320"/>
                  </a:moveTo>
                  <a:cubicBezTo>
                    <a:pt x="9890" y="2160"/>
                    <a:pt x="8012" y="0"/>
                    <a:pt x="6134" y="0"/>
                  </a:cubicBezTo>
                  <a:cubicBezTo>
                    <a:pt x="4256" y="0"/>
                    <a:pt x="2377" y="2160"/>
                    <a:pt x="1203" y="5760"/>
                  </a:cubicBezTo>
                  <a:cubicBezTo>
                    <a:pt x="30" y="9360"/>
                    <a:pt x="-440" y="14400"/>
                    <a:pt x="499" y="17280"/>
                  </a:cubicBezTo>
                  <a:cubicBezTo>
                    <a:pt x="1438" y="20160"/>
                    <a:pt x="3786" y="20880"/>
                    <a:pt x="6369" y="21240"/>
                  </a:cubicBezTo>
                  <a:cubicBezTo>
                    <a:pt x="8951" y="21600"/>
                    <a:pt x="11769" y="21600"/>
                    <a:pt x="14117" y="20520"/>
                  </a:cubicBezTo>
                  <a:cubicBezTo>
                    <a:pt x="16464" y="19440"/>
                    <a:pt x="18343" y="17280"/>
                    <a:pt x="19517" y="14400"/>
                  </a:cubicBezTo>
                  <a:cubicBezTo>
                    <a:pt x="20690" y="11520"/>
                    <a:pt x="21160" y="7920"/>
                    <a:pt x="19282" y="5400"/>
                  </a:cubicBezTo>
                  <a:cubicBezTo>
                    <a:pt x="17403" y="2880"/>
                    <a:pt x="13177" y="1440"/>
                    <a:pt x="10360" y="2160"/>
                  </a:cubicBezTo>
                  <a:cubicBezTo>
                    <a:pt x="7543" y="2880"/>
                    <a:pt x="6134" y="5760"/>
                    <a:pt x="4725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1996329" y="7046647"/>
              <a:ext cx="109141" cy="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825" fill="norm" stroke="1" extrusionOk="0">
                  <a:moveTo>
                    <a:pt x="10777" y="3983"/>
                  </a:moveTo>
                  <a:cubicBezTo>
                    <a:pt x="8739" y="3983"/>
                    <a:pt x="6701" y="3983"/>
                    <a:pt x="4867" y="5333"/>
                  </a:cubicBezTo>
                  <a:cubicBezTo>
                    <a:pt x="3033" y="6683"/>
                    <a:pt x="1403" y="9383"/>
                    <a:pt x="588" y="12083"/>
                  </a:cubicBezTo>
                  <a:cubicBezTo>
                    <a:pt x="-227" y="14783"/>
                    <a:pt x="-227" y="17483"/>
                    <a:pt x="792" y="19103"/>
                  </a:cubicBezTo>
                  <a:cubicBezTo>
                    <a:pt x="1811" y="20723"/>
                    <a:pt x="3848" y="21263"/>
                    <a:pt x="6701" y="20453"/>
                  </a:cubicBezTo>
                  <a:cubicBezTo>
                    <a:pt x="9554" y="19643"/>
                    <a:pt x="13222" y="17483"/>
                    <a:pt x="15871" y="15323"/>
                  </a:cubicBezTo>
                  <a:cubicBezTo>
                    <a:pt x="18520" y="13163"/>
                    <a:pt x="20150" y="11003"/>
                    <a:pt x="20762" y="8573"/>
                  </a:cubicBezTo>
                  <a:cubicBezTo>
                    <a:pt x="21373" y="6143"/>
                    <a:pt x="20965" y="3443"/>
                    <a:pt x="18520" y="1823"/>
                  </a:cubicBezTo>
                  <a:cubicBezTo>
                    <a:pt x="16075" y="203"/>
                    <a:pt x="11592" y="-337"/>
                    <a:pt x="8331" y="203"/>
                  </a:cubicBezTo>
                  <a:cubicBezTo>
                    <a:pt x="5071" y="743"/>
                    <a:pt x="3033" y="2363"/>
                    <a:pt x="996" y="3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1442700" y="7328958"/>
              <a:ext cx="107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5538"/>
                    <a:pt x="5929" y="11077"/>
                    <a:pt x="9529" y="14677"/>
                  </a:cubicBezTo>
                  <a:cubicBezTo>
                    <a:pt x="13129" y="18277"/>
                    <a:pt x="17365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1478683" y="7335308"/>
              <a:ext cx="9736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35" y="4871"/>
                    <a:pt x="11270" y="9741"/>
                    <a:pt x="7983" y="12600"/>
                  </a:cubicBezTo>
                  <a:cubicBezTo>
                    <a:pt x="4696" y="15459"/>
                    <a:pt x="3287" y="16306"/>
                    <a:pt x="2113" y="17365"/>
                  </a:cubicBezTo>
                  <a:cubicBezTo>
                    <a:pt x="939" y="18424"/>
                    <a:pt x="0" y="19694"/>
                    <a:pt x="0" y="20435"/>
                  </a:cubicBezTo>
                  <a:cubicBezTo>
                    <a:pt x="0" y="21176"/>
                    <a:pt x="939" y="21388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1614150" y="7500408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1608742" y="7383430"/>
              <a:ext cx="62554" cy="5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0470" fill="norm" stroke="1" extrusionOk="0">
                  <a:moveTo>
                    <a:pt x="14322" y="1051"/>
                  </a:moveTo>
                  <a:cubicBezTo>
                    <a:pt x="10838" y="220"/>
                    <a:pt x="7355" y="-611"/>
                    <a:pt x="4567" y="635"/>
                  </a:cubicBezTo>
                  <a:cubicBezTo>
                    <a:pt x="1780" y="1881"/>
                    <a:pt x="-310" y="5204"/>
                    <a:pt x="38" y="8943"/>
                  </a:cubicBezTo>
                  <a:cubicBezTo>
                    <a:pt x="387" y="12681"/>
                    <a:pt x="3174" y="16835"/>
                    <a:pt x="6658" y="18912"/>
                  </a:cubicBezTo>
                  <a:cubicBezTo>
                    <a:pt x="10142" y="20989"/>
                    <a:pt x="14322" y="20989"/>
                    <a:pt x="17109" y="18912"/>
                  </a:cubicBezTo>
                  <a:cubicBezTo>
                    <a:pt x="19896" y="16835"/>
                    <a:pt x="21290" y="12681"/>
                    <a:pt x="20245" y="10604"/>
                  </a:cubicBezTo>
                  <a:cubicBezTo>
                    <a:pt x="19200" y="8527"/>
                    <a:pt x="15716" y="8527"/>
                    <a:pt x="12232" y="10189"/>
                  </a:cubicBezTo>
                  <a:cubicBezTo>
                    <a:pt x="8748" y="11851"/>
                    <a:pt x="5264" y="15174"/>
                    <a:pt x="1780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521950" y="7716572"/>
              <a:ext cx="1314450" cy="1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900"/>
                  </a:moveTo>
                  <a:cubicBezTo>
                    <a:pt x="1113" y="11700"/>
                    <a:pt x="2226" y="16500"/>
                    <a:pt x="3461" y="16500"/>
                  </a:cubicBezTo>
                  <a:cubicBezTo>
                    <a:pt x="4696" y="16500"/>
                    <a:pt x="6052" y="11700"/>
                    <a:pt x="7357" y="8100"/>
                  </a:cubicBezTo>
                  <a:cubicBezTo>
                    <a:pt x="8661" y="4500"/>
                    <a:pt x="9913" y="2100"/>
                    <a:pt x="11165" y="900"/>
                  </a:cubicBezTo>
                  <a:cubicBezTo>
                    <a:pt x="12417" y="-300"/>
                    <a:pt x="13670" y="-300"/>
                    <a:pt x="14974" y="900"/>
                  </a:cubicBezTo>
                  <a:cubicBezTo>
                    <a:pt x="16278" y="2100"/>
                    <a:pt x="17635" y="4500"/>
                    <a:pt x="18748" y="8100"/>
                  </a:cubicBezTo>
                  <a:cubicBezTo>
                    <a:pt x="19861" y="11700"/>
                    <a:pt x="20730" y="16500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1075489" y="7807024"/>
              <a:ext cx="164011" cy="17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64" fill="norm" stroke="1" extrusionOk="0">
                  <a:moveTo>
                    <a:pt x="4011" y="5881"/>
                  </a:moveTo>
                  <a:cubicBezTo>
                    <a:pt x="3457" y="9947"/>
                    <a:pt x="2903" y="14013"/>
                    <a:pt x="2211" y="16808"/>
                  </a:cubicBezTo>
                  <a:cubicBezTo>
                    <a:pt x="1519" y="19603"/>
                    <a:pt x="688" y="21128"/>
                    <a:pt x="272" y="21255"/>
                  </a:cubicBezTo>
                  <a:cubicBezTo>
                    <a:pt x="-143" y="21382"/>
                    <a:pt x="-143" y="20111"/>
                    <a:pt x="688" y="17570"/>
                  </a:cubicBezTo>
                  <a:cubicBezTo>
                    <a:pt x="1519" y="15029"/>
                    <a:pt x="3180" y="11217"/>
                    <a:pt x="5811" y="8041"/>
                  </a:cubicBezTo>
                  <a:cubicBezTo>
                    <a:pt x="8442" y="4864"/>
                    <a:pt x="12042" y="2323"/>
                    <a:pt x="14534" y="1053"/>
                  </a:cubicBezTo>
                  <a:cubicBezTo>
                    <a:pt x="17026" y="-218"/>
                    <a:pt x="18411" y="-218"/>
                    <a:pt x="19380" y="417"/>
                  </a:cubicBezTo>
                  <a:cubicBezTo>
                    <a:pt x="20349" y="1053"/>
                    <a:pt x="20903" y="2323"/>
                    <a:pt x="21180" y="5627"/>
                  </a:cubicBezTo>
                  <a:cubicBezTo>
                    <a:pt x="21457" y="8930"/>
                    <a:pt x="21457" y="14267"/>
                    <a:pt x="21457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429000" y="7036858"/>
              <a:ext cx="635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762"/>
                    <a:pt x="17280" y="5523"/>
                    <a:pt x="14400" y="8038"/>
                  </a:cubicBezTo>
                  <a:cubicBezTo>
                    <a:pt x="11520" y="10553"/>
                    <a:pt x="7920" y="12822"/>
                    <a:pt x="5040" y="14844"/>
                  </a:cubicBezTo>
                  <a:cubicBezTo>
                    <a:pt x="2160" y="16866"/>
                    <a:pt x="0" y="18641"/>
                    <a:pt x="0" y="19726"/>
                  </a:cubicBezTo>
                  <a:cubicBezTo>
                    <a:pt x="0" y="20811"/>
                    <a:pt x="2160" y="2120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686300" y="7151643"/>
              <a:ext cx="50800" cy="4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873"/>
                  </a:moveTo>
                  <a:cubicBezTo>
                    <a:pt x="21600" y="376"/>
                    <a:pt x="21600" y="-122"/>
                    <a:pt x="21600" y="27"/>
                  </a:cubicBezTo>
                  <a:cubicBezTo>
                    <a:pt x="21600" y="177"/>
                    <a:pt x="21600" y="973"/>
                    <a:pt x="19800" y="2715"/>
                  </a:cubicBezTo>
                  <a:cubicBezTo>
                    <a:pt x="18000" y="4457"/>
                    <a:pt x="14400" y="7144"/>
                    <a:pt x="10800" y="9931"/>
                  </a:cubicBezTo>
                  <a:cubicBezTo>
                    <a:pt x="7200" y="12719"/>
                    <a:pt x="3600" y="15605"/>
                    <a:pt x="1800" y="17546"/>
                  </a:cubicBezTo>
                  <a:cubicBezTo>
                    <a:pt x="0" y="19487"/>
                    <a:pt x="0" y="20483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543300" y="7226795"/>
              <a:ext cx="1123950" cy="7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773" y="18593"/>
                    <a:pt x="1546" y="16052"/>
                    <a:pt x="2705" y="14463"/>
                  </a:cubicBezTo>
                  <a:cubicBezTo>
                    <a:pt x="3864" y="12875"/>
                    <a:pt x="5410" y="12240"/>
                    <a:pt x="7058" y="11922"/>
                  </a:cubicBezTo>
                  <a:cubicBezTo>
                    <a:pt x="8705" y="11605"/>
                    <a:pt x="10454" y="11605"/>
                    <a:pt x="12081" y="10652"/>
                  </a:cubicBezTo>
                  <a:cubicBezTo>
                    <a:pt x="13708" y="9699"/>
                    <a:pt x="15214" y="7793"/>
                    <a:pt x="16658" y="5569"/>
                  </a:cubicBezTo>
                  <a:cubicBezTo>
                    <a:pt x="18102" y="3346"/>
                    <a:pt x="19485" y="805"/>
                    <a:pt x="20298" y="169"/>
                  </a:cubicBezTo>
                  <a:cubicBezTo>
                    <a:pt x="21112" y="-466"/>
                    <a:pt x="21356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6477000" y="7043208"/>
              <a:ext cx="635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749"/>
                    <a:pt x="4320" y="3497"/>
                    <a:pt x="5760" y="5451"/>
                  </a:cubicBezTo>
                  <a:cubicBezTo>
                    <a:pt x="7200" y="7406"/>
                    <a:pt x="7920" y="9566"/>
                    <a:pt x="8640" y="11829"/>
                  </a:cubicBezTo>
                  <a:cubicBezTo>
                    <a:pt x="9360" y="14091"/>
                    <a:pt x="10080" y="16457"/>
                    <a:pt x="10440" y="17897"/>
                  </a:cubicBezTo>
                  <a:cubicBezTo>
                    <a:pt x="10800" y="19337"/>
                    <a:pt x="10800" y="19851"/>
                    <a:pt x="12600" y="20314"/>
                  </a:cubicBezTo>
                  <a:cubicBezTo>
                    <a:pt x="14400" y="20777"/>
                    <a:pt x="1800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553043" y="7055908"/>
              <a:ext cx="41558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764" y="0"/>
                  </a:moveTo>
                  <a:cubicBezTo>
                    <a:pt x="684" y="2657"/>
                    <a:pt x="-396" y="5314"/>
                    <a:pt x="144" y="7586"/>
                  </a:cubicBezTo>
                  <a:cubicBezTo>
                    <a:pt x="684" y="9857"/>
                    <a:pt x="2844" y="11743"/>
                    <a:pt x="5004" y="13629"/>
                  </a:cubicBezTo>
                  <a:cubicBezTo>
                    <a:pt x="7164" y="15514"/>
                    <a:pt x="9324" y="17400"/>
                    <a:pt x="12024" y="18729"/>
                  </a:cubicBezTo>
                  <a:cubicBezTo>
                    <a:pt x="14724" y="20057"/>
                    <a:pt x="17964" y="20829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623050" y="7189258"/>
              <a:ext cx="952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9350"/>
                    <a:pt x="2304" y="17100"/>
                    <a:pt x="3672" y="15525"/>
                  </a:cubicBezTo>
                  <a:cubicBezTo>
                    <a:pt x="5040" y="13950"/>
                    <a:pt x="6624" y="13050"/>
                    <a:pt x="8232" y="11925"/>
                  </a:cubicBezTo>
                  <a:cubicBezTo>
                    <a:pt x="9840" y="10800"/>
                    <a:pt x="11472" y="9450"/>
                    <a:pt x="13152" y="8325"/>
                  </a:cubicBezTo>
                  <a:cubicBezTo>
                    <a:pt x="14832" y="7200"/>
                    <a:pt x="16560" y="6300"/>
                    <a:pt x="17976" y="4950"/>
                  </a:cubicBezTo>
                  <a:cubicBezTo>
                    <a:pt x="19392" y="3600"/>
                    <a:pt x="2049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078379" y="7138458"/>
              <a:ext cx="4682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20774" y="0"/>
                  </a:moveTo>
                  <a:cubicBezTo>
                    <a:pt x="16078" y="4640"/>
                    <a:pt x="11383" y="9280"/>
                    <a:pt x="8096" y="12400"/>
                  </a:cubicBezTo>
                  <a:cubicBezTo>
                    <a:pt x="4809" y="15520"/>
                    <a:pt x="2931" y="17120"/>
                    <a:pt x="1522" y="18400"/>
                  </a:cubicBezTo>
                  <a:cubicBezTo>
                    <a:pt x="113" y="19680"/>
                    <a:pt x="-826" y="20640"/>
                    <a:pt x="1052" y="21120"/>
                  </a:cubicBezTo>
                  <a:cubicBezTo>
                    <a:pt x="2931" y="21600"/>
                    <a:pt x="7626" y="21600"/>
                    <a:pt x="12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1518900" y="7240058"/>
              <a:ext cx="24103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0"/>
                  </a:moveTo>
                  <a:cubicBezTo>
                    <a:pt x="3600" y="327"/>
                    <a:pt x="7200" y="655"/>
                    <a:pt x="10232" y="900"/>
                  </a:cubicBezTo>
                  <a:cubicBezTo>
                    <a:pt x="13263" y="1145"/>
                    <a:pt x="15726" y="1309"/>
                    <a:pt x="17432" y="1391"/>
                  </a:cubicBezTo>
                  <a:cubicBezTo>
                    <a:pt x="19137" y="1473"/>
                    <a:pt x="20084" y="1473"/>
                    <a:pt x="20653" y="1882"/>
                  </a:cubicBezTo>
                  <a:cubicBezTo>
                    <a:pt x="21221" y="2291"/>
                    <a:pt x="21411" y="3109"/>
                    <a:pt x="21505" y="5645"/>
                  </a:cubicBezTo>
                  <a:cubicBezTo>
                    <a:pt x="21600" y="8182"/>
                    <a:pt x="21600" y="12436"/>
                    <a:pt x="21505" y="14973"/>
                  </a:cubicBezTo>
                  <a:cubicBezTo>
                    <a:pt x="21411" y="17509"/>
                    <a:pt x="21221" y="18327"/>
                    <a:pt x="20937" y="19145"/>
                  </a:cubicBezTo>
                  <a:cubicBezTo>
                    <a:pt x="20653" y="19964"/>
                    <a:pt x="20274" y="20782"/>
                    <a:pt x="20084" y="21191"/>
                  </a:cubicBezTo>
                  <a:cubicBezTo>
                    <a:pt x="19895" y="21600"/>
                    <a:pt x="19895" y="21600"/>
                    <a:pt x="19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1093450" y="7271808"/>
              <a:ext cx="304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0" y="7200"/>
                    <a:pt x="9300" y="14400"/>
                    <a:pt x="12900" y="18000"/>
                  </a:cubicBezTo>
                  <a:cubicBezTo>
                    <a:pt x="16500" y="21600"/>
                    <a:pt x="1905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587360" y="2110774"/>
              <a:ext cx="502342" cy="110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70" fill="norm" stroke="1" extrusionOk="0">
                  <a:moveTo>
                    <a:pt x="18312" y="1829"/>
                  </a:moveTo>
                  <a:cubicBezTo>
                    <a:pt x="18041" y="1209"/>
                    <a:pt x="17770" y="590"/>
                    <a:pt x="17318" y="280"/>
                  </a:cubicBezTo>
                  <a:cubicBezTo>
                    <a:pt x="16866" y="-30"/>
                    <a:pt x="16234" y="-30"/>
                    <a:pt x="15466" y="32"/>
                  </a:cubicBezTo>
                  <a:cubicBezTo>
                    <a:pt x="14697" y="94"/>
                    <a:pt x="13794" y="218"/>
                    <a:pt x="12393" y="651"/>
                  </a:cubicBezTo>
                  <a:cubicBezTo>
                    <a:pt x="10992" y="1085"/>
                    <a:pt x="9094" y="1829"/>
                    <a:pt x="7512" y="2716"/>
                  </a:cubicBezTo>
                  <a:cubicBezTo>
                    <a:pt x="5931" y="3604"/>
                    <a:pt x="4666" y="4637"/>
                    <a:pt x="3671" y="5773"/>
                  </a:cubicBezTo>
                  <a:cubicBezTo>
                    <a:pt x="2677" y="6908"/>
                    <a:pt x="1954" y="8147"/>
                    <a:pt x="1412" y="9490"/>
                  </a:cubicBezTo>
                  <a:cubicBezTo>
                    <a:pt x="870" y="10832"/>
                    <a:pt x="508" y="12277"/>
                    <a:pt x="282" y="13702"/>
                  </a:cubicBezTo>
                  <a:cubicBezTo>
                    <a:pt x="56" y="15127"/>
                    <a:pt x="-34" y="16531"/>
                    <a:pt x="11" y="17564"/>
                  </a:cubicBezTo>
                  <a:cubicBezTo>
                    <a:pt x="56" y="18596"/>
                    <a:pt x="237" y="19257"/>
                    <a:pt x="644" y="19794"/>
                  </a:cubicBezTo>
                  <a:cubicBezTo>
                    <a:pt x="1051" y="20331"/>
                    <a:pt x="1683" y="20744"/>
                    <a:pt x="2497" y="21054"/>
                  </a:cubicBezTo>
                  <a:cubicBezTo>
                    <a:pt x="3310" y="21363"/>
                    <a:pt x="4304" y="21570"/>
                    <a:pt x="5931" y="21570"/>
                  </a:cubicBezTo>
                  <a:cubicBezTo>
                    <a:pt x="7558" y="21570"/>
                    <a:pt x="9817" y="21363"/>
                    <a:pt x="11851" y="20723"/>
                  </a:cubicBezTo>
                  <a:cubicBezTo>
                    <a:pt x="13884" y="20083"/>
                    <a:pt x="15692" y="19009"/>
                    <a:pt x="16957" y="17956"/>
                  </a:cubicBezTo>
                  <a:cubicBezTo>
                    <a:pt x="18222" y="16903"/>
                    <a:pt x="18945" y="15871"/>
                    <a:pt x="19623" y="14590"/>
                  </a:cubicBezTo>
                  <a:cubicBezTo>
                    <a:pt x="20301" y="13310"/>
                    <a:pt x="20933" y="11782"/>
                    <a:pt x="21250" y="10336"/>
                  </a:cubicBezTo>
                  <a:cubicBezTo>
                    <a:pt x="21566" y="8891"/>
                    <a:pt x="21566" y="7528"/>
                    <a:pt x="20798" y="6310"/>
                  </a:cubicBezTo>
                  <a:cubicBezTo>
                    <a:pt x="20030" y="5091"/>
                    <a:pt x="18493" y="4017"/>
                    <a:pt x="16957" y="29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443601" y="2105592"/>
              <a:ext cx="492178" cy="103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3" fill="norm" stroke="1" extrusionOk="0">
                  <a:moveTo>
                    <a:pt x="18669" y="872"/>
                  </a:moveTo>
                  <a:cubicBezTo>
                    <a:pt x="17657" y="562"/>
                    <a:pt x="16646" y="253"/>
                    <a:pt x="15865" y="99"/>
                  </a:cubicBezTo>
                  <a:cubicBezTo>
                    <a:pt x="15084" y="-56"/>
                    <a:pt x="14532" y="-56"/>
                    <a:pt x="13521" y="297"/>
                  </a:cubicBezTo>
                  <a:cubicBezTo>
                    <a:pt x="12510" y="651"/>
                    <a:pt x="11040" y="1357"/>
                    <a:pt x="9523" y="2241"/>
                  </a:cubicBezTo>
                  <a:cubicBezTo>
                    <a:pt x="8006" y="3124"/>
                    <a:pt x="6444" y="4184"/>
                    <a:pt x="5111" y="5510"/>
                  </a:cubicBezTo>
                  <a:cubicBezTo>
                    <a:pt x="3778" y="6835"/>
                    <a:pt x="2675" y="8425"/>
                    <a:pt x="1894" y="9905"/>
                  </a:cubicBezTo>
                  <a:cubicBezTo>
                    <a:pt x="1113" y="11384"/>
                    <a:pt x="653" y="12754"/>
                    <a:pt x="332" y="14145"/>
                  </a:cubicBezTo>
                  <a:cubicBezTo>
                    <a:pt x="10" y="15537"/>
                    <a:pt x="-174" y="16950"/>
                    <a:pt x="240" y="18099"/>
                  </a:cubicBezTo>
                  <a:cubicBezTo>
                    <a:pt x="653" y="19247"/>
                    <a:pt x="1664" y="20131"/>
                    <a:pt x="3043" y="20705"/>
                  </a:cubicBezTo>
                  <a:cubicBezTo>
                    <a:pt x="4422" y="21279"/>
                    <a:pt x="6168" y="21544"/>
                    <a:pt x="8006" y="21522"/>
                  </a:cubicBezTo>
                  <a:cubicBezTo>
                    <a:pt x="9845" y="21500"/>
                    <a:pt x="11775" y="21191"/>
                    <a:pt x="13429" y="20616"/>
                  </a:cubicBezTo>
                  <a:cubicBezTo>
                    <a:pt x="15084" y="20042"/>
                    <a:pt x="16463" y="19203"/>
                    <a:pt x="17612" y="18010"/>
                  </a:cubicBezTo>
                  <a:cubicBezTo>
                    <a:pt x="18760" y="16818"/>
                    <a:pt x="19680" y="15272"/>
                    <a:pt x="20277" y="13814"/>
                  </a:cubicBezTo>
                  <a:cubicBezTo>
                    <a:pt x="20875" y="12356"/>
                    <a:pt x="21150" y="10987"/>
                    <a:pt x="21288" y="9596"/>
                  </a:cubicBezTo>
                  <a:cubicBezTo>
                    <a:pt x="21426" y="8204"/>
                    <a:pt x="21426" y="6791"/>
                    <a:pt x="21058" y="5421"/>
                  </a:cubicBezTo>
                  <a:cubicBezTo>
                    <a:pt x="20691" y="4052"/>
                    <a:pt x="19955" y="2727"/>
                    <a:pt x="19220" y="1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Drawing"/>
          <p:cNvGrpSpPr/>
          <p:nvPr/>
        </p:nvGrpSpPr>
        <p:grpSpPr>
          <a:xfrm>
            <a:off x="723900" y="1462215"/>
            <a:ext cx="11614150" cy="7624636"/>
            <a:chOff x="0" y="0"/>
            <a:chExt cx="11614150" cy="7624634"/>
          </a:xfrm>
        </p:grpSpPr>
        <p:sp>
          <p:nvSpPr>
            <p:cNvPr id="554" name="Line"/>
            <p:cNvSpPr/>
            <p:nvPr/>
          </p:nvSpPr>
          <p:spPr>
            <a:xfrm>
              <a:off x="649346" y="245934"/>
              <a:ext cx="209036" cy="30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67" fill="norm" stroke="1" extrusionOk="0">
                  <a:moveTo>
                    <a:pt x="4967" y="0"/>
                  </a:moveTo>
                  <a:cubicBezTo>
                    <a:pt x="4753" y="1050"/>
                    <a:pt x="4539" y="2100"/>
                    <a:pt x="4967" y="2700"/>
                  </a:cubicBezTo>
                  <a:cubicBezTo>
                    <a:pt x="5394" y="3300"/>
                    <a:pt x="6464" y="3450"/>
                    <a:pt x="8816" y="3225"/>
                  </a:cubicBezTo>
                  <a:cubicBezTo>
                    <a:pt x="11169" y="3000"/>
                    <a:pt x="14804" y="2400"/>
                    <a:pt x="17264" y="1725"/>
                  </a:cubicBezTo>
                  <a:cubicBezTo>
                    <a:pt x="19723" y="1050"/>
                    <a:pt x="21006" y="300"/>
                    <a:pt x="21113" y="75"/>
                  </a:cubicBezTo>
                  <a:cubicBezTo>
                    <a:pt x="21220" y="-150"/>
                    <a:pt x="20151" y="150"/>
                    <a:pt x="18547" y="825"/>
                  </a:cubicBezTo>
                  <a:cubicBezTo>
                    <a:pt x="16943" y="1500"/>
                    <a:pt x="14804" y="2550"/>
                    <a:pt x="13200" y="3525"/>
                  </a:cubicBezTo>
                  <a:cubicBezTo>
                    <a:pt x="11596" y="4500"/>
                    <a:pt x="10527" y="5400"/>
                    <a:pt x="10527" y="5850"/>
                  </a:cubicBezTo>
                  <a:cubicBezTo>
                    <a:pt x="10527" y="6300"/>
                    <a:pt x="11596" y="6300"/>
                    <a:pt x="12666" y="6300"/>
                  </a:cubicBezTo>
                  <a:cubicBezTo>
                    <a:pt x="13735" y="6300"/>
                    <a:pt x="14804" y="6300"/>
                    <a:pt x="15232" y="6675"/>
                  </a:cubicBezTo>
                  <a:cubicBezTo>
                    <a:pt x="15660" y="7050"/>
                    <a:pt x="15446" y="7800"/>
                    <a:pt x="13949" y="9075"/>
                  </a:cubicBezTo>
                  <a:cubicBezTo>
                    <a:pt x="12452" y="10350"/>
                    <a:pt x="9671" y="12150"/>
                    <a:pt x="7212" y="13875"/>
                  </a:cubicBezTo>
                  <a:cubicBezTo>
                    <a:pt x="4753" y="15600"/>
                    <a:pt x="2614" y="17250"/>
                    <a:pt x="1331" y="18525"/>
                  </a:cubicBezTo>
                  <a:cubicBezTo>
                    <a:pt x="48" y="19800"/>
                    <a:pt x="-380" y="20700"/>
                    <a:pt x="369" y="21075"/>
                  </a:cubicBezTo>
                  <a:cubicBezTo>
                    <a:pt x="1117" y="21450"/>
                    <a:pt x="3042" y="21300"/>
                    <a:pt x="6357" y="20400"/>
                  </a:cubicBezTo>
                  <a:cubicBezTo>
                    <a:pt x="9671" y="19500"/>
                    <a:pt x="14376" y="17850"/>
                    <a:pt x="19081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69950" y="363321"/>
              <a:ext cx="266700" cy="1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7881"/>
                  </a:moveTo>
                  <a:cubicBezTo>
                    <a:pt x="686" y="6647"/>
                    <a:pt x="1371" y="5412"/>
                    <a:pt x="2143" y="5104"/>
                  </a:cubicBezTo>
                  <a:cubicBezTo>
                    <a:pt x="2914" y="4795"/>
                    <a:pt x="3771" y="5412"/>
                    <a:pt x="4286" y="6492"/>
                  </a:cubicBezTo>
                  <a:cubicBezTo>
                    <a:pt x="4800" y="7572"/>
                    <a:pt x="4971" y="9115"/>
                    <a:pt x="4714" y="11275"/>
                  </a:cubicBezTo>
                  <a:cubicBezTo>
                    <a:pt x="4457" y="13435"/>
                    <a:pt x="3771" y="16212"/>
                    <a:pt x="3086" y="18218"/>
                  </a:cubicBezTo>
                  <a:cubicBezTo>
                    <a:pt x="2400" y="20224"/>
                    <a:pt x="1714" y="21458"/>
                    <a:pt x="1457" y="21304"/>
                  </a:cubicBezTo>
                  <a:cubicBezTo>
                    <a:pt x="1200" y="21149"/>
                    <a:pt x="1371" y="19607"/>
                    <a:pt x="3000" y="16212"/>
                  </a:cubicBezTo>
                  <a:cubicBezTo>
                    <a:pt x="4629" y="12818"/>
                    <a:pt x="7714" y="7572"/>
                    <a:pt x="9514" y="4332"/>
                  </a:cubicBezTo>
                  <a:cubicBezTo>
                    <a:pt x="11314" y="1092"/>
                    <a:pt x="11829" y="-142"/>
                    <a:pt x="11657" y="12"/>
                  </a:cubicBezTo>
                  <a:cubicBezTo>
                    <a:pt x="11486" y="167"/>
                    <a:pt x="10629" y="1709"/>
                    <a:pt x="9943" y="3098"/>
                  </a:cubicBezTo>
                  <a:cubicBezTo>
                    <a:pt x="9257" y="4487"/>
                    <a:pt x="8743" y="5721"/>
                    <a:pt x="8657" y="8189"/>
                  </a:cubicBezTo>
                  <a:cubicBezTo>
                    <a:pt x="8571" y="10658"/>
                    <a:pt x="8914" y="14361"/>
                    <a:pt x="10714" y="16212"/>
                  </a:cubicBezTo>
                  <a:cubicBezTo>
                    <a:pt x="12514" y="18064"/>
                    <a:pt x="15771" y="18064"/>
                    <a:pt x="17829" y="17755"/>
                  </a:cubicBezTo>
                  <a:cubicBezTo>
                    <a:pt x="19886" y="17447"/>
                    <a:pt x="20743" y="16829"/>
                    <a:pt x="21600" y="16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45380" y="588834"/>
              <a:ext cx="345221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74" fill="norm" stroke="1" extrusionOk="0">
                  <a:moveTo>
                    <a:pt x="1725" y="18514"/>
                  </a:moveTo>
                  <a:cubicBezTo>
                    <a:pt x="803" y="20057"/>
                    <a:pt x="-119" y="21600"/>
                    <a:pt x="13" y="21214"/>
                  </a:cubicBezTo>
                  <a:cubicBezTo>
                    <a:pt x="144" y="20829"/>
                    <a:pt x="1330" y="18514"/>
                    <a:pt x="4425" y="15043"/>
                  </a:cubicBezTo>
                  <a:cubicBezTo>
                    <a:pt x="7520" y="11571"/>
                    <a:pt x="12525" y="6943"/>
                    <a:pt x="15686" y="4243"/>
                  </a:cubicBezTo>
                  <a:cubicBezTo>
                    <a:pt x="18847" y="1543"/>
                    <a:pt x="20164" y="771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25500" y="595184"/>
              <a:ext cx="196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1193799" y="360234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238250" y="48723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882493" y="150684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91"/>
                    <a:pt x="-1585" y="11583"/>
                    <a:pt x="575" y="15183"/>
                  </a:cubicBezTo>
                  <a:cubicBezTo>
                    <a:pt x="2735" y="18783"/>
                    <a:pt x="11375" y="2019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879599" y="56245"/>
              <a:ext cx="223869" cy="34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63" fill="norm" stroke="1" extrusionOk="0">
                  <a:moveTo>
                    <a:pt x="0" y="2320"/>
                  </a:moveTo>
                  <a:cubicBezTo>
                    <a:pt x="0" y="1662"/>
                    <a:pt x="0" y="1003"/>
                    <a:pt x="700" y="542"/>
                  </a:cubicBezTo>
                  <a:cubicBezTo>
                    <a:pt x="1400" y="81"/>
                    <a:pt x="2800" y="-182"/>
                    <a:pt x="5400" y="147"/>
                  </a:cubicBezTo>
                  <a:cubicBezTo>
                    <a:pt x="8000" y="477"/>
                    <a:pt x="11800" y="1398"/>
                    <a:pt x="14800" y="3111"/>
                  </a:cubicBezTo>
                  <a:cubicBezTo>
                    <a:pt x="17800" y="4823"/>
                    <a:pt x="20000" y="7325"/>
                    <a:pt x="20800" y="9696"/>
                  </a:cubicBezTo>
                  <a:cubicBezTo>
                    <a:pt x="21600" y="12067"/>
                    <a:pt x="21000" y="14306"/>
                    <a:pt x="19400" y="16281"/>
                  </a:cubicBezTo>
                  <a:cubicBezTo>
                    <a:pt x="17800" y="18257"/>
                    <a:pt x="15200" y="19969"/>
                    <a:pt x="13300" y="20694"/>
                  </a:cubicBezTo>
                  <a:cubicBezTo>
                    <a:pt x="11400" y="21418"/>
                    <a:pt x="10200" y="21155"/>
                    <a:pt x="9000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368550" y="207834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387599" y="32213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828836" y="-1"/>
              <a:ext cx="130265" cy="49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9" fill="norm" stroke="1" extrusionOk="0">
                  <a:moveTo>
                    <a:pt x="21440" y="1020"/>
                  </a:moveTo>
                  <a:cubicBezTo>
                    <a:pt x="18305" y="564"/>
                    <a:pt x="15169" y="108"/>
                    <a:pt x="12034" y="17"/>
                  </a:cubicBezTo>
                  <a:cubicBezTo>
                    <a:pt x="8898" y="-74"/>
                    <a:pt x="5763" y="199"/>
                    <a:pt x="3498" y="746"/>
                  </a:cubicBezTo>
                  <a:cubicBezTo>
                    <a:pt x="1234" y="1293"/>
                    <a:pt x="-160" y="2113"/>
                    <a:pt x="14" y="2979"/>
                  </a:cubicBezTo>
                  <a:cubicBezTo>
                    <a:pt x="188" y="3845"/>
                    <a:pt x="1930" y="4756"/>
                    <a:pt x="3672" y="5668"/>
                  </a:cubicBezTo>
                  <a:cubicBezTo>
                    <a:pt x="5414" y="6579"/>
                    <a:pt x="7156" y="7491"/>
                    <a:pt x="7330" y="8493"/>
                  </a:cubicBezTo>
                  <a:cubicBezTo>
                    <a:pt x="7505" y="9496"/>
                    <a:pt x="6111" y="10589"/>
                    <a:pt x="4543" y="11318"/>
                  </a:cubicBezTo>
                  <a:cubicBezTo>
                    <a:pt x="2975" y="12048"/>
                    <a:pt x="1234" y="12412"/>
                    <a:pt x="1234" y="12503"/>
                  </a:cubicBezTo>
                  <a:cubicBezTo>
                    <a:pt x="1234" y="12594"/>
                    <a:pt x="2975" y="12412"/>
                    <a:pt x="4021" y="12594"/>
                  </a:cubicBezTo>
                  <a:cubicBezTo>
                    <a:pt x="5066" y="12777"/>
                    <a:pt x="5414" y="13323"/>
                    <a:pt x="5066" y="14326"/>
                  </a:cubicBezTo>
                  <a:cubicBezTo>
                    <a:pt x="4717" y="15329"/>
                    <a:pt x="3672" y="16787"/>
                    <a:pt x="2975" y="17835"/>
                  </a:cubicBezTo>
                  <a:cubicBezTo>
                    <a:pt x="2279" y="18883"/>
                    <a:pt x="1930" y="19521"/>
                    <a:pt x="1930" y="20068"/>
                  </a:cubicBezTo>
                  <a:cubicBezTo>
                    <a:pt x="1930" y="20615"/>
                    <a:pt x="2279" y="21070"/>
                    <a:pt x="3498" y="21298"/>
                  </a:cubicBezTo>
                  <a:cubicBezTo>
                    <a:pt x="4717" y="21526"/>
                    <a:pt x="6808" y="21526"/>
                    <a:pt x="9246" y="21298"/>
                  </a:cubicBezTo>
                  <a:cubicBezTo>
                    <a:pt x="11685" y="21070"/>
                    <a:pt x="14472" y="20615"/>
                    <a:pt x="17259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3117585" y="57677"/>
              <a:ext cx="178065" cy="35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37" fill="norm" stroke="1" extrusionOk="0">
                  <a:moveTo>
                    <a:pt x="21378" y="248"/>
                  </a:moveTo>
                  <a:cubicBezTo>
                    <a:pt x="18329" y="-7"/>
                    <a:pt x="15279" y="-263"/>
                    <a:pt x="12357" y="568"/>
                  </a:cubicBezTo>
                  <a:cubicBezTo>
                    <a:pt x="9434" y="1399"/>
                    <a:pt x="6639" y="3316"/>
                    <a:pt x="4352" y="6255"/>
                  </a:cubicBezTo>
                  <a:cubicBezTo>
                    <a:pt x="2065" y="9195"/>
                    <a:pt x="286" y="13157"/>
                    <a:pt x="32" y="15841"/>
                  </a:cubicBezTo>
                  <a:cubicBezTo>
                    <a:pt x="-222" y="18525"/>
                    <a:pt x="1049" y="19931"/>
                    <a:pt x="3844" y="20634"/>
                  </a:cubicBezTo>
                  <a:cubicBezTo>
                    <a:pt x="6639" y="21337"/>
                    <a:pt x="10959" y="21337"/>
                    <a:pt x="15279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365500" y="69112"/>
              <a:ext cx="144680" cy="30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31" fill="norm" stroke="1" extrusionOk="0">
                  <a:moveTo>
                    <a:pt x="8452" y="2631"/>
                  </a:moveTo>
                  <a:cubicBezTo>
                    <a:pt x="7200" y="2031"/>
                    <a:pt x="5948" y="1431"/>
                    <a:pt x="6104" y="981"/>
                  </a:cubicBezTo>
                  <a:cubicBezTo>
                    <a:pt x="6261" y="531"/>
                    <a:pt x="7826" y="231"/>
                    <a:pt x="9861" y="81"/>
                  </a:cubicBezTo>
                  <a:cubicBezTo>
                    <a:pt x="11896" y="-69"/>
                    <a:pt x="14400" y="-69"/>
                    <a:pt x="16435" y="606"/>
                  </a:cubicBezTo>
                  <a:cubicBezTo>
                    <a:pt x="18470" y="1281"/>
                    <a:pt x="20035" y="2631"/>
                    <a:pt x="19409" y="4356"/>
                  </a:cubicBezTo>
                  <a:cubicBezTo>
                    <a:pt x="18783" y="6081"/>
                    <a:pt x="15965" y="8181"/>
                    <a:pt x="13617" y="9456"/>
                  </a:cubicBezTo>
                  <a:cubicBezTo>
                    <a:pt x="11270" y="10731"/>
                    <a:pt x="9391" y="11181"/>
                    <a:pt x="9235" y="11406"/>
                  </a:cubicBezTo>
                  <a:cubicBezTo>
                    <a:pt x="9078" y="11631"/>
                    <a:pt x="10643" y="11631"/>
                    <a:pt x="12522" y="11856"/>
                  </a:cubicBezTo>
                  <a:cubicBezTo>
                    <a:pt x="14400" y="12081"/>
                    <a:pt x="16591" y="12531"/>
                    <a:pt x="18157" y="13056"/>
                  </a:cubicBezTo>
                  <a:cubicBezTo>
                    <a:pt x="19722" y="13581"/>
                    <a:pt x="20661" y="14181"/>
                    <a:pt x="21130" y="14856"/>
                  </a:cubicBezTo>
                  <a:cubicBezTo>
                    <a:pt x="21600" y="15531"/>
                    <a:pt x="21600" y="16281"/>
                    <a:pt x="19878" y="17256"/>
                  </a:cubicBezTo>
                  <a:cubicBezTo>
                    <a:pt x="18157" y="18231"/>
                    <a:pt x="14713" y="19431"/>
                    <a:pt x="11113" y="20181"/>
                  </a:cubicBezTo>
                  <a:cubicBezTo>
                    <a:pt x="7513" y="20931"/>
                    <a:pt x="3757" y="21231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543300" y="404684"/>
              <a:ext cx="63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3763433" y="159151"/>
              <a:ext cx="211667" cy="21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864" y="3565"/>
                  </a:moveTo>
                  <a:cubicBezTo>
                    <a:pt x="864" y="2517"/>
                    <a:pt x="864" y="1468"/>
                    <a:pt x="1404" y="839"/>
                  </a:cubicBezTo>
                  <a:cubicBezTo>
                    <a:pt x="1944" y="210"/>
                    <a:pt x="3024" y="0"/>
                    <a:pt x="4104" y="0"/>
                  </a:cubicBezTo>
                  <a:cubicBezTo>
                    <a:pt x="5184" y="0"/>
                    <a:pt x="6264" y="210"/>
                    <a:pt x="7236" y="1468"/>
                  </a:cubicBezTo>
                  <a:cubicBezTo>
                    <a:pt x="8208" y="2726"/>
                    <a:pt x="9072" y="5033"/>
                    <a:pt x="8208" y="7759"/>
                  </a:cubicBezTo>
                  <a:cubicBezTo>
                    <a:pt x="7344" y="10485"/>
                    <a:pt x="4752" y="13631"/>
                    <a:pt x="2916" y="15938"/>
                  </a:cubicBezTo>
                  <a:cubicBezTo>
                    <a:pt x="1080" y="18245"/>
                    <a:pt x="0" y="19713"/>
                    <a:pt x="0" y="20551"/>
                  </a:cubicBezTo>
                  <a:cubicBezTo>
                    <a:pt x="0" y="21390"/>
                    <a:pt x="1080" y="21600"/>
                    <a:pt x="4860" y="20551"/>
                  </a:cubicBezTo>
                  <a:cubicBezTo>
                    <a:pt x="8640" y="19503"/>
                    <a:pt x="15120" y="17196"/>
                    <a:pt x="21600" y="14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4006850" y="106234"/>
              <a:ext cx="13380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0" y="0"/>
                  </a:moveTo>
                  <a:cubicBezTo>
                    <a:pt x="6314" y="1662"/>
                    <a:pt x="12628" y="3323"/>
                    <a:pt x="16449" y="5054"/>
                  </a:cubicBezTo>
                  <a:cubicBezTo>
                    <a:pt x="20271" y="6785"/>
                    <a:pt x="21600" y="8585"/>
                    <a:pt x="20769" y="10800"/>
                  </a:cubicBezTo>
                  <a:cubicBezTo>
                    <a:pt x="19938" y="13015"/>
                    <a:pt x="16948" y="15646"/>
                    <a:pt x="13957" y="17515"/>
                  </a:cubicBezTo>
                  <a:cubicBezTo>
                    <a:pt x="10966" y="19385"/>
                    <a:pt x="7975" y="20492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4508500" y="29673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438650" y="404684"/>
              <a:ext cx="133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984797" y="88133"/>
              <a:ext cx="177754" cy="4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54" fill="norm" stroke="1" extrusionOk="0">
                  <a:moveTo>
                    <a:pt x="21340" y="880"/>
                  </a:moveTo>
                  <a:cubicBezTo>
                    <a:pt x="20578" y="468"/>
                    <a:pt x="19815" y="57"/>
                    <a:pt x="18545" y="5"/>
                  </a:cubicBezTo>
                  <a:cubicBezTo>
                    <a:pt x="17274" y="-46"/>
                    <a:pt x="15495" y="263"/>
                    <a:pt x="12827" y="1548"/>
                  </a:cubicBezTo>
                  <a:cubicBezTo>
                    <a:pt x="10159" y="2834"/>
                    <a:pt x="6601" y="5097"/>
                    <a:pt x="4187" y="7925"/>
                  </a:cubicBezTo>
                  <a:cubicBezTo>
                    <a:pt x="1773" y="10754"/>
                    <a:pt x="502" y="14148"/>
                    <a:pt x="121" y="16360"/>
                  </a:cubicBezTo>
                  <a:cubicBezTo>
                    <a:pt x="-260" y="18571"/>
                    <a:pt x="248" y="19600"/>
                    <a:pt x="1773" y="20268"/>
                  </a:cubicBezTo>
                  <a:cubicBezTo>
                    <a:pt x="3298" y="20937"/>
                    <a:pt x="5839" y="21245"/>
                    <a:pt x="838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217983" y="162168"/>
              <a:ext cx="236668" cy="28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4" fill="norm" stroke="1" extrusionOk="0">
                  <a:moveTo>
                    <a:pt x="21373" y="1029"/>
                  </a:moveTo>
                  <a:cubicBezTo>
                    <a:pt x="20608" y="559"/>
                    <a:pt x="19844" y="90"/>
                    <a:pt x="17359" y="11"/>
                  </a:cubicBezTo>
                  <a:cubicBezTo>
                    <a:pt x="14874" y="-67"/>
                    <a:pt x="10669" y="246"/>
                    <a:pt x="7801" y="1029"/>
                  </a:cubicBezTo>
                  <a:cubicBezTo>
                    <a:pt x="4934" y="1811"/>
                    <a:pt x="3405" y="3063"/>
                    <a:pt x="2831" y="4550"/>
                  </a:cubicBezTo>
                  <a:cubicBezTo>
                    <a:pt x="2258" y="6037"/>
                    <a:pt x="2640" y="7759"/>
                    <a:pt x="2831" y="9011"/>
                  </a:cubicBezTo>
                  <a:cubicBezTo>
                    <a:pt x="3023" y="10263"/>
                    <a:pt x="3023" y="11046"/>
                    <a:pt x="3405" y="11203"/>
                  </a:cubicBezTo>
                  <a:cubicBezTo>
                    <a:pt x="3787" y="11359"/>
                    <a:pt x="4552" y="10890"/>
                    <a:pt x="5890" y="10968"/>
                  </a:cubicBezTo>
                  <a:cubicBezTo>
                    <a:pt x="7228" y="11046"/>
                    <a:pt x="9139" y="11672"/>
                    <a:pt x="10669" y="12611"/>
                  </a:cubicBezTo>
                  <a:cubicBezTo>
                    <a:pt x="12198" y="13550"/>
                    <a:pt x="13345" y="14803"/>
                    <a:pt x="13823" y="15820"/>
                  </a:cubicBezTo>
                  <a:cubicBezTo>
                    <a:pt x="14300" y="16837"/>
                    <a:pt x="14109" y="17620"/>
                    <a:pt x="13058" y="18481"/>
                  </a:cubicBezTo>
                  <a:cubicBezTo>
                    <a:pt x="12007" y="19342"/>
                    <a:pt x="10095" y="20281"/>
                    <a:pt x="7992" y="20829"/>
                  </a:cubicBezTo>
                  <a:cubicBezTo>
                    <a:pt x="5890" y="21376"/>
                    <a:pt x="3596" y="21533"/>
                    <a:pt x="2067" y="21376"/>
                  </a:cubicBezTo>
                  <a:cubicBezTo>
                    <a:pt x="538" y="21220"/>
                    <a:pt x="-227" y="20750"/>
                    <a:pt x="60" y="20437"/>
                  </a:cubicBezTo>
                  <a:cubicBezTo>
                    <a:pt x="346" y="20124"/>
                    <a:pt x="1685" y="19968"/>
                    <a:pt x="3023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5397500" y="487234"/>
              <a:ext cx="952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5891"/>
                    <a:pt x="13920" y="11782"/>
                    <a:pt x="10320" y="15382"/>
                  </a:cubicBezTo>
                  <a:cubicBezTo>
                    <a:pt x="6720" y="18982"/>
                    <a:pt x="336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661892" y="182434"/>
              <a:ext cx="11774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6329" y="0"/>
                  </a:moveTo>
                  <a:cubicBezTo>
                    <a:pt x="12160" y="3527"/>
                    <a:pt x="7992" y="7053"/>
                    <a:pt x="5339" y="9184"/>
                  </a:cubicBezTo>
                  <a:cubicBezTo>
                    <a:pt x="2687" y="11314"/>
                    <a:pt x="1550" y="12049"/>
                    <a:pt x="792" y="12784"/>
                  </a:cubicBezTo>
                  <a:cubicBezTo>
                    <a:pt x="34" y="13518"/>
                    <a:pt x="-345" y="14253"/>
                    <a:pt x="413" y="14620"/>
                  </a:cubicBezTo>
                  <a:cubicBezTo>
                    <a:pt x="1171" y="14988"/>
                    <a:pt x="3066" y="14988"/>
                    <a:pt x="5908" y="14841"/>
                  </a:cubicBezTo>
                  <a:cubicBezTo>
                    <a:pt x="8750" y="14694"/>
                    <a:pt x="12539" y="14400"/>
                    <a:pt x="15571" y="13886"/>
                  </a:cubicBezTo>
                  <a:cubicBezTo>
                    <a:pt x="18602" y="13371"/>
                    <a:pt x="20876" y="12637"/>
                    <a:pt x="21066" y="12416"/>
                  </a:cubicBezTo>
                  <a:cubicBezTo>
                    <a:pt x="21255" y="12196"/>
                    <a:pt x="19360" y="12490"/>
                    <a:pt x="18223" y="13078"/>
                  </a:cubicBezTo>
                  <a:cubicBezTo>
                    <a:pt x="17087" y="13665"/>
                    <a:pt x="16708" y="14547"/>
                    <a:pt x="16518" y="15355"/>
                  </a:cubicBezTo>
                  <a:cubicBezTo>
                    <a:pt x="16329" y="16163"/>
                    <a:pt x="16329" y="16898"/>
                    <a:pt x="16897" y="17927"/>
                  </a:cubicBezTo>
                  <a:cubicBezTo>
                    <a:pt x="17466" y="18955"/>
                    <a:pt x="18602" y="20278"/>
                    <a:pt x="197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873750" y="112584"/>
              <a:ext cx="12444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8498" y="0"/>
                  </a:moveTo>
                  <a:cubicBezTo>
                    <a:pt x="13102" y="3264"/>
                    <a:pt x="17705" y="6528"/>
                    <a:pt x="19652" y="9456"/>
                  </a:cubicBezTo>
                  <a:cubicBezTo>
                    <a:pt x="21600" y="12384"/>
                    <a:pt x="20892" y="14976"/>
                    <a:pt x="19121" y="16896"/>
                  </a:cubicBezTo>
                  <a:cubicBezTo>
                    <a:pt x="17351" y="18816"/>
                    <a:pt x="14518" y="20064"/>
                    <a:pt x="11154" y="20736"/>
                  </a:cubicBezTo>
                  <a:cubicBezTo>
                    <a:pt x="7790" y="21408"/>
                    <a:pt x="3895" y="21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381750" y="334834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292850" y="601534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871696" y="177036"/>
              <a:ext cx="189504" cy="43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85" fill="norm" stroke="1" extrusionOk="0">
                  <a:moveTo>
                    <a:pt x="21487" y="892"/>
                  </a:moveTo>
                  <a:cubicBezTo>
                    <a:pt x="20767" y="475"/>
                    <a:pt x="20047" y="57"/>
                    <a:pt x="19087" y="5"/>
                  </a:cubicBezTo>
                  <a:cubicBezTo>
                    <a:pt x="18127" y="-47"/>
                    <a:pt x="16927" y="266"/>
                    <a:pt x="14287" y="2144"/>
                  </a:cubicBezTo>
                  <a:cubicBezTo>
                    <a:pt x="11647" y="4023"/>
                    <a:pt x="7567" y="7466"/>
                    <a:pt x="4687" y="10544"/>
                  </a:cubicBezTo>
                  <a:cubicBezTo>
                    <a:pt x="1807" y="13623"/>
                    <a:pt x="127" y="16336"/>
                    <a:pt x="7" y="18214"/>
                  </a:cubicBezTo>
                  <a:cubicBezTo>
                    <a:pt x="-113" y="20092"/>
                    <a:pt x="1327" y="21136"/>
                    <a:pt x="3727" y="21344"/>
                  </a:cubicBezTo>
                  <a:cubicBezTo>
                    <a:pt x="6127" y="21553"/>
                    <a:pt x="9487" y="20927"/>
                    <a:pt x="12847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127174" y="258089"/>
              <a:ext cx="213426" cy="34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68" fill="norm" stroke="1" extrusionOk="0">
                  <a:moveTo>
                    <a:pt x="3529" y="2375"/>
                  </a:moveTo>
                  <a:cubicBezTo>
                    <a:pt x="3320" y="1725"/>
                    <a:pt x="3110" y="1074"/>
                    <a:pt x="3529" y="619"/>
                  </a:cubicBezTo>
                  <a:cubicBezTo>
                    <a:pt x="3949" y="163"/>
                    <a:pt x="4997" y="-97"/>
                    <a:pt x="6675" y="33"/>
                  </a:cubicBezTo>
                  <a:cubicBezTo>
                    <a:pt x="8353" y="163"/>
                    <a:pt x="10660" y="684"/>
                    <a:pt x="12232" y="2050"/>
                  </a:cubicBezTo>
                  <a:cubicBezTo>
                    <a:pt x="13805" y="3416"/>
                    <a:pt x="14644" y="5628"/>
                    <a:pt x="14120" y="7905"/>
                  </a:cubicBezTo>
                  <a:cubicBezTo>
                    <a:pt x="13595" y="10183"/>
                    <a:pt x="11708" y="12525"/>
                    <a:pt x="10030" y="14151"/>
                  </a:cubicBezTo>
                  <a:cubicBezTo>
                    <a:pt x="8353" y="15778"/>
                    <a:pt x="6885" y="16689"/>
                    <a:pt x="4997" y="17795"/>
                  </a:cubicBezTo>
                  <a:cubicBezTo>
                    <a:pt x="3110" y="18901"/>
                    <a:pt x="803" y="20202"/>
                    <a:pt x="174" y="20852"/>
                  </a:cubicBezTo>
                  <a:cubicBezTo>
                    <a:pt x="-455" y="21503"/>
                    <a:pt x="594" y="21503"/>
                    <a:pt x="3739" y="21048"/>
                  </a:cubicBezTo>
                  <a:cubicBezTo>
                    <a:pt x="6885" y="20592"/>
                    <a:pt x="12128" y="19681"/>
                    <a:pt x="15378" y="19161"/>
                  </a:cubicBezTo>
                  <a:cubicBezTo>
                    <a:pt x="18628" y="18640"/>
                    <a:pt x="19887" y="18510"/>
                    <a:pt x="21145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359650" y="645984"/>
              <a:ext cx="762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646269" y="304835"/>
              <a:ext cx="184723" cy="28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116" fill="norm" stroke="1" extrusionOk="0">
                  <a:moveTo>
                    <a:pt x="20553" y="1762"/>
                  </a:moveTo>
                  <a:cubicBezTo>
                    <a:pt x="19841" y="1131"/>
                    <a:pt x="19129" y="501"/>
                    <a:pt x="18061" y="185"/>
                  </a:cubicBezTo>
                  <a:cubicBezTo>
                    <a:pt x="16992" y="-130"/>
                    <a:pt x="15568" y="-130"/>
                    <a:pt x="13195" y="895"/>
                  </a:cubicBezTo>
                  <a:cubicBezTo>
                    <a:pt x="10821" y="1920"/>
                    <a:pt x="7498" y="3969"/>
                    <a:pt x="5006" y="6571"/>
                  </a:cubicBezTo>
                  <a:cubicBezTo>
                    <a:pt x="2513" y="9172"/>
                    <a:pt x="852" y="12325"/>
                    <a:pt x="258" y="14848"/>
                  </a:cubicBezTo>
                  <a:cubicBezTo>
                    <a:pt x="-335" y="17371"/>
                    <a:pt x="140" y="19263"/>
                    <a:pt x="1208" y="20288"/>
                  </a:cubicBezTo>
                  <a:cubicBezTo>
                    <a:pt x="2276" y="21312"/>
                    <a:pt x="3938" y="21470"/>
                    <a:pt x="7142" y="20288"/>
                  </a:cubicBezTo>
                  <a:cubicBezTo>
                    <a:pt x="10346" y="19105"/>
                    <a:pt x="15094" y="16582"/>
                    <a:pt x="17823" y="13981"/>
                  </a:cubicBezTo>
                  <a:cubicBezTo>
                    <a:pt x="20553" y="11379"/>
                    <a:pt x="21265" y="8699"/>
                    <a:pt x="20316" y="6650"/>
                  </a:cubicBezTo>
                  <a:cubicBezTo>
                    <a:pt x="19366" y="4600"/>
                    <a:pt x="16755" y="3181"/>
                    <a:pt x="14144" y="1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937500" y="207834"/>
              <a:ext cx="120654" cy="43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46" fill="norm" stroke="1" extrusionOk="0">
                  <a:moveTo>
                    <a:pt x="6590" y="0"/>
                  </a:moveTo>
                  <a:cubicBezTo>
                    <a:pt x="10617" y="1461"/>
                    <a:pt x="14644" y="2922"/>
                    <a:pt x="17390" y="5322"/>
                  </a:cubicBezTo>
                  <a:cubicBezTo>
                    <a:pt x="20136" y="7722"/>
                    <a:pt x="21600" y="11061"/>
                    <a:pt x="20502" y="13774"/>
                  </a:cubicBezTo>
                  <a:cubicBezTo>
                    <a:pt x="19403" y="16487"/>
                    <a:pt x="15742" y="18574"/>
                    <a:pt x="12997" y="19774"/>
                  </a:cubicBezTo>
                  <a:cubicBezTo>
                    <a:pt x="10251" y="20974"/>
                    <a:pt x="8420" y="21287"/>
                    <a:pt x="6590" y="21443"/>
                  </a:cubicBezTo>
                  <a:cubicBezTo>
                    <a:pt x="4759" y="21600"/>
                    <a:pt x="2929" y="21600"/>
                    <a:pt x="1831" y="21287"/>
                  </a:cubicBezTo>
                  <a:cubicBezTo>
                    <a:pt x="732" y="20974"/>
                    <a:pt x="366" y="20348"/>
                    <a:pt x="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070849" y="82540"/>
              <a:ext cx="274915" cy="74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6" fill="norm" stroke="1" extrusionOk="0">
                  <a:moveTo>
                    <a:pt x="10800" y="1222"/>
                  </a:moveTo>
                  <a:cubicBezTo>
                    <a:pt x="10800" y="919"/>
                    <a:pt x="10800" y="617"/>
                    <a:pt x="11127" y="375"/>
                  </a:cubicBezTo>
                  <a:cubicBezTo>
                    <a:pt x="11455" y="133"/>
                    <a:pt x="12109" y="-49"/>
                    <a:pt x="13909" y="12"/>
                  </a:cubicBezTo>
                  <a:cubicBezTo>
                    <a:pt x="15709" y="72"/>
                    <a:pt x="18655" y="375"/>
                    <a:pt x="20127" y="1131"/>
                  </a:cubicBezTo>
                  <a:cubicBezTo>
                    <a:pt x="21600" y="1887"/>
                    <a:pt x="21600" y="3097"/>
                    <a:pt x="20291" y="4338"/>
                  </a:cubicBezTo>
                  <a:cubicBezTo>
                    <a:pt x="18982" y="5578"/>
                    <a:pt x="16364" y="6848"/>
                    <a:pt x="14482" y="7786"/>
                  </a:cubicBezTo>
                  <a:cubicBezTo>
                    <a:pt x="12600" y="8724"/>
                    <a:pt x="11455" y="9329"/>
                    <a:pt x="11045" y="9995"/>
                  </a:cubicBezTo>
                  <a:cubicBezTo>
                    <a:pt x="10636" y="10660"/>
                    <a:pt x="10964" y="11386"/>
                    <a:pt x="11700" y="12203"/>
                  </a:cubicBezTo>
                  <a:cubicBezTo>
                    <a:pt x="12436" y="13020"/>
                    <a:pt x="13582" y="13927"/>
                    <a:pt x="13582" y="15198"/>
                  </a:cubicBezTo>
                  <a:cubicBezTo>
                    <a:pt x="13582" y="16469"/>
                    <a:pt x="12436" y="18102"/>
                    <a:pt x="10718" y="19252"/>
                  </a:cubicBezTo>
                  <a:cubicBezTo>
                    <a:pt x="9000" y="20401"/>
                    <a:pt x="6709" y="21067"/>
                    <a:pt x="4827" y="21309"/>
                  </a:cubicBezTo>
                  <a:cubicBezTo>
                    <a:pt x="2945" y="21551"/>
                    <a:pt x="1473" y="21369"/>
                    <a:pt x="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244849" y="67773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263900" y="77298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187700" y="944434"/>
              <a:ext cx="127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950"/>
                    <a:pt x="7920" y="9900"/>
                    <a:pt x="11520" y="13500"/>
                  </a:cubicBezTo>
                  <a:cubicBezTo>
                    <a:pt x="15120" y="17100"/>
                    <a:pt x="1836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283846" y="919034"/>
              <a:ext cx="10070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20972" y="0"/>
                  </a:moveTo>
                  <a:cubicBezTo>
                    <a:pt x="17886" y="2469"/>
                    <a:pt x="14801" y="4937"/>
                    <a:pt x="11494" y="7920"/>
                  </a:cubicBezTo>
                  <a:cubicBezTo>
                    <a:pt x="8188" y="10903"/>
                    <a:pt x="4662" y="14400"/>
                    <a:pt x="2458" y="16663"/>
                  </a:cubicBezTo>
                  <a:cubicBezTo>
                    <a:pt x="254" y="18926"/>
                    <a:pt x="-628" y="19954"/>
                    <a:pt x="474" y="20571"/>
                  </a:cubicBezTo>
                  <a:cubicBezTo>
                    <a:pt x="1576" y="21189"/>
                    <a:pt x="4662" y="21394"/>
                    <a:pt x="7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3397250" y="112223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3848100" y="722184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867150" y="849184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962400" y="938084"/>
              <a:ext cx="146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059"/>
                    <a:pt x="11896" y="10119"/>
                    <a:pt x="15496" y="13719"/>
                  </a:cubicBezTo>
                  <a:cubicBezTo>
                    <a:pt x="19096" y="17319"/>
                    <a:pt x="20348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987800" y="954690"/>
              <a:ext cx="152400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04"/>
                  </a:moveTo>
                  <a:cubicBezTo>
                    <a:pt x="20100" y="27"/>
                    <a:pt x="18600" y="-150"/>
                    <a:pt x="17400" y="204"/>
                  </a:cubicBezTo>
                  <a:cubicBezTo>
                    <a:pt x="16200" y="558"/>
                    <a:pt x="15300" y="1443"/>
                    <a:pt x="13200" y="3568"/>
                  </a:cubicBezTo>
                  <a:cubicBezTo>
                    <a:pt x="11100" y="5693"/>
                    <a:pt x="7800" y="9057"/>
                    <a:pt x="5400" y="12243"/>
                  </a:cubicBezTo>
                  <a:cubicBezTo>
                    <a:pt x="3000" y="15430"/>
                    <a:pt x="1500" y="1844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4165599" y="1141284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0" y="1668334"/>
              <a:ext cx="11176000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95"/>
                  </a:moveTo>
                  <a:cubicBezTo>
                    <a:pt x="37" y="10206"/>
                    <a:pt x="74" y="9717"/>
                    <a:pt x="160" y="9402"/>
                  </a:cubicBezTo>
                  <a:cubicBezTo>
                    <a:pt x="245" y="9087"/>
                    <a:pt x="380" y="8948"/>
                    <a:pt x="520" y="8738"/>
                  </a:cubicBezTo>
                  <a:cubicBezTo>
                    <a:pt x="659" y="8528"/>
                    <a:pt x="802" y="8249"/>
                    <a:pt x="959" y="7934"/>
                  </a:cubicBezTo>
                  <a:cubicBezTo>
                    <a:pt x="1117" y="7619"/>
                    <a:pt x="1289" y="7270"/>
                    <a:pt x="1460" y="6920"/>
                  </a:cubicBezTo>
                  <a:cubicBezTo>
                    <a:pt x="1632" y="6571"/>
                    <a:pt x="1804" y="6221"/>
                    <a:pt x="1974" y="5907"/>
                  </a:cubicBezTo>
                  <a:cubicBezTo>
                    <a:pt x="2144" y="5592"/>
                    <a:pt x="2311" y="5313"/>
                    <a:pt x="2455" y="5068"/>
                  </a:cubicBezTo>
                  <a:cubicBezTo>
                    <a:pt x="2598" y="4823"/>
                    <a:pt x="2716" y="4614"/>
                    <a:pt x="2839" y="4439"/>
                  </a:cubicBezTo>
                  <a:cubicBezTo>
                    <a:pt x="2962" y="4264"/>
                    <a:pt x="3089" y="4124"/>
                    <a:pt x="3224" y="3950"/>
                  </a:cubicBezTo>
                  <a:cubicBezTo>
                    <a:pt x="3359" y="3775"/>
                    <a:pt x="3502" y="3565"/>
                    <a:pt x="3645" y="3355"/>
                  </a:cubicBezTo>
                  <a:cubicBezTo>
                    <a:pt x="3788" y="3146"/>
                    <a:pt x="3931" y="2936"/>
                    <a:pt x="4079" y="2726"/>
                  </a:cubicBezTo>
                  <a:cubicBezTo>
                    <a:pt x="4226" y="2517"/>
                    <a:pt x="4377" y="2307"/>
                    <a:pt x="4533" y="2132"/>
                  </a:cubicBezTo>
                  <a:cubicBezTo>
                    <a:pt x="4688" y="1957"/>
                    <a:pt x="4848" y="1817"/>
                    <a:pt x="5011" y="1643"/>
                  </a:cubicBezTo>
                  <a:cubicBezTo>
                    <a:pt x="5175" y="1468"/>
                    <a:pt x="5343" y="1258"/>
                    <a:pt x="5517" y="1083"/>
                  </a:cubicBezTo>
                  <a:cubicBezTo>
                    <a:pt x="5690" y="909"/>
                    <a:pt x="5870" y="769"/>
                    <a:pt x="6001" y="664"/>
                  </a:cubicBezTo>
                  <a:cubicBezTo>
                    <a:pt x="6132" y="559"/>
                    <a:pt x="6214" y="489"/>
                    <a:pt x="6310" y="419"/>
                  </a:cubicBezTo>
                  <a:cubicBezTo>
                    <a:pt x="6406" y="350"/>
                    <a:pt x="6517" y="280"/>
                    <a:pt x="6613" y="245"/>
                  </a:cubicBezTo>
                  <a:cubicBezTo>
                    <a:pt x="6709" y="210"/>
                    <a:pt x="6791" y="210"/>
                    <a:pt x="6887" y="175"/>
                  </a:cubicBezTo>
                  <a:cubicBezTo>
                    <a:pt x="6983" y="140"/>
                    <a:pt x="7094" y="70"/>
                    <a:pt x="7192" y="35"/>
                  </a:cubicBezTo>
                  <a:cubicBezTo>
                    <a:pt x="7290" y="0"/>
                    <a:pt x="7376" y="0"/>
                    <a:pt x="7521" y="0"/>
                  </a:cubicBezTo>
                  <a:cubicBezTo>
                    <a:pt x="7666" y="0"/>
                    <a:pt x="7871" y="0"/>
                    <a:pt x="8078" y="0"/>
                  </a:cubicBezTo>
                  <a:cubicBezTo>
                    <a:pt x="8284" y="0"/>
                    <a:pt x="8493" y="0"/>
                    <a:pt x="8658" y="0"/>
                  </a:cubicBezTo>
                  <a:cubicBezTo>
                    <a:pt x="8824" y="0"/>
                    <a:pt x="8947" y="0"/>
                    <a:pt x="9113" y="70"/>
                  </a:cubicBezTo>
                  <a:cubicBezTo>
                    <a:pt x="9278" y="140"/>
                    <a:pt x="9487" y="280"/>
                    <a:pt x="9640" y="350"/>
                  </a:cubicBezTo>
                  <a:cubicBezTo>
                    <a:pt x="9794" y="419"/>
                    <a:pt x="9892" y="419"/>
                    <a:pt x="10004" y="489"/>
                  </a:cubicBezTo>
                  <a:cubicBezTo>
                    <a:pt x="10117" y="559"/>
                    <a:pt x="10244" y="699"/>
                    <a:pt x="10362" y="804"/>
                  </a:cubicBezTo>
                  <a:cubicBezTo>
                    <a:pt x="10481" y="909"/>
                    <a:pt x="10591" y="979"/>
                    <a:pt x="10702" y="1049"/>
                  </a:cubicBezTo>
                  <a:cubicBezTo>
                    <a:pt x="10812" y="1118"/>
                    <a:pt x="10923" y="1188"/>
                    <a:pt x="11025" y="1258"/>
                  </a:cubicBezTo>
                  <a:cubicBezTo>
                    <a:pt x="11127" y="1328"/>
                    <a:pt x="11221" y="1398"/>
                    <a:pt x="11385" y="1538"/>
                  </a:cubicBezTo>
                  <a:cubicBezTo>
                    <a:pt x="11549" y="1678"/>
                    <a:pt x="11782" y="1887"/>
                    <a:pt x="12001" y="2062"/>
                  </a:cubicBezTo>
                  <a:cubicBezTo>
                    <a:pt x="12220" y="2237"/>
                    <a:pt x="12424" y="2377"/>
                    <a:pt x="12590" y="2517"/>
                  </a:cubicBezTo>
                  <a:cubicBezTo>
                    <a:pt x="12755" y="2656"/>
                    <a:pt x="12882" y="2796"/>
                    <a:pt x="13052" y="2971"/>
                  </a:cubicBezTo>
                  <a:cubicBezTo>
                    <a:pt x="13222" y="3146"/>
                    <a:pt x="13435" y="3355"/>
                    <a:pt x="13594" y="3495"/>
                  </a:cubicBezTo>
                  <a:cubicBezTo>
                    <a:pt x="13754" y="3635"/>
                    <a:pt x="13860" y="3705"/>
                    <a:pt x="13977" y="3810"/>
                  </a:cubicBezTo>
                  <a:cubicBezTo>
                    <a:pt x="14093" y="3915"/>
                    <a:pt x="14220" y="4054"/>
                    <a:pt x="14341" y="4194"/>
                  </a:cubicBezTo>
                  <a:cubicBezTo>
                    <a:pt x="14461" y="4334"/>
                    <a:pt x="14576" y="4474"/>
                    <a:pt x="14690" y="4614"/>
                  </a:cubicBezTo>
                  <a:cubicBezTo>
                    <a:pt x="14805" y="4753"/>
                    <a:pt x="14920" y="4893"/>
                    <a:pt x="15024" y="4998"/>
                  </a:cubicBezTo>
                  <a:cubicBezTo>
                    <a:pt x="15128" y="5103"/>
                    <a:pt x="15222" y="5173"/>
                    <a:pt x="15331" y="5313"/>
                  </a:cubicBezTo>
                  <a:cubicBezTo>
                    <a:pt x="15439" y="5452"/>
                    <a:pt x="15562" y="5662"/>
                    <a:pt x="15685" y="5837"/>
                  </a:cubicBezTo>
                  <a:cubicBezTo>
                    <a:pt x="15807" y="6012"/>
                    <a:pt x="15930" y="6151"/>
                    <a:pt x="16096" y="6361"/>
                  </a:cubicBezTo>
                  <a:cubicBezTo>
                    <a:pt x="16261" y="6571"/>
                    <a:pt x="16470" y="6850"/>
                    <a:pt x="16638" y="7095"/>
                  </a:cubicBezTo>
                  <a:cubicBezTo>
                    <a:pt x="16805" y="7340"/>
                    <a:pt x="16932" y="7550"/>
                    <a:pt x="17100" y="7864"/>
                  </a:cubicBezTo>
                  <a:cubicBezTo>
                    <a:pt x="17268" y="8179"/>
                    <a:pt x="17476" y="8598"/>
                    <a:pt x="17689" y="9052"/>
                  </a:cubicBezTo>
                  <a:cubicBezTo>
                    <a:pt x="17902" y="9507"/>
                    <a:pt x="18119" y="9996"/>
                    <a:pt x="18272" y="10381"/>
                  </a:cubicBezTo>
                  <a:cubicBezTo>
                    <a:pt x="18425" y="10765"/>
                    <a:pt x="18515" y="11045"/>
                    <a:pt x="18657" y="11429"/>
                  </a:cubicBezTo>
                  <a:cubicBezTo>
                    <a:pt x="18798" y="11814"/>
                    <a:pt x="18990" y="12303"/>
                    <a:pt x="19178" y="12862"/>
                  </a:cubicBezTo>
                  <a:cubicBezTo>
                    <a:pt x="19366" y="13421"/>
                    <a:pt x="19550" y="14050"/>
                    <a:pt x="19761" y="14784"/>
                  </a:cubicBezTo>
                  <a:cubicBezTo>
                    <a:pt x="19972" y="15518"/>
                    <a:pt x="20209" y="16357"/>
                    <a:pt x="20428" y="17161"/>
                  </a:cubicBezTo>
                  <a:cubicBezTo>
                    <a:pt x="20647" y="17965"/>
                    <a:pt x="20847" y="18734"/>
                    <a:pt x="21040" y="19468"/>
                  </a:cubicBezTo>
                  <a:cubicBezTo>
                    <a:pt x="21232" y="20202"/>
                    <a:pt x="21416" y="2090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94783" y="2260803"/>
              <a:ext cx="166128" cy="53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63" fill="norm" stroke="1" extrusionOk="0">
                  <a:moveTo>
                    <a:pt x="3554" y="8529"/>
                  </a:moveTo>
                  <a:cubicBezTo>
                    <a:pt x="3828" y="11229"/>
                    <a:pt x="4101" y="13929"/>
                    <a:pt x="4238" y="15743"/>
                  </a:cubicBezTo>
                  <a:cubicBezTo>
                    <a:pt x="4375" y="17557"/>
                    <a:pt x="4375" y="18486"/>
                    <a:pt x="4101" y="19371"/>
                  </a:cubicBezTo>
                  <a:cubicBezTo>
                    <a:pt x="3828" y="20257"/>
                    <a:pt x="3281" y="21101"/>
                    <a:pt x="2734" y="21312"/>
                  </a:cubicBezTo>
                  <a:cubicBezTo>
                    <a:pt x="2187" y="21523"/>
                    <a:pt x="1641" y="21101"/>
                    <a:pt x="1094" y="19456"/>
                  </a:cubicBezTo>
                  <a:cubicBezTo>
                    <a:pt x="547" y="17810"/>
                    <a:pt x="0" y="14942"/>
                    <a:pt x="0" y="12200"/>
                  </a:cubicBezTo>
                  <a:cubicBezTo>
                    <a:pt x="0" y="9457"/>
                    <a:pt x="547" y="6842"/>
                    <a:pt x="1504" y="4817"/>
                  </a:cubicBezTo>
                  <a:cubicBezTo>
                    <a:pt x="2461" y="2792"/>
                    <a:pt x="3828" y="1357"/>
                    <a:pt x="5195" y="640"/>
                  </a:cubicBezTo>
                  <a:cubicBezTo>
                    <a:pt x="6562" y="-77"/>
                    <a:pt x="7929" y="-77"/>
                    <a:pt x="9023" y="92"/>
                  </a:cubicBezTo>
                  <a:cubicBezTo>
                    <a:pt x="10116" y="260"/>
                    <a:pt x="10937" y="598"/>
                    <a:pt x="11757" y="1442"/>
                  </a:cubicBezTo>
                  <a:cubicBezTo>
                    <a:pt x="12577" y="2285"/>
                    <a:pt x="13397" y="3635"/>
                    <a:pt x="13534" y="4648"/>
                  </a:cubicBezTo>
                  <a:cubicBezTo>
                    <a:pt x="13671" y="5660"/>
                    <a:pt x="13124" y="6335"/>
                    <a:pt x="12167" y="6800"/>
                  </a:cubicBezTo>
                  <a:cubicBezTo>
                    <a:pt x="11210" y="7264"/>
                    <a:pt x="9843" y="7517"/>
                    <a:pt x="9843" y="7559"/>
                  </a:cubicBezTo>
                  <a:cubicBezTo>
                    <a:pt x="9843" y="7601"/>
                    <a:pt x="11210" y="7432"/>
                    <a:pt x="12577" y="7390"/>
                  </a:cubicBezTo>
                  <a:cubicBezTo>
                    <a:pt x="13944" y="7348"/>
                    <a:pt x="15311" y="7432"/>
                    <a:pt x="16815" y="7854"/>
                  </a:cubicBezTo>
                  <a:cubicBezTo>
                    <a:pt x="18319" y="8276"/>
                    <a:pt x="19959" y="9035"/>
                    <a:pt x="20780" y="9626"/>
                  </a:cubicBezTo>
                  <a:cubicBezTo>
                    <a:pt x="21600" y="10217"/>
                    <a:pt x="21600" y="10639"/>
                    <a:pt x="21190" y="11018"/>
                  </a:cubicBezTo>
                  <a:cubicBezTo>
                    <a:pt x="20780" y="11398"/>
                    <a:pt x="19959" y="11735"/>
                    <a:pt x="18729" y="11946"/>
                  </a:cubicBezTo>
                  <a:cubicBezTo>
                    <a:pt x="17499" y="12157"/>
                    <a:pt x="15858" y="12242"/>
                    <a:pt x="14081" y="12115"/>
                  </a:cubicBezTo>
                  <a:cubicBezTo>
                    <a:pt x="12304" y="11989"/>
                    <a:pt x="10390" y="11651"/>
                    <a:pt x="8476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44265" y="2062980"/>
              <a:ext cx="117736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39" fill="norm" stroke="1" extrusionOk="0">
                  <a:moveTo>
                    <a:pt x="4097" y="6319"/>
                  </a:moveTo>
                  <a:cubicBezTo>
                    <a:pt x="3325" y="9919"/>
                    <a:pt x="2554" y="13519"/>
                    <a:pt x="1783" y="16399"/>
                  </a:cubicBezTo>
                  <a:cubicBezTo>
                    <a:pt x="1011" y="19279"/>
                    <a:pt x="240" y="21439"/>
                    <a:pt x="47" y="21079"/>
                  </a:cubicBezTo>
                  <a:cubicBezTo>
                    <a:pt x="-146" y="20719"/>
                    <a:pt x="240" y="17839"/>
                    <a:pt x="1397" y="14239"/>
                  </a:cubicBezTo>
                  <a:cubicBezTo>
                    <a:pt x="2554" y="10639"/>
                    <a:pt x="4483" y="6319"/>
                    <a:pt x="6604" y="3619"/>
                  </a:cubicBezTo>
                  <a:cubicBezTo>
                    <a:pt x="8725" y="919"/>
                    <a:pt x="11040" y="-161"/>
                    <a:pt x="12775" y="19"/>
                  </a:cubicBezTo>
                  <a:cubicBezTo>
                    <a:pt x="14511" y="199"/>
                    <a:pt x="15668" y="1639"/>
                    <a:pt x="17018" y="5419"/>
                  </a:cubicBezTo>
                  <a:cubicBezTo>
                    <a:pt x="18368" y="9199"/>
                    <a:pt x="19911" y="15319"/>
                    <a:pt x="2145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04900" y="235413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11250" y="2487484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822517" y="2049334"/>
              <a:ext cx="292033" cy="31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2" fill="norm" stroke="1" extrusionOk="0">
                  <a:moveTo>
                    <a:pt x="18643" y="0"/>
                  </a:moveTo>
                  <a:cubicBezTo>
                    <a:pt x="15069" y="1584"/>
                    <a:pt x="11495" y="3168"/>
                    <a:pt x="9008" y="4320"/>
                  </a:cubicBezTo>
                  <a:cubicBezTo>
                    <a:pt x="6522" y="5472"/>
                    <a:pt x="5123" y="6192"/>
                    <a:pt x="4036" y="6768"/>
                  </a:cubicBezTo>
                  <a:cubicBezTo>
                    <a:pt x="2948" y="7344"/>
                    <a:pt x="2171" y="7776"/>
                    <a:pt x="2249" y="8136"/>
                  </a:cubicBezTo>
                  <a:cubicBezTo>
                    <a:pt x="2326" y="8496"/>
                    <a:pt x="3259" y="8784"/>
                    <a:pt x="5046" y="8928"/>
                  </a:cubicBezTo>
                  <a:cubicBezTo>
                    <a:pt x="6833" y="9072"/>
                    <a:pt x="9475" y="9072"/>
                    <a:pt x="11184" y="9288"/>
                  </a:cubicBezTo>
                  <a:cubicBezTo>
                    <a:pt x="12893" y="9504"/>
                    <a:pt x="13670" y="9936"/>
                    <a:pt x="13903" y="10512"/>
                  </a:cubicBezTo>
                  <a:cubicBezTo>
                    <a:pt x="14136" y="11088"/>
                    <a:pt x="13826" y="11808"/>
                    <a:pt x="12427" y="12888"/>
                  </a:cubicBezTo>
                  <a:cubicBezTo>
                    <a:pt x="11028" y="13968"/>
                    <a:pt x="8542" y="15408"/>
                    <a:pt x="6367" y="16560"/>
                  </a:cubicBezTo>
                  <a:cubicBezTo>
                    <a:pt x="4191" y="17712"/>
                    <a:pt x="2326" y="18576"/>
                    <a:pt x="1239" y="19368"/>
                  </a:cubicBezTo>
                  <a:cubicBezTo>
                    <a:pt x="151" y="20160"/>
                    <a:pt x="-160" y="20880"/>
                    <a:pt x="73" y="21240"/>
                  </a:cubicBezTo>
                  <a:cubicBezTo>
                    <a:pt x="306" y="21600"/>
                    <a:pt x="1083" y="21600"/>
                    <a:pt x="3803" y="21168"/>
                  </a:cubicBezTo>
                  <a:cubicBezTo>
                    <a:pt x="6522" y="20736"/>
                    <a:pt x="11184" y="19872"/>
                    <a:pt x="14447" y="19224"/>
                  </a:cubicBezTo>
                  <a:cubicBezTo>
                    <a:pt x="17711" y="18576"/>
                    <a:pt x="19575" y="18144"/>
                    <a:pt x="21440" y="1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220800" y="2040669"/>
              <a:ext cx="160451" cy="30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40" fill="norm" stroke="1" extrusionOk="0">
                  <a:moveTo>
                    <a:pt x="21264" y="1493"/>
                  </a:moveTo>
                  <a:cubicBezTo>
                    <a:pt x="20142" y="902"/>
                    <a:pt x="19020" y="310"/>
                    <a:pt x="17617" y="88"/>
                  </a:cubicBezTo>
                  <a:cubicBezTo>
                    <a:pt x="16215" y="-134"/>
                    <a:pt x="14532" y="14"/>
                    <a:pt x="12287" y="1124"/>
                  </a:cubicBezTo>
                  <a:cubicBezTo>
                    <a:pt x="10043" y="2233"/>
                    <a:pt x="7238" y="4304"/>
                    <a:pt x="4854" y="7115"/>
                  </a:cubicBezTo>
                  <a:cubicBezTo>
                    <a:pt x="2469" y="9926"/>
                    <a:pt x="506" y="13477"/>
                    <a:pt x="85" y="16140"/>
                  </a:cubicBezTo>
                  <a:cubicBezTo>
                    <a:pt x="-336" y="18803"/>
                    <a:pt x="786" y="20578"/>
                    <a:pt x="3872" y="21022"/>
                  </a:cubicBezTo>
                  <a:cubicBezTo>
                    <a:pt x="6958" y="21466"/>
                    <a:pt x="12007" y="20578"/>
                    <a:pt x="17056" y="19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451100" y="2055684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283"/>
                    <a:pt x="3600" y="4566"/>
                    <a:pt x="7020" y="7727"/>
                  </a:cubicBezTo>
                  <a:cubicBezTo>
                    <a:pt x="10440" y="10888"/>
                    <a:pt x="15480" y="14927"/>
                    <a:pt x="18000" y="17385"/>
                  </a:cubicBezTo>
                  <a:cubicBezTo>
                    <a:pt x="20520" y="19844"/>
                    <a:pt x="20520" y="20722"/>
                    <a:pt x="20700" y="21161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495550" y="2030284"/>
              <a:ext cx="133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457" y="800"/>
                  </a:cubicBezTo>
                  <a:cubicBezTo>
                    <a:pt x="14743" y="1600"/>
                    <a:pt x="13029" y="3200"/>
                    <a:pt x="10629" y="5867"/>
                  </a:cubicBezTo>
                  <a:cubicBezTo>
                    <a:pt x="8229" y="8533"/>
                    <a:pt x="5143" y="12267"/>
                    <a:pt x="3257" y="15067"/>
                  </a:cubicBezTo>
                  <a:cubicBezTo>
                    <a:pt x="1371" y="17867"/>
                    <a:pt x="686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676706" y="2246184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692400" y="2166991"/>
              <a:ext cx="25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10800" y="11918"/>
                    <a:pt x="0" y="3818"/>
                    <a:pt x="0" y="1118"/>
                  </a:cubicBezTo>
                  <a:cubicBezTo>
                    <a:pt x="0" y="-1582"/>
                    <a:pt x="10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832100" y="1985834"/>
              <a:ext cx="133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503"/>
                    <a:pt x="10971" y="13006"/>
                    <a:pt x="14571" y="16606"/>
                  </a:cubicBezTo>
                  <a:cubicBezTo>
                    <a:pt x="18171" y="20206"/>
                    <a:pt x="19886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945860" y="1985834"/>
              <a:ext cx="8944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21226" y="0"/>
                  </a:moveTo>
                  <a:cubicBezTo>
                    <a:pt x="18714" y="0"/>
                    <a:pt x="16203" y="0"/>
                    <a:pt x="14445" y="467"/>
                  </a:cubicBezTo>
                  <a:cubicBezTo>
                    <a:pt x="12686" y="933"/>
                    <a:pt x="11682" y="1867"/>
                    <a:pt x="9673" y="4467"/>
                  </a:cubicBezTo>
                  <a:cubicBezTo>
                    <a:pt x="7663" y="7067"/>
                    <a:pt x="4649" y="11333"/>
                    <a:pt x="2640" y="14200"/>
                  </a:cubicBezTo>
                  <a:cubicBezTo>
                    <a:pt x="631" y="17067"/>
                    <a:pt x="-374" y="18533"/>
                    <a:pt x="128" y="19533"/>
                  </a:cubicBezTo>
                  <a:cubicBezTo>
                    <a:pt x="631" y="20533"/>
                    <a:pt x="2640" y="21067"/>
                    <a:pt x="46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060700" y="2239834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104018" y="2138234"/>
              <a:ext cx="26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3600"/>
                    <a:pt x="-773" y="7200"/>
                    <a:pt x="58" y="10800"/>
                  </a:cubicBezTo>
                  <a:cubicBezTo>
                    <a:pt x="889" y="14400"/>
                    <a:pt x="10858" y="180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200400" y="2004884"/>
              <a:ext cx="10178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0" y="0"/>
                  </a:moveTo>
                  <a:cubicBezTo>
                    <a:pt x="3967" y="697"/>
                    <a:pt x="7935" y="1394"/>
                    <a:pt x="12122" y="3426"/>
                  </a:cubicBezTo>
                  <a:cubicBezTo>
                    <a:pt x="16310" y="5458"/>
                    <a:pt x="20718" y="8826"/>
                    <a:pt x="21159" y="11787"/>
                  </a:cubicBezTo>
                  <a:cubicBezTo>
                    <a:pt x="21600" y="14748"/>
                    <a:pt x="18073" y="17303"/>
                    <a:pt x="14327" y="18871"/>
                  </a:cubicBezTo>
                  <a:cubicBezTo>
                    <a:pt x="10580" y="20439"/>
                    <a:pt x="6612" y="21019"/>
                    <a:pt x="2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562350" y="2258884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919322" y="2140351"/>
              <a:ext cx="151029" cy="19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0" fill="norm" stroke="1" extrusionOk="0">
                  <a:moveTo>
                    <a:pt x="3405" y="4696"/>
                  </a:moveTo>
                  <a:cubicBezTo>
                    <a:pt x="3405" y="8687"/>
                    <a:pt x="3405" y="12678"/>
                    <a:pt x="3405" y="15261"/>
                  </a:cubicBezTo>
                  <a:cubicBezTo>
                    <a:pt x="3405" y="17843"/>
                    <a:pt x="3405" y="19017"/>
                    <a:pt x="2805" y="19957"/>
                  </a:cubicBezTo>
                  <a:cubicBezTo>
                    <a:pt x="2205" y="20896"/>
                    <a:pt x="1005" y="21600"/>
                    <a:pt x="405" y="21248"/>
                  </a:cubicBezTo>
                  <a:cubicBezTo>
                    <a:pt x="-195" y="20896"/>
                    <a:pt x="-195" y="19487"/>
                    <a:pt x="855" y="16083"/>
                  </a:cubicBezTo>
                  <a:cubicBezTo>
                    <a:pt x="1905" y="12678"/>
                    <a:pt x="4005" y="7278"/>
                    <a:pt x="7155" y="4109"/>
                  </a:cubicBezTo>
                  <a:cubicBezTo>
                    <a:pt x="10305" y="939"/>
                    <a:pt x="14505" y="0"/>
                    <a:pt x="17055" y="0"/>
                  </a:cubicBezTo>
                  <a:cubicBezTo>
                    <a:pt x="19605" y="0"/>
                    <a:pt x="20505" y="939"/>
                    <a:pt x="20955" y="3522"/>
                  </a:cubicBezTo>
                  <a:cubicBezTo>
                    <a:pt x="21405" y="6104"/>
                    <a:pt x="21405" y="10330"/>
                    <a:pt x="21405" y="1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362450" y="2042984"/>
              <a:ext cx="1206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877"/>
                    <a:pt x="8337" y="7754"/>
                    <a:pt x="11937" y="11354"/>
                  </a:cubicBezTo>
                  <a:cubicBezTo>
                    <a:pt x="15537" y="14954"/>
                    <a:pt x="18568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349749" y="2062034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031"/>
                    <a:pt x="16138" y="4062"/>
                    <a:pt x="12538" y="7662"/>
                  </a:cubicBezTo>
                  <a:cubicBezTo>
                    <a:pt x="8938" y="11262"/>
                    <a:pt x="4469" y="16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260850" y="1955026"/>
              <a:ext cx="317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440" y="6132"/>
                    <a:pt x="2880" y="-1068"/>
                    <a:pt x="6480" y="132"/>
                  </a:cubicBezTo>
                  <a:cubicBezTo>
                    <a:pt x="10080" y="1332"/>
                    <a:pt x="1584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705350" y="2049334"/>
              <a:ext cx="114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500"/>
                    <a:pt x="10400" y="9000"/>
                    <a:pt x="14000" y="12600"/>
                  </a:cubicBezTo>
                  <a:cubicBezTo>
                    <a:pt x="17600" y="16200"/>
                    <a:pt x="19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768850" y="2062034"/>
              <a:ext cx="152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76"/>
                    <a:pt x="18600" y="351"/>
                    <a:pt x="16950" y="1756"/>
                  </a:cubicBezTo>
                  <a:cubicBezTo>
                    <a:pt x="15300" y="3161"/>
                    <a:pt x="13500" y="5795"/>
                    <a:pt x="10650" y="9307"/>
                  </a:cubicBezTo>
                  <a:cubicBezTo>
                    <a:pt x="7800" y="12820"/>
                    <a:pt x="3900" y="172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737100" y="1956977"/>
              <a:ext cx="234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43" y="2735"/>
                    <a:pt x="11286" y="-1585"/>
                    <a:pt x="14886" y="575"/>
                  </a:cubicBezTo>
                  <a:cubicBezTo>
                    <a:pt x="18486" y="2735"/>
                    <a:pt x="200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435100" y="2608134"/>
              <a:ext cx="3511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" y="19800"/>
                    <a:pt x="703" y="18000"/>
                    <a:pt x="1100" y="16560"/>
                  </a:cubicBezTo>
                  <a:cubicBezTo>
                    <a:pt x="1497" y="15120"/>
                    <a:pt x="1940" y="14040"/>
                    <a:pt x="2428" y="12780"/>
                  </a:cubicBezTo>
                  <a:cubicBezTo>
                    <a:pt x="2916" y="11520"/>
                    <a:pt x="3450" y="10080"/>
                    <a:pt x="3984" y="8820"/>
                  </a:cubicBezTo>
                  <a:cubicBezTo>
                    <a:pt x="4518" y="7560"/>
                    <a:pt x="5052" y="6480"/>
                    <a:pt x="5559" y="5580"/>
                  </a:cubicBezTo>
                  <a:cubicBezTo>
                    <a:pt x="6067" y="4680"/>
                    <a:pt x="6549" y="3960"/>
                    <a:pt x="7050" y="3420"/>
                  </a:cubicBezTo>
                  <a:cubicBezTo>
                    <a:pt x="7552" y="2880"/>
                    <a:pt x="8072" y="2520"/>
                    <a:pt x="8528" y="2160"/>
                  </a:cubicBezTo>
                  <a:cubicBezTo>
                    <a:pt x="8984" y="1800"/>
                    <a:pt x="9374" y="1440"/>
                    <a:pt x="9778" y="1260"/>
                  </a:cubicBezTo>
                  <a:cubicBezTo>
                    <a:pt x="10182" y="1080"/>
                    <a:pt x="10598" y="1080"/>
                    <a:pt x="11119" y="900"/>
                  </a:cubicBezTo>
                  <a:cubicBezTo>
                    <a:pt x="11640" y="720"/>
                    <a:pt x="12265" y="360"/>
                    <a:pt x="12786" y="180"/>
                  </a:cubicBezTo>
                  <a:cubicBezTo>
                    <a:pt x="13306" y="0"/>
                    <a:pt x="13723" y="0"/>
                    <a:pt x="14140" y="0"/>
                  </a:cubicBezTo>
                  <a:cubicBezTo>
                    <a:pt x="14556" y="0"/>
                    <a:pt x="14973" y="0"/>
                    <a:pt x="15383" y="0"/>
                  </a:cubicBezTo>
                  <a:cubicBezTo>
                    <a:pt x="15793" y="0"/>
                    <a:pt x="16197" y="0"/>
                    <a:pt x="16678" y="0"/>
                  </a:cubicBezTo>
                  <a:cubicBezTo>
                    <a:pt x="17160" y="0"/>
                    <a:pt x="17720" y="0"/>
                    <a:pt x="18306" y="0"/>
                  </a:cubicBezTo>
                  <a:cubicBezTo>
                    <a:pt x="18892" y="0"/>
                    <a:pt x="19504" y="0"/>
                    <a:pt x="20057" y="180"/>
                  </a:cubicBezTo>
                  <a:cubicBezTo>
                    <a:pt x="20610" y="360"/>
                    <a:pt x="21105" y="72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868619" y="2887534"/>
              <a:ext cx="322132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15" fill="norm" stroke="1" extrusionOk="0">
                  <a:moveTo>
                    <a:pt x="21485" y="0"/>
                  </a:moveTo>
                  <a:cubicBezTo>
                    <a:pt x="17532" y="1685"/>
                    <a:pt x="13579" y="3370"/>
                    <a:pt x="11320" y="4443"/>
                  </a:cubicBezTo>
                  <a:cubicBezTo>
                    <a:pt x="9061" y="5515"/>
                    <a:pt x="8497" y="5974"/>
                    <a:pt x="8567" y="6281"/>
                  </a:cubicBezTo>
                  <a:cubicBezTo>
                    <a:pt x="8638" y="6587"/>
                    <a:pt x="9344" y="6740"/>
                    <a:pt x="10120" y="6817"/>
                  </a:cubicBezTo>
                  <a:cubicBezTo>
                    <a:pt x="10897" y="6894"/>
                    <a:pt x="11744" y="6894"/>
                    <a:pt x="12520" y="6970"/>
                  </a:cubicBezTo>
                  <a:cubicBezTo>
                    <a:pt x="13297" y="7047"/>
                    <a:pt x="14003" y="7200"/>
                    <a:pt x="14285" y="7736"/>
                  </a:cubicBezTo>
                  <a:cubicBezTo>
                    <a:pt x="14567" y="8272"/>
                    <a:pt x="14426" y="9191"/>
                    <a:pt x="12873" y="10723"/>
                  </a:cubicBezTo>
                  <a:cubicBezTo>
                    <a:pt x="11320" y="12255"/>
                    <a:pt x="8356" y="14400"/>
                    <a:pt x="6097" y="16009"/>
                  </a:cubicBezTo>
                  <a:cubicBezTo>
                    <a:pt x="3838" y="17617"/>
                    <a:pt x="2285" y="18689"/>
                    <a:pt x="1297" y="19532"/>
                  </a:cubicBezTo>
                  <a:cubicBezTo>
                    <a:pt x="309" y="20374"/>
                    <a:pt x="-115" y="20987"/>
                    <a:pt x="26" y="21294"/>
                  </a:cubicBezTo>
                  <a:cubicBezTo>
                    <a:pt x="167" y="21600"/>
                    <a:pt x="873" y="21600"/>
                    <a:pt x="3273" y="21217"/>
                  </a:cubicBezTo>
                  <a:cubicBezTo>
                    <a:pt x="5673" y="20834"/>
                    <a:pt x="9767" y="20068"/>
                    <a:pt x="12732" y="19379"/>
                  </a:cubicBezTo>
                  <a:cubicBezTo>
                    <a:pt x="15697" y="18689"/>
                    <a:pt x="17532" y="18077"/>
                    <a:pt x="19367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256071" y="2884784"/>
              <a:ext cx="175979" cy="28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42" fill="norm" stroke="1" extrusionOk="0">
                  <a:moveTo>
                    <a:pt x="21127" y="1150"/>
                  </a:moveTo>
                  <a:cubicBezTo>
                    <a:pt x="19602" y="677"/>
                    <a:pt x="18078" y="204"/>
                    <a:pt x="16680" y="47"/>
                  </a:cubicBezTo>
                  <a:cubicBezTo>
                    <a:pt x="15282" y="-111"/>
                    <a:pt x="14012" y="47"/>
                    <a:pt x="11598" y="1781"/>
                  </a:cubicBezTo>
                  <a:cubicBezTo>
                    <a:pt x="9183" y="3515"/>
                    <a:pt x="5626" y="6826"/>
                    <a:pt x="3212" y="9585"/>
                  </a:cubicBezTo>
                  <a:cubicBezTo>
                    <a:pt x="798" y="12344"/>
                    <a:pt x="-473" y="14552"/>
                    <a:pt x="162" y="16601"/>
                  </a:cubicBezTo>
                  <a:cubicBezTo>
                    <a:pt x="798" y="18651"/>
                    <a:pt x="3339" y="20543"/>
                    <a:pt x="6134" y="21016"/>
                  </a:cubicBezTo>
                  <a:cubicBezTo>
                    <a:pt x="8929" y="21489"/>
                    <a:pt x="11979" y="20543"/>
                    <a:pt x="15028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489200" y="2919284"/>
              <a:ext cx="1651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340"/>
                    <a:pt x="4985" y="4680"/>
                    <a:pt x="8585" y="8280"/>
                  </a:cubicBezTo>
                  <a:cubicBezTo>
                    <a:pt x="12185" y="11880"/>
                    <a:pt x="16892" y="167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516716" y="2881184"/>
              <a:ext cx="143934" cy="34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0"/>
                  </a:moveTo>
                  <a:cubicBezTo>
                    <a:pt x="19059" y="3424"/>
                    <a:pt x="16518" y="6849"/>
                    <a:pt x="13341" y="10076"/>
                  </a:cubicBezTo>
                  <a:cubicBezTo>
                    <a:pt x="10165" y="13302"/>
                    <a:pt x="6353" y="16332"/>
                    <a:pt x="3812" y="18307"/>
                  </a:cubicBezTo>
                  <a:cubicBezTo>
                    <a:pt x="1271" y="20283"/>
                    <a:pt x="0" y="21205"/>
                    <a:pt x="0" y="21402"/>
                  </a:cubicBezTo>
                  <a:cubicBezTo>
                    <a:pt x="0" y="21600"/>
                    <a:pt x="1271" y="21073"/>
                    <a:pt x="254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743200" y="3116134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755900" y="3027234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787650" y="2785934"/>
              <a:ext cx="95250" cy="1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356"/>
                  </a:moveTo>
                  <a:cubicBezTo>
                    <a:pt x="1920" y="1178"/>
                    <a:pt x="3840" y="0"/>
                    <a:pt x="6000" y="0"/>
                  </a:cubicBezTo>
                  <a:cubicBezTo>
                    <a:pt x="8160" y="0"/>
                    <a:pt x="10560" y="1178"/>
                    <a:pt x="12000" y="2749"/>
                  </a:cubicBezTo>
                  <a:cubicBezTo>
                    <a:pt x="13440" y="4320"/>
                    <a:pt x="13920" y="6284"/>
                    <a:pt x="12720" y="9033"/>
                  </a:cubicBezTo>
                  <a:cubicBezTo>
                    <a:pt x="11520" y="11782"/>
                    <a:pt x="8640" y="15316"/>
                    <a:pt x="6000" y="17673"/>
                  </a:cubicBezTo>
                  <a:cubicBezTo>
                    <a:pt x="3360" y="20029"/>
                    <a:pt x="960" y="21207"/>
                    <a:pt x="960" y="21404"/>
                  </a:cubicBezTo>
                  <a:cubicBezTo>
                    <a:pt x="960" y="21600"/>
                    <a:pt x="3360" y="20815"/>
                    <a:pt x="7200" y="19833"/>
                  </a:cubicBezTo>
                  <a:cubicBezTo>
                    <a:pt x="11040" y="18851"/>
                    <a:pt x="16320" y="17673"/>
                    <a:pt x="21600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959100" y="2855784"/>
              <a:ext cx="11606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2234" y="0"/>
                  </a:moveTo>
                  <a:cubicBezTo>
                    <a:pt x="8193" y="3260"/>
                    <a:pt x="14152" y="6521"/>
                    <a:pt x="17503" y="9306"/>
                  </a:cubicBezTo>
                  <a:cubicBezTo>
                    <a:pt x="20855" y="12091"/>
                    <a:pt x="21600" y="14400"/>
                    <a:pt x="18248" y="16370"/>
                  </a:cubicBezTo>
                  <a:cubicBezTo>
                    <a:pt x="14897" y="18340"/>
                    <a:pt x="7448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333750" y="3090734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6" y="7200"/>
                    <a:pt x="11613" y="14400"/>
                    <a:pt x="15213" y="18000"/>
                  </a:cubicBezTo>
                  <a:cubicBezTo>
                    <a:pt x="18813" y="21600"/>
                    <a:pt x="202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865033" y="2971035"/>
              <a:ext cx="154518" cy="22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2071" y="5261"/>
                  </a:moveTo>
                  <a:cubicBezTo>
                    <a:pt x="1775" y="10017"/>
                    <a:pt x="1479" y="14773"/>
                    <a:pt x="1036" y="17647"/>
                  </a:cubicBezTo>
                  <a:cubicBezTo>
                    <a:pt x="592" y="20520"/>
                    <a:pt x="0" y="21511"/>
                    <a:pt x="0" y="21016"/>
                  </a:cubicBezTo>
                  <a:cubicBezTo>
                    <a:pt x="0" y="20520"/>
                    <a:pt x="592" y="18539"/>
                    <a:pt x="1923" y="15071"/>
                  </a:cubicBezTo>
                  <a:cubicBezTo>
                    <a:pt x="3255" y="11603"/>
                    <a:pt x="5326" y="6649"/>
                    <a:pt x="6953" y="3775"/>
                  </a:cubicBezTo>
                  <a:cubicBezTo>
                    <a:pt x="8581" y="902"/>
                    <a:pt x="9764" y="109"/>
                    <a:pt x="11688" y="10"/>
                  </a:cubicBezTo>
                  <a:cubicBezTo>
                    <a:pt x="13611" y="-89"/>
                    <a:pt x="16274" y="505"/>
                    <a:pt x="18049" y="3577"/>
                  </a:cubicBezTo>
                  <a:cubicBezTo>
                    <a:pt x="19825" y="6649"/>
                    <a:pt x="20712" y="12197"/>
                    <a:pt x="21600" y="17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201267" y="2891254"/>
              <a:ext cx="154834" cy="28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26" fill="norm" stroke="1" extrusionOk="0">
                  <a:moveTo>
                    <a:pt x="21352" y="655"/>
                  </a:moveTo>
                  <a:cubicBezTo>
                    <a:pt x="17849" y="192"/>
                    <a:pt x="14347" y="-271"/>
                    <a:pt x="11428" y="192"/>
                  </a:cubicBezTo>
                  <a:cubicBezTo>
                    <a:pt x="8509" y="655"/>
                    <a:pt x="6174" y="2043"/>
                    <a:pt x="4130" y="4512"/>
                  </a:cubicBezTo>
                  <a:cubicBezTo>
                    <a:pt x="2087" y="6980"/>
                    <a:pt x="336" y="10529"/>
                    <a:pt x="44" y="13538"/>
                  </a:cubicBezTo>
                  <a:cubicBezTo>
                    <a:pt x="-248" y="16546"/>
                    <a:pt x="920" y="19015"/>
                    <a:pt x="3838" y="20172"/>
                  </a:cubicBezTo>
                  <a:cubicBezTo>
                    <a:pt x="6757" y="21329"/>
                    <a:pt x="11428" y="21175"/>
                    <a:pt x="16098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470399" y="2944684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20"/>
                    <a:pt x="10800" y="11239"/>
                    <a:pt x="14400" y="14839"/>
                  </a:cubicBezTo>
                  <a:cubicBezTo>
                    <a:pt x="18000" y="18439"/>
                    <a:pt x="198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466943" y="2975212"/>
              <a:ext cx="181257" cy="23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46" fill="norm" stroke="1" extrusionOk="0">
                  <a:moveTo>
                    <a:pt x="21508" y="112"/>
                  </a:moveTo>
                  <a:cubicBezTo>
                    <a:pt x="20252" y="-81"/>
                    <a:pt x="18996" y="-274"/>
                    <a:pt x="16108" y="1847"/>
                  </a:cubicBezTo>
                  <a:cubicBezTo>
                    <a:pt x="13220" y="3969"/>
                    <a:pt x="8699" y="8405"/>
                    <a:pt x="5936" y="11490"/>
                  </a:cubicBezTo>
                  <a:cubicBezTo>
                    <a:pt x="3173" y="14576"/>
                    <a:pt x="2168" y="16312"/>
                    <a:pt x="1415" y="17758"/>
                  </a:cubicBezTo>
                  <a:cubicBezTo>
                    <a:pt x="661" y="19205"/>
                    <a:pt x="159" y="20362"/>
                    <a:pt x="34" y="20844"/>
                  </a:cubicBezTo>
                  <a:cubicBezTo>
                    <a:pt x="-92" y="21326"/>
                    <a:pt x="159" y="21133"/>
                    <a:pt x="410" y="2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451350" y="2893884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679949" y="2868484"/>
              <a:ext cx="91836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10080" y="0"/>
                  </a:moveTo>
                  <a:cubicBezTo>
                    <a:pt x="14880" y="3840"/>
                    <a:pt x="19680" y="7680"/>
                    <a:pt x="20640" y="10920"/>
                  </a:cubicBezTo>
                  <a:cubicBezTo>
                    <a:pt x="21600" y="14160"/>
                    <a:pt x="18720" y="16800"/>
                    <a:pt x="14640" y="18480"/>
                  </a:cubicBezTo>
                  <a:cubicBezTo>
                    <a:pt x="10560" y="20160"/>
                    <a:pt x="528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838700" y="2773184"/>
              <a:ext cx="127000" cy="14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933"/>
                  </a:moveTo>
                  <a:cubicBezTo>
                    <a:pt x="1800" y="316"/>
                    <a:pt x="3600" y="-301"/>
                    <a:pt x="5400" y="162"/>
                  </a:cubicBezTo>
                  <a:cubicBezTo>
                    <a:pt x="7200" y="625"/>
                    <a:pt x="9000" y="2168"/>
                    <a:pt x="9180" y="4790"/>
                  </a:cubicBezTo>
                  <a:cubicBezTo>
                    <a:pt x="9360" y="7413"/>
                    <a:pt x="7920" y="11116"/>
                    <a:pt x="6480" y="13430"/>
                  </a:cubicBezTo>
                  <a:cubicBezTo>
                    <a:pt x="5040" y="15745"/>
                    <a:pt x="3600" y="16670"/>
                    <a:pt x="2340" y="17750"/>
                  </a:cubicBezTo>
                  <a:cubicBezTo>
                    <a:pt x="1080" y="18830"/>
                    <a:pt x="0" y="20065"/>
                    <a:pt x="540" y="20682"/>
                  </a:cubicBezTo>
                  <a:cubicBezTo>
                    <a:pt x="1080" y="21299"/>
                    <a:pt x="3240" y="21299"/>
                    <a:pt x="7020" y="21145"/>
                  </a:cubicBezTo>
                  <a:cubicBezTo>
                    <a:pt x="10800" y="20990"/>
                    <a:pt x="16200" y="20682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210922" y="2319437"/>
              <a:ext cx="298747" cy="64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6" fill="norm" stroke="1" extrusionOk="0">
                  <a:moveTo>
                    <a:pt x="2457" y="10722"/>
                  </a:moveTo>
                  <a:cubicBezTo>
                    <a:pt x="2306" y="12917"/>
                    <a:pt x="2155" y="15112"/>
                    <a:pt x="1853" y="16670"/>
                  </a:cubicBezTo>
                  <a:cubicBezTo>
                    <a:pt x="1551" y="18228"/>
                    <a:pt x="1097" y="19149"/>
                    <a:pt x="795" y="19928"/>
                  </a:cubicBezTo>
                  <a:cubicBezTo>
                    <a:pt x="493" y="20707"/>
                    <a:pt x="342" y="21345"/>
                    <a:pt x="191" y="21451"/>
                  </a:cubicBezTo>
                  <a:cubicBezTo>
                    <a:pt x="40" y="21557"/>
                    <a:pt x="-111" y="21132"/>
                    <a:pt x="116" y="19574"/>
                  </a:cubicBezTo>
                  <a:cubicBezTo>
                    <a:pt x="342" y="18016"/>
                    <a:pt x="946" y="15325"/>
                    <a:pt x="1777" y="12705"/>
                  </a:cubicBezTo>
                  <a:cubicBezTo>
                    <a:pt x="2608" y="10084"/>
                    <a:pt x="3665" y="7535"/>
                    <a:pt x="4798" y="5552"/>
                  </a:cubicBezTo>
                  <a:cubicBezTo>
                    <a:pt x="5931" y="3569"/>
                    <a:pt x="7139" y="2152"/>
                    <a:pt x="8046" y="1338"/>
                  </a:cubicBezTo>
                  <a:cubicBezTo>
                    <a:pt x="8952" y="524"/>
                    <a:pt x="9556" y="311"/>
                    <a:pt x="10236" y="169"/>
                  </a:cubicBezTo>
                  <a:cubicBezTo>
                    <a:pt x="10916" y="28"/>
                    <a:pt x="11671" y="-43"/>
                    <a:pt x="12351" y="28"/>
                  </a:cubicBezTo>
                  <a:cubicBezTo>
                    <a:pt x="13030" y="99"/>
                    <a:pt x="13634" y="311"/>
                    <a:pt x="14088" y="1055"/>
                  </a:cubicBezTo>
                  <a:cubicBezTo>
                    <a:pt x="14541" y="1798"/>
                    <a:pt x="14843" y="3073"/>
                    <a:pt x="14843" y="3923"/>
                  </a:cubicBezTo>
                  <a:cubicBezTo>
                    <a:pt x="14843" y="4773"/>
                    <a:pt x="14541" y="5198"/>
                    <a:pt x="14163" y="5587"/>
                  </a:cubicBezTo>
                  <a:cubicBezTo>
                    <a:pt x="13786" y="5977"/>
                    <a:pt x="13332" y="6331"/>
                    <a:pt x="13408" y="6402"/>
                  </a:cubicBezTo>
                  <a:cubicBezTo>
                    <a:pt x="13483" y="6472"/>
                    <a:pt x="14088" y="6260"/>
                    <a:pt x="14843" y="6154"/>
                  </a:cubicBezTo>
                  <a:cubicBezTo>
                    <a:pt x="15598" y="6047"/>
                    <a:pt x="16504" y="6047"/>
                    <a:pt x="17637" y="6366"/>
                  </a:cubicBezTo>
                  <a:cubicBezTo>
                    <a:pt x="18770" y="6685"/>
                    <a:pt x="20130" y="7322"/>
                    <a:pt x="20809" y="7889"/>
                  </a:cubicBezTo>
                  <a:cubicBezTo>
                    <a:pt x="21489" y="8455"/>
                    <a:pt x="21489" y="8951"/>
                    <a:pt x="20809" y="9447"/>
                  </a:cubicBezTo>
                  <a:cubicBezTo>
                    <a:pt x="20130" y="9943"/>
                    <a:pt x="18770" y="10438"/>
                    <a:pt x="17109" y="10757"/>
                  </a:cubicBezTo>
                  <a:cubicBezTo>
                    <a:pt x="15447" y="11076"/>
                    <a:pt x="13483" y="11217"/>
                    <a:pt x="12124" y="11253"/>
                  </a:cubicBezTo>
                  <a:cubicBezTo>
                    <a:pt x="10765" y="11288"/>
                    <a:pt x="10009" y="11217"/>
                    <a:pt x="9707" y="10969"/>
                  </a:cubicBezTo>
                  <a:cubicBezTo>
                    <a:pt x="9405" y="10722"/>
                    <a:pt x="9556" y="10297"/>
                    <a:pt x="9707" y="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378184" y="1957629"/>
              <a:ext cx="146566" cy="15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373" fill="norm" stroke="1" extrusionOk="0">
                  <a:moveTo>
                    <a:pt x="5630" y="9268"/>
                  </a:moveTo>
                  <a:cubicBezTo>
                    <a:pt x="4704" y="10888"/>
                    <a:pt x="3778" y="12508"/>
                    <a:pt x="2698" y="14668"/>
                  </a:cubicBezTo>
                  <a:cubicBezTo>
                    <a:pt x="1618" y="16828"/>
                    <a:pt x="384" y="19528"/>
                    <a:pt x="76" y="20203"/>
                  </a:cubicBezTo>
                  <a:cubicBezTo>
                    <a:pt x="-233" y="20878"/>
                    <a:pt x="384" y="19528"/>
                    <a:pt x="2390" y="16423"/>
                  </a:cubicBezTo>
                  <a:cubicBezTo>
                    <a:pt x="4396" y="13318"/>
                    <a:pt x="7790" y="8458"/>
                    <a:pt x="10104" y="5488"/>
                  </a:cubicBezTo>
                  <a:cubicBezTo>
                    <a:pt x="12418" y="2518"/>
                    <a:pt x="13653" y="1438"/>
                    <a:pt x="15041" y="628"/>
                  </a:cubicBezTo>
                  <a:cubicBezTo>
                    <a:pt x="16430" y="-182"/>
                    <a:pt x="17973" y="-722"/>
                    <a:pt x="19053" y="2383"/>
                  </a:cubicBezTo>
                  <a:cubicBezTo>
                    <a:pt x="20133" y="5488"/>
                    <a:pt x="20750" y="12238"/>
                    <a:pt x="21367" y="1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969250" y="255733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7972372" y="2614484"/>
              <a:ext cx="168328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700" fill="norm" stroke="1" extrusionOk="0">
                  <a:moveTo>
                    <a:pt x="4462" y="0"/>
                  </a:moveTo>
                  <a:cubicBezTo>
                    <a:pt x="2302" y="7200"/>
                    <a:pt x="142" y="14400"/>
                    <a:pt x="7" y="18000"/>
                  </a:cubicBezTo>
                  <a:cubicBezTo>
                    <a:pt x="-128" y="21600"/>
                    <a:pt x="1762" y="21600"/>
                    <a:pt x="5677" y="18000"/>
                  </a:cubicBezTo>
                  <a:cubicBezTo>
                    <a:pt x="9592" y="14400"/>
                    <a:pt x="15532" y="7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8432800" y="2366834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3252"/>
                    <a:pt x="2541" y="6503"/>
                    <a:pt x="6141" y="10103"/>
                  </a:cubicBezTo>
                  <a:cubicBezTo>
                    <a:pt x="9741" y="13703"/>
                    <a:pt x="15671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8458563" y="2474784"/>
              <a:ext cx="13933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5741" y="4500"/>
                    <a:pt x="10261" y="9000"/>
                    <a:pt x="6553" y="12150"/>
                  </a:cubicBezTo>
                  <a:cubicBezTo>
                    <a:pt x="2846" y="15300"/>
                    <a:pt x="912" y="17100"/>
                    <a:pt x="267" y="18450"/>
                  </a:cubicBezTo>
                  <a:cubicBezTo>
                    <a:pt x="-378" y="19800"/>
                    <a:pt x="267" y="20700"/>
                    <a:pt x="9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8464550" y="2277934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851900" y="2582734"/>
              <a:ext cx="1778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914" y="17280"/>
                    <a:pt x="11829" y="21600"/>
                    <a:pt x="15429" y="19440"/>
                  </a:cubicBezTo>
                  <a:cubicBezTo>
                    <a:pt x="19029" y="17280"/>
                    <a:pt x="20314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347200" y="2455734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120"/>
                    <a:pt x="9818" y="10240"/>
                    <a:pt x="13418" y="13840"/>
                  </a:cubicBezTo>
                  <a:cubicBezTo>
                    <a:pt x="17018" y="17440"/>
                    <a:pt x="19309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277350" y="2500184"/>
              <a:ext cx="273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23" y="1005"/>
                    <a:pt x="17247" y="2009"/>
                    <a:pt x="14065" y="4856"/>
                  </a:cubicBezTo>
                  <a:cubicBezTo>
                    <a:pt x="10884" y="7702"/>
                    <a:pt x="6698" y="12391"/>
                    <a:pt x="4186" y="15488"/>
                  </a:cubicBezTo>
                  <a:cubicBezTo>
                    <a:pt x="1674" y="18586"/>
                    <a:pt x="837" y="20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9296400" y="2369919"/>
              <a:ext cx="292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878" y="6957"/>
                    <a:pt x="3757" y="-898"/>
                    <a:pt x="7357" y="84"/>
                  </a:cubicBezTo>
                  <a:cubicBezTo>
                    <a:pt x="10957" y="1066"/>
                    <a:pt x="16278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9609269" y="2402817"/>
              <a:ext cx="264448" cy="60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89" fill="norm" stroke="1" extrusionOk="0">
                  <a:moveTo>
                    <a:pt x="10661" y="7779"/>
                  </a:moveTo>
                  <a:cubicBezTo>
                    <a:pt x="9290" y="9969"/>
                    <a:pt x="7918" y="12159"/>
                    <a:pt x="6461" y="14274"/>
                  </a:cubicBezTo>
                  <a:cubicBezTo>
                    <a:pt x="5004" y="16388"/>
                    <a:pt x="3461" y="18427"/>
                    <a:pt x="2261" y="19711"/>
                  </a:cubicBezTo>
                  <a:cubicBezTo>
                    <a:pt x="1061" y="20995"/>
                    <a:pt x="204" y="21524"/>
                    <a:pt x="32" y="21486"/>
                  </a:cubicBezTo>
                  <a:cubicBezTo>
                    <a:pt x="-139" y="21448"/>
                    <a:pt x="375" y="20844"/>
                    <a:pt x="1575" y="19258"/>
                  </a:cubicBezTo>
                  <a:cubicBezTo>
                    <a:pt x="2775" y="17672"/>
                    <a:pt x="4661" y="15104"/>
                    <a:pt x="6718" y="12499"/>
                  </a:cubicBezTo>
                  <a:cubicBezTo>
                    <a:pt x="8775" y="9893"/>
                    <a:pt x="11004" y="7250"/>
                    <a:pt x="12547" y="5437"/>
                  </a:cubicBezTo>
                  <a:cubicBezTo>
                    <a:pt x="14090" y="3625"/>
                    <a:pt x="14947" y="2643"/>
                    <a:pt x="15718" y="1888"/>
                  </a:cubicBezTo>
                  <a:cubicBezTo>
                    <a:pt x="16490" y="1132"/>
                    <a:pt x="17175" y="604"/>
                    <a:pt x="17947" y="302"/>
                  </a:cubicBezTo>
                  <a:cubicBezTo>
                    <a:pt x="18718" y="0"/>
                    <a:pt x="19575" y="-76"/>
                    <a:pt x="20004" y="75"/>
                  </a:cubicBezTo>
                  <a:cubicBezTo>
                    <a:pt x="20432" y="226"/>
                    <a:pt x="20432" y="604"/>
                    <a:pt x="20432" y="1434"/>
                  </a:cubicBezTo>
                  <a:cubicBezTo>
                    <a:pt x="20432" y="2265"/>
                    <a:pt x="20432" y="3549"/>
                    <a:pt x="20175" y="4342"/>
                  </a:cubicBezTo>
                  <a:cubicBezTo>
                    <a:pt x="19918" y="5135"/>
                    <a:pt x="19404" y="5437"/>
                    <a:pt x="18632" y="5702"/>
                  </a:cubicBezTo>
                  <a:cubicBezTo>
                    <a:pt x="17861" y="5966"/>
                    <a:pt x="16832" y="6193"/>
                    <a:pt x="16747" y="6344"/>
                  </a:cubicBezTo>
                  <a:cubicBezTo>
                    <a:pt x="16661" y="6495"/>
                    <a:pt x="17518" y="6570"/>
                    <a:pt x="18461" y="7099"/>
                  </a:cubicBezTo>
                  <a:cubicBezTo>
                    <a:pt x="19404" y="7627"/>
                    <a:pt x="20432" y="8609"/>
                    <a:pt x="20947" y="9289"/>
                  </a:cubicBezTo>
                  <a:cubicBezTo>
                    <a:pt x="21461" y="9969"/>
                    <a:pt x="21461" y="10346"/>
                    <a:pt x="21375" y="10724"/>
                  </a:cubicBezTo>
                  <a:cubicBezTo>
                    <a:pt x="21290" y="11102"/>
                    <a:pt x="21118" y="11479"/>
                    <a:pt x="20518" y="11781"/>
                  </a:cubicBezTo>
                  <a:cubicBezTo>
                    <a:pt x="19918" y="12083"/>
                    <a:pt x="18890" y="12310"/>
                    <a:pt x="17604" y="12461"/>
                  </a:cubicBezTo>
                  <a:cubicBezTo>
                    <a:pt x="16318" y="12612"/>
                    <a:pt x="14775" y="12688"/>
                    <a:pt x="13747" y="12574"/>
                  </a:cubicBezTo>
                  <a:cubicBezTo>
                    <a:pt x="12718" y="12461"/>
                    <a:pt x="12204" y="12159"/>
                    <a:pt x="12461" y="11932"/>
                  </a:cubicBezTo>
                  <a:cubicBezTo>
                    <a:pt x="12718" y="11706"/>
                    <a:pt x="13747" y="11555"/>
                    <a:pt x="14775" y="1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807485" y="2248539"/>
              <a:ext cx="149316" cy="9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66" fill="norm" stroke="1" extrusionOk="0">
                  <a:moveTo>
                    <a:pt x="5946" y="6666"/>
                  </a:moveTo>
                  <a:cubicBezTo>
                    <a:pt x="4729" y="8106"/>
                    <a:pt x="3512" y="9546"/>
                    <a:pt x="2295" y="10986"/>
                  </a:cubicBezTo>
                  <a:cubicBezTo>
                    <a:pt x="1078" y="12426"/>
                    <a:pt x="-139" y="13866"/>
                    <a:pt x="13" y="14106"/>
                  </a:cubicBezTo>
                  <a:cubicBezTo>
                    <a:pt x="165" y="14346"/>
                    <a:pt x="1686" y="13386"/>
                    <a:pt x="3816" y="11226"/>
                  </a:cubicBezTo>
                  <a:cubicBezTo>
                    <a:pt x="5946" y="9066"/>
                    <a:pt x="8684" y="5706"/>
                    <a:pt x="10661" y="3306"/>
                  </a:cubicBezTo>
                  <a:cubicBezTo>
                    <a:pt x="12638" y="906"/>
                    <a:pt x="13855" y="-534"/>
                    <a:pt x="14768" y="186"/>
                  </a:cubicBezTo>
                  <a:cubicBezTo>
                    <a:pt x="15681" y="906"/>
                    <a:pt x="16289" y="3786"/>
                    <a:pt x="16593" y="6666"/>
                  </a:cubicBezTo>
                  <a:cubicBezTo>
                    <a:pt x="16898" y="9546"/>
                    <a:pt x="16898" y="12426"/>
                    <a:pt x="17658" y="14826"/>
                  </a:cubicBezTo>
                  <a:cubicBezTo>
                    <a:pt x="18419" y="17226"/>
                    <a:pt x="19940" y="19146"/>
                    <a:pt x="21461" y="2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16936" y="4008089"/>
              <a:ext cx="184714" cy="3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64" fill="norm" stroke="1" extrusionOk="0">
                  <a:moveTo>
                    <a:pt x="2275" y="4433"/>
                  </a:moveTo>
                  <a:cubicBezTo>
                    <a:pt x="2275" y="6396"/>
                    <a:pt x="2275" y="8360"/>
                    <a:pt x="2275" y="10885"/>
                  </a:cubicBezTo>
                  <a:cubicBezTo>
                    <a:pt x="2275" y="13409"/>
                    <a:pt x="2275" y="16495"/>
                    <a:pt x="2275" y="18459"/>
                  </a:cubicBezTo>
                  <a:cubicBezTo>
                    <a:pt x="2275" y="20422"/>
                    <a:pt x="2275" y="21264"/>
                    <a:pt x="2029" y="21264"/>
                  </a:cubicBezTo>
                  <a:cubicBezTo>
                    <a:pt x="1784" y="21264"/>
                    <a:pt x="1293" y="20422"/>
                    <a:pt x="802" y="18108"/>
                  </a:cubicBezTo>
                  <a:cubicBezTo>
                    <a:pt x="311" y="15794"/>
                    <a:pt x="-180" y="12007"/>
                    <a:pt x="65" y="8921"/>
                  </a:cubicBezTo>
                  <a:cubicBezTo>
                    <a:pt x="311" y="5835"/>
                    <a:pt x="1293" y="3451"/>
                    <a:pt x="3011" y="1908"/>
                  </a:cubicBezTo>
                  <a:cubicBezTo>
                    <a:pt x="4729" y="365"/>
                    <a:pt x="7184" y="-336"/>
                    <a:pt x="10006" y="155"/>
                  </a:cubicBezTo>
                  <a:cubicBezTo>
                    <a:pt x="12829" y="646"/>
                    <a:pt x="16020" y="2329"/>
                    <a:pt x="17984" y="5064"/>
                  </a:cubicBezTo>
                  <a:cubicBezTo>
                    <a:pt x="19947" y="7799"/>
                    <a:pt x="20684" y="11586"/>
                    <a:pt x="21420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17550" y="4036884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23900" y="4163884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060450" y="3904623"/>
              <a:ext cx="192147" cy="33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9" fill="norm" stroke="1" extrusionOk="0">
                  <a:moveTo>
                    <a:pt x="2817" y="3171"/>
                  </a:moveTo>
                  <a:cubicBezTo>
                    <a:pt x="2817" y="2496"/>
                    <a:pt x="2817" y="1821"/>
                    <a:pt x="4343" y="1281"/>
                  </a:cubicBezTo>
                  <a:cubicBezTo>
                    <a:pt x="5870" y="741"/>
                    <a:pt x="8922" y="336"/>
                    <a:pt x="11035" y="134"/>
                  </a:cubicBezTo>
                  <a:cubicBezTo>
                    <a:pt x="13148" y="-69"/>
                    <a:pt x="14322" y="-69"/>
                    <a:pt x="15143" y="336"/>
                  </a:cubicBezTo>
                  <a:cubicBezTo>
                    <a:pt x="15965" y="741"/>
                    <a:pt x="16435" y="1551"/>
                    <a:pt x="15965" y="2699"/>
                  </a:cubicBezTo>
                  <a:cubicBezTo>
                    <a:pt x="15496" y="3846"/>
                    <a:pt x="14087" y="5331"/>
                    <a:pt x="13030" y="6411"/>
                  </a:cubicBezTo>
                  <a:cubicBezTo>
                    <a:pt x="11974" y="7491"/>
                    <a:pt x="11270" y="8166"/>
                    <a:pt x="10565" y="8773"/>
                  </a:cubicBezTo>
                  <a:cubicBezTo>
                    <a:pt x="9861" y="9381"/>
                    <a:pt x="9157" y="9921"/>
                    <a:pt x="9626" y="10393"/>
                  </a:cubicBezTo>
                  <a:cubicBezTo>
                    <a:pt x="10096" y="10866"/>
                    <a:pt x="11739" y="11271"/>
                    <a:pt x="13852" y="11946"/>
                  </a:cubicBezTo>
                  <a:cubicBezTo>
                    <a:pt x="15965" y="12621"/>
                    <a:pt x="18548" y="13566"/>
                    <a:pt x="19957" y="14511"/>
                  </a:cubicBezTo>
                  <a:cubicBezTo>
                    <a:pt x="21365" y="15456"/>
                    <a:pt x="21600" y="16401"/>
                    <a:pt x="21013" y="17481"/>
                  </a:cubicBezTo>
                  <a:cubicBezTo>
                    <a:pt x="20426" y="18561"/>
                    <a:pt x="19017" y="19776"/>
                    <a:pt x="15848" y="20518"/>
                  </a:cubicBezTo>
                  <a:cubicBezTo>
                    <a:pt x="12678" y="21261"/>
                    <a:pt x="7748" y="21531"/>
                    <a:pt x="4813" y="21396"/>
                  </a:cubicBezTo>
                  <a:cubicBezTo>
                    <a:pt x="1878" y="21261"/>
                    <a:pt x="939" y="20721"/>
                    <a:pt x="0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152650" y="3947984"/>
              <a:ext cx="203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2850"/>
                    <a:pt x="8100" y="5700"/>
                    <a:pt x="11700" y="9300"/>
                  </a:cubicBezTo>
                  <a:cubicBezTo>
                    <a:pt x="15300" y="12900"/>
                    <a:pt x="18450" y="17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203450" y="3947984"/>
              <a:ext cx="2095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122"/>
                    <a:pt x="19418" y="244"/>
                    <a:pt x="17891" y="1403"/>
                  </a:cubicBezTo>
                  <a:cubicBezTo>
                    <a:pt x="16364" y="2563"/>
                    <a:pt x="14400" y="4759"/>
                    <a:pt x="12109" y="7505"/>
                  </a:cubicBezTo>
                  <a:cubicBezTo>
                    <a:pt x="9818" y="10251"/>
                    <a:pt x="7200" y="13546"/>
                    <a:pt x="5127" y="15986"/>
                  </a:cubicBezTo>
                  <a:cubicBezTo>
                    <a:pt x="3055" y="18427"/>
                    <a:pt x="1527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152650" y="3840034"/>
              <a:ext cx="298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15840"/>
                    <a:pt x="919" y="10080"/>
                    <a:pt x="2604" y="6480"/>
                  </a:cubicBezTo>
                  <a:cubicBezTo>
                    <a:pt x="4289" y="2880"/>
                    <a:pt x="7200" y="1440"/>
                    <a:pt x="10570" y="720"/>
                  </a:cubicBezTo>
                  <a:cubicBezTo>
                    <a:pt x="13940" y="0"/>
                    <a:pt x="1777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559050" y="404958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603500" y="4151184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125148" y="3860802"/>
              <a:ext cx="195902" cy="29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3" fill="norm" stroke="1" extrusionOk="0">
                  <a:moveTo>
                    <a:pt x="1986" y="5977"/>
                  </a:moveTo>
                  <a:cubicBezTo>
                    <a:pt x="1986" y="4569"/>
                    <a:pt x="1986" y="3160"/>
                    <a:pt x="4077" y="2064"/>
                  </a:cubicBezTo>
                  <a:cubicBezTo>
                    <a:pt x="6167" y="969"/>
                    <a:pt x="10348" y="186"/>
                    <a:pt x="12902" y="30"/>
                  </a:cubicBezTo>
                  <a:cubicBezTo>
                    <a:pt x="15457" y="-127"/>
                    <a:pt x="16386" y="343"/>
                    <a:pt x="16619" y="1360"/>
                  </a:cubicBezTo>
                  <a:cubicBezTo>
                    <a:pt x="16851" y="2377"/>
                    <a:pt x="16386" y="3943"/>
                    <a:pt x="13715" y="6916"/>
                  </a:cubicBezTo>
                  <a:cubicBezTo>
                    <a:pt x="11044" y="9890"/>
                    <a:pt x="6167" y="14273"/>
                    <a:pt x="3380" y="16777"/>
                  </a:cubicBezTo>
                  <a:cubicBezTo>
                    <a:pt x="593" y="19282"/>
                    <a:pt x="-104" y="19908"/>
                    <a:pt x="12" y="20456"/>
                  </a:cubicBezTo>
                  <a:cubicBezTo>
                    <a:pt x="128" y="21003"/>
                    <a:pt x="1057" y="21473"/>
                    <a:pt x="3031" y="21473"/>
                  </a:cubicBezTo>
                  <a:cubicBezTo>
                    <a:pt x="5006" y="21473"/>
                    <a:pt x="8025" y="21003"/>
                    <a:pt x="11277" y="20690"/>
                  </a:cubicBezTo>
                  <a:cubicBezTo>
                    <a:pt x="14528" y="20377"/>
                    <a:pt x="18012" y="20221"/>
                    <a:pt x="21496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397250" y="3998784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7486"/>
                    <a:pt x="11345" y="13371"/>
                    <a:pt x="14945" y="9771"/>
                  </a:cubicBezTo>
                  <a:cubicBezTo>
                    <a:pt x="18545" y="6171"/>
                    <a:pt x="200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524250" y="3954334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708957" y="3833684"/>
              <a:ext cx="107393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8" fill="norm" stroke="1" extrusionOk="0">
                  <a:moveTo>
                    <a:pt x="11323" y="0"/>
                  </a:moveTo>
                  <a:cubicBezTo>
                    <a:pt x="7935" y="5400"/>
                    <a:pt x="4547" y="10800"/>
                    <a:pt x="2641" y="13950"/>
                  </a:cubicBezTo>
                  <a:cubicBezTo>
                    <a:pt x="735" y="17100"/>
                    <a:pt x="312" y="18000"/>
                    <a:pt x="100" y="18900"/>
                  </a:cubicBezTo>
                  <a:cubicBezTo>
                    <a:pt x="-112" y="19800"/>
                    <a:pt x="-112" y="20700"/>
                    <a:pt x="1370" y="21150"/>
                  </a:cubicBezTo>
                  <a:cubicBezTo>
                    <a:pt x="2853" y="21600"/>
                    <a:pt x="5817" y="21600"/>
                    <a:pt x="9417" y="20970"/>
                  </a:cubicBezTo>
                  <a:cubicBezTo>
                    <a:pt x="13017" y="20340"/>
                    <a:pt x="17253" y="19080"/>
                    <a:pt x="21488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803650" y="3979734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924300" y="4017834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026164" y="3947984"/>
              <a:ext cx="3148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15660" y="3360"/>
                    <a:pt x="9900" y="6720"/>
                    <a:pt x="6300" y="9600"/>
                  </a:cubicBezTo>
                  <a:cubicBezTo>
                    <a:pt x="2700" y="12480"/>
                    <a:pt x="1260" y="14880"/>
                    <a:pt x="540" y="16680"/>
                  </a:cubicBezTo>
                  <a:cubicBezTo>
                    <a:pt x="-180" y="18480"/>
                    <a:pt x="-180" y="19680"/>
                    <a:pt x="540" y="20400"/>
                  </a:cubicBezTo>
                  <a:cubicBezTo>
                    <a:pt x="1260" y="21120"/>
                    <a:pt x="2700" y="21360"/>
                    <a:pt x="41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152976" y="3947984"/>
              <a:ext cx="154836" cy="169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82" fill="norm" stroke="1" extrusionOk="0">
                  <a:moveTo>
                    <a:pt x="10222" y="1600"/>
                  </a:moveTo>
                  <a:cubicBezTo>
                    <a:pt x="9085" y="800"/>
                    <a:pt x="7948" y="0"/>
                    <a:pt x="6811" y="0"/>
                  </a:cubicBezTo>
                  <a:cubicBezTo>
                    <a:pt x="5674" y="0"/>
                    <a:pt x="4538" y="800"/>
                    <a:pt x="3259" y="4000"/>
                  </a:cubicBezTo>
                  <a:cubicBezTo>
                    <a:pt x="1980" y="7200"/>
                    <a:pt x="559" y="12800"/>
                    <a:pt x="132" y="16267"/>
                  </a:cubicBezTo>
                  <a:cubicBezTo>
                    <a:pt x="-294" y="19733"/>
                    <a:pt x="274" y="21067"/>
                    <a:pt x="2406" y="21333"/>
                  </a:cubicBezTo>
                  <a:cubicBezTo>
                    <a:pt x="4538" y="21600"/>
                    <a:pt x="8232" y="20800"/>
                    <a:pt x="11643" y="18133"/>
                  </a:cubicBezTo>
                  <a:cubicBezTo>
                    <a:pt x="15053" y="15467"/>
                    <a:pt x="18180" y="10933"/>
                    <a:pt x="19743" y="8000"/>
                  </a:cubicBezTo>
                  <a:cubicBezTo>
                    <a:pt x="21306" y="5067"/>
                    <a:pt x="21306" y="3733"/>
                    <a:pt x="18464" y="3200"/>
                  </a:cubicBezTo>
                  <a:cubicBezTo>
                    <a:pt x="15622" y="2667"/>
                    <a:pt x="9938" y="2933"/>
                    <a:pt x="4253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403600" y="4208334"/>
              <a:ext cx="774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3" y="19800"/>
                    <a:pt x="4485" y="18000"/>
                    <a:pt x="6610" y="15750"/>
                  </a:cubicBezTo>
                  <a:cubicBezTo>
                    <a:pt x="8734" y="13500"/>
                    <a:pt x="10741" y="10800"/>
                    <a:pt x="13072" y="8550"/>
                  </a:cubicBezTo>
                  <a:cubicBezTo>
                    <a:pt x="15403" y="6300"/>
                    <a:pt x="18059" y="4500"/>
                    <a:pt x="19534" y="3150"/>
                  </a:cubicBezTo>
                  <a:cubicBezTo>
                    <a:pt x="21010" y="1800"/>
                    <a:pt x="2130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3810000" y="4291796"/>
              <a:ext cx="149627" cy="20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43" fill="norm" stroke="1" extrusionOk="0">
                  <a:moveTo>
                    <a:pt x="0" y="2550"/>
                  </a:moveTo>
                  <a:cubicBezTo>
                    <a:pt x="888" y="1668"/>
                    <a:pt x="1775" y="787"/>
                    <a:pt x="3847" y="346"/>
                  </a:cubicBezTo>
                  <a:cubicBezTo>
                    <a:pt x="5918" y="-95"/>
                    <a:pt x="9173" y="-95"/>
                    <a:pt x="11540" y="236"/>
                  </a:cubicBezTo>
                  <a:cubicBezTo>
                    <a:pt x="13907" y="566"/>
                    <a:pt x="15386" y="1227"/>
                    <a:pt x="16126" y="2219"/>
                  </a:cubicBezTo>
                  <a:cubicBezTo>
                    <a:pt x="16866" y="3211"/>
                    <a:pt x="16866" y="4534"/>
                    <a:pt x="16126" y="5966"/>
                  </a:cubicBezTo>
                  <a:cubicBezTo>
                    <a:pt x="15386" y="7399"/>
                    <a:pt x="13907" y="8942"/>
                    <a:pt x="13907" y="9934"/>
                  </a:cubicBezTo>
                  <a:cubicBezTo>
                    <a:pt x="13907" y="10925"/>
                    <a:pt x="15386" y="11366"/>
                    <a:pt x="16718" y="11917"/>
                  </a:cubicBezTo>
                  <a:cubicBezTo>
                    <a:pt x="18049" y="12468"/>
                    <a:pt x="19233" y="13129"/>
                    <a:pt x="20121" y="14011"/>
                  </a:cubicBezTo>
                  <a:cubicBezTo>
                    <a:pt x="21008" y="14893"/>
                    <a:pt x="21600" y="15995"/>
                    <a:pt x="19381" y="17317"/>
                  </a:cubicBezTo>
                  <a:cubicBezTo>
                    <a:pt x="17162" y="18640"/>
                    <a:pt x="12132" y="20183"/>
                    <a:pt x="8877" y="20844"/>
                  </a:cubicBezTo>
                  <a:cubicBezTo>
                    <a:pt x="5622" y="21505"/>
                    <a:pt x="4142" y="21285"/>
                    <a:pt x="3551" y="20623"/>
                  </a:cubicBezTo>
                  <a:cubicBezTo>
                    <a:pt x="2959" y="19962"/>
                    <a:pt x="3255" y="18860"/>
                    <a:pt x="4142" y="17868"/>
                  </a:cubicBezTo>
                  <a:cubicBezTo>
                    <a:pt x="5030" y="16876"/>
                    <a:pt x="6510" y="15995"/>
                    <a:pt x="7989" y="15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521200" y="4128677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502150" y="422738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863536" y="4016612"/>
              <a:ext cx="222814" cy="210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9" fill="norm" stroke="1" extrusionOk="0">
                  <a:moveTo>
                    <a:pt x="665" y="5957"/>
                  </a:moveTo>
                  <a:cubicBezTo>
                    <a:pt x="258" y="4877"/>
                    <a:pt x="-150" y="3797"/>
                    <a:pt x="54" y="2933"/>
                  </a:cubicBezTo>
                  <a:cubicBezTo>
                    <a:pt x="258" y="2069"/>
                    <a:pt x="1073" y="1421"/>
                    <a:pt x="2703" y="881"/>
                  </a:cubicBezTo>
                  <a:cubicBezTo>
                    <a:pt x="4333" y="341"/>
                    <a:pt x="6778" y="-91"/>
                    <a:pt x="8408" y="17"/>
                  </a:cubicBezTo>
                  <a:cubicBezTo>
                    <a:pt x="10039" y="125"/>
                    <a:pt x="10854" y="773"/>
                    <a:pt x="10752" y="2825"/>
                  </a:cubicBezTo>
                  <a:cubicBezTo>
                    <a:pt x="10650" y="4877"/>
                    <a:pt x="9631" y="8333"/>
                    <a:pt x="8816" y="10601"/>
                  </a:cubicBezTo>
                  <a:cubicBezTo>
                    <a:pt x="8001" y="12869"/>
                    <a:pt x="7390" y="13949"/>
                    <a:pt x="6371" y="15569"/>
                  </a:cubicBezTo>
                  <a:cubicBezTo>
                    <a:pt x="5352" y="17189"/>
                    <a:pt x="3925" y="19349"/>
                    <a:pt x="3824" y="20429"/>
                  </a:cubicBezTo>
                  <a:cubicBezTo>
                    <a:pt x="3722" y="21509"/>
                    <a:pt x="4944" y="21509"/>
                    <a:pt x="8103" y="21509"/>
                  </a:cubicBezTo>
                  <a:cubicBezTo>
                    <a:pt x="11261" y="21509"/>
                    <a:pt x="16356" y="21509"/>
                    <a:pt x="2145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083300" y="3925669"/>
              <a:ext cx="139700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506"/>
                  </a:moveTo>
                  <a:cubicBezTo>
                    <a:pt x="982" y="1177"/>
                    <a:pt x="1964" y="-152"/>
                    <a:pt x="3273" y="14"/>
                  </a:cubicBezTo>
                  <a:cubicBezTo>
                    <a:pt x="4582" y="180"/>
                    <a:pt x="6218" y="1842"/>
                    <a:pt x="9327" y="5663"/>
                  </a:cubicBezTo>
                  <a:cubicBezTo>
                    <a:pt x="12436" y="9485"/>
                    <a:pt x="17018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146800" y="3935284"/>
              <a:ext cx="177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6586" y="1176"/>
                  </a:cubicBezTo>
                  <a:cubicBezTo>
                    <a:pt x="14657" y="2351"/>
                    <a:pt x="12343" y="4702"/>
                    <a:pt x="9643" y="7935"/>
                  </a:cubicBezTo>
                  <a:cubicBezTo>
                    <a:pt x="6943" y="11167"/>
                    <a:pt x="3857" y="15282"/>
                    <a:pt x="2186" y="17706"/>
                  </a:cubicBezTo>
                  <a:cubicBezTo>
                    <a:pt x="514" y="20131"/>
                    <a:pt x="257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064250" y="3776534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5600"/>
                    <a:pt x="9834" y="9600"/>
                    <a:pt x="13434" y="6000"/>
                  </a:cubicBezTo>
                  <a:cubicBezTo>
                    <a:pt x="17034" y="2400"/>
                    <a:pt x="1931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451600" y="4100384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445250" y="4195634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927850" y="3974908"/>
              <a:ext cx="131309" cy="25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73" fill="norm" stroke="1" extrusionOk="0">
                  <a:moveTo>
                    <a:pt x="5982" y="1998"/>
                  </a:moveTo>
                  <a:cubicBezTo>
                    <a:pt x="6978" y="1289"/>
                    <a:pt x="7975" y="581"/>
                    <a:pt x="9471" y="227"/>
                  </a:cubicBezTo>
                  <a:cubicBezTo>
                    <a:pt x="10966" y="-127"/>
                    <a:pt x="12960" y="-127"/>
                    <a:pt x="14455" y="670"/>
                  </a:cubicBezTo>
                  <a:cubicBezTo>
                    <a:pt x="15951" y="1466"/>
                    <a:pt x="16948" y="3060"/>
                    <a:pt x="16782" y="4299"/>
                  </a:cubicBezTo>
                  <a:cubicBezTo>
                    <a:pt x="16615" y="5539"/>
                    <a:pt x="15286" y="6424"/>
                    <a:pt x="13957" y="7221"/>
                  </a:cubicBezTo>
                  <a:cubicBezTo>
                    <a:pt x="12628" y="8017"/>
                    <a:pt x="11298" y="8725"/>
                    <a:pt x="11298" y="9345"/>
                  </a:cubicBezTo>
                  <a:cubicBezTo>
                    <a:pt x="11298" y="9965"/>
                    <a:pt x="12628" y="10496"/>
                    <a:pt x="14123" y="10939"/>
                  </a:cubicBezTo>
                  <a:cubicBezTo>
                    <a:pt x="15618" y="11381"/>
                    <a:pt x="17280" y="11735"/>
                    <a:pt x="18775" y="12266"/>
                  </a:cubicBezTo>
                  <a:cubicBezTo>
                    <a:pt x="20271" y="12798"/>
                    <a:pt x="21600" y="13506"/>
                    <a:pt x="19606" y="15011"/>
                  </a:cubicBezTo>
                  <a:cubicBezTo>
                    <a:pt x="17612" y="16516"/>
                    <a:pt x="12295" y="18817"/>
                    <a:pt x="8640" y="20057"/>
                  </a:cubicBezTo>
                  <a:cubicBezTo>
                    <a:pt x="4985" y="21296"/>
                    <a:pt x="2991" y="21473"/>
                    <a:pt x="1828" y="21473"/>
                  </a:cubicBezTo>
                  <a:cubicBezTo>
                    <a:pt x="665" y="21473"/>
                    <a:pt x="332" y="21296"/>
                    <a:pt x="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137400" y="411308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223855" y="4049584"/>
              <a:ext cx="278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15"/>
                    <a:pt x="4867" y="11631"/>
                    <a:pt x="1782" y="15231"/>
                  </a:cubicBezTo>
                  <a:cubicBezTo>
                    <a:pt x="-1304" y="18831"/>
                    <a:pt x="239" y="2021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410450" y="3943751"/>
              <a:ext cx="114300" cy="24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477"/>
                  </a:moveTo>
                  <a:cubicBezTo>
                    <a:pt x="18800" y="738"/>
                    <a:pt x="16000" y="0"/>
                    <a:pt x="12600" y="0"/>
                  </a:cubicBezTo>
                  <a:cubicBezTo>
                    <a:pt x="9200" y="0"/>
                    <a:pt x="5200" y="738"/>
                    <a:pt x="4200" y="2677"/>
                  </a:cubicBezTo>
                  <a:cubicBezTo>
                    <a:pt x="3200" y="4615"/>
                    <a:pt x="5200" y="7754"/>
                    <a:pt x="7000" y="10523"/>
                  </a:cubicBezTo>
                  <a:cubicBezTo>
                    <a:pt x="8800" y="13292"/>
                    <a:pt x="10400" y="15692"/>
                    <a:pt x="11000" y="17354"/>
                  </a:cubicBezTo>
                  <a:cubicBezTo>
                    <a:pt x="11600" y="19015"/>
                    <a:pt x="11200" y="19938"/>
                    <a:pt x="10000" y="20585"/>
                  </a:cubicBezTo>
                  <a:cubicBezTo>
                    <a:pt x="8800" y="21231"/>
                    <a:pt x="6800" y="21600"/>
                    <a:pt x="5000" y="21508"/>
                  </a:cubicBezTo>
                  <a:cubicBezTo>
                    <a:pt x="3200" y="21415"/>
                    <a:pt x="1600" y="20862"/>
                    <a:pt x="0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467600" y="3941634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626350" y="409403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732037" y="4024184"/>
              <a:ext cx="34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840"/>
                    <a:pt x="5170" y="7680"/>
                    <a:pt x="1993" y="11280"/>
                  </a:cubicBezTo>
                  <a:cubicBezTo>
                    <a:pt x="-1183" y="14880"/>
                    <a:pt x="88" y="1824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879220" y="3970354"/>
              <a:ext cx="191631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7" fill="norm" stroke="1" extrusionOk="0">
                  <a:moveTo>
                    <a:pt x="126" y="911"/>
                  </a:moveTo>
                  <a:cubicBezTo>
                    <a:pt x="1076" y="294"/>
                    <a:pt x="2025" y="-323"/>
                    <a:pt x="4280" y="191"/>
                  </a:cubicBezTo>
                  <a:cubicBezTo>
                    <a:pt x="6535" y="706"/>
                    <a:pt x="10096" y="2351"/>
                    <a:pt x="11757" y="4306"/>
                  </a:cubicBezTo>
                  <a:cubicBezTo>
                    <a:pt x="13419" y="6260"/>
                    <a:pt x="13181" y="8523"/>
                    <a:pt x="11401" y="10786"/>
                  </a:cubicBezTo>
                  <a:cubicBezTo>
                    <a:pt x="9621" y="13048"/>
                    <a:pt x="6298" y="15311"/>
                    <a:pt x="3924" y="17060"/>
                  </a:cubicBezTo>
                  <a:cubicBezTo>
                    <a:pt x="1551" y="18808"/>
                    <a:pt x="126" y="20043"/>
                    <a:pt x="8" y="20660"/>
                  </a:cubicBezTo>
                  <a:cubicBezTo>
                    <a:pt x="-111" y="21277"/>
                    <a:pt x="1076" y="21277"/>
                    <a:pt x="4874" y="21277"/>
                  </a:cubicBezTo>
                  <a:cubicBezTo>
                    <a:pt x="8671" y="21277"/>
                    <a:pt x="15080" y="21277"/>
                    <a:pt x="21489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042150" y="4314167"/>
              <a:ext cx="82550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8" y="17280"/>
                    <a:pt x="2437" y="12960"/>
                    <a:pt x="4209" y="8640"/>
                  </a:cubicBezTo>
                  <a:cubicBezTo>
                    <a:pt x="5982" y="4320"/>
                    <a:pt x="8308" y="0"/>
                    <a:pt x="10357" y="0"/>
                  </a:cubicBezTo>
                  <a:cubicBezTo>
                    <a:pt x="12406" y="0"/>
                    <a:pt x="14178" y="4320"/>
                    <a:pt x="16006" y="6480"/>
                  </a:cubicBezTo>
                  <a:cubicBezTo>
                    <a:pt x="17834" y="8640"/>
                    <a:pt x="19717" y="864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378699" y="4401744"/>
              <a:ext cx="185210" cy="19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11" fill="norm" stroke="1" extrusionOk="0">
                  <a:moveTo>
                    <a:pt x="5097" y="3234"/>
                  </a:moveTo>
                  <a:cubicBezTo>
                    <a:pt x="5825" y="2285"/>
                    <a:pt x="6553" y="1335"/>
                    <a:pt x="8616" y="742"/>
                  </a:cubicBezTo>
                  <a:cubicBezTo>
                    <a:pt x="10679" y="148"/>
                    <a:pt x="14076" y="-89"/>
                    <a:pt x="16382" y="30"/>
                  </a:cubicBezTo>
                  <a:cubicBezTo>
                    <a:pt x="18688" y="148"/>
                    <a:pt x="19901" y="623"/>
                    <a:pt x="20629" y="1454"/>
                  </a:cubicBezTo>
                  <a:cubicBezTo>
                    <a:pt x="21357" y="2285"/>
                    <a:pt x="21600" y="3471"/>
                    <a:pt x="20387" y="5014"/>
                  </a:cubicBezTo>
                  <a:cubicBezTo>
                    <a:pt x="19173" y="6557"/>
                    <a:pt x="16503" y="8456"/>
                    <a:pt x="14683" y="9762"/>
                  </a:cubicBezTo>
                  <a:cubicBezTo>
                    <a:pt x="12863" y="11067"/>
                    <a:pt x="11892" y="11779"/>
                    <a:pt x="12013" y="12491"/>
                  </a:cubicBezTo>
                  <a:cubicBezTo>
                    <a:pt x="12135" y="13203"/>
                    <a:pt x="13348" y="13915"/>
                    <a:pt x="14562" y="14509"/>
                  </a:cubicBezTo>
                  <a:cubicBezTo>
                    <a:pt x="15775" y="15102"/>
                    <a:pt x="16989" y="15577"/>
                    <a:pt x="17717" y="16408"/>
                  </a:cubicBezTo>
                  <a:cubicBezTo>
                    <a:pt x="18445" y="17238"/>
                    <a:pt x="18688" y="18425"/>
                    <a:pt x="17717" y="19493"/>
                  </a:cubicBezTo>
                  <a:cubicBezTo>
                    <a:pt x="16746" y="20562"/>
                    <a:pt x="14562" y="21511"/>
                    <a:pt x="11407" y="21511"/>
                  </a:cubicBezTo>
                  <a:cubicBezTo>
                    <a:pt x="8252" y="21511"/>
                    <a:pt x="4126" y="20562"/>
                    <a:pt x="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382000" y="4265484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3411" y="2700"/>
                    <a:pt x="6821" y="0"/>
                    <a:pt x="10421" y="0"/>
                  </a:cubicBezTo>
                  <a:cubicBezTo>
                    <a:pt x="14021" y="0"/>
                    <a:pt x="17811" y="2700"/>
                    <a:pt x="19705" y="6750"/>
                  </a:cubicBezTo>
                  <a:cubicBezTo>
                    <a:pt x="21600" y="10800"/>
                    <a:pt x="216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362950" y="4341684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839200" y="4113084"/>
              <a:ext cx="31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886"/>
                    <a:pt x="10080" y="9771"/>
                    <a:pt x="6480" y="13371"/>
                  </a:cubicBezTo>
                  <a:cubicBezTo>
                    <a:pt x="2880" y="16971"/>
                    <a:pt x="144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913035" y="4156123"/>
              <a:ext cx="128040" cy="12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949" fill="norm" stroke="1" extrusionOk="0">
                  <a:moveTo>
                    <a:pt x="14784" y="244"/>
                  </a:moveTo>
                  <a:cubicBezTo>
                    <a:pt x="12384" y="-122"/>
                    <a:pt x="9984" y="-488"/>
                    <a:pt x="7241" y="2441"/>
                  </a:cubicBezTo>
                  <a:cubicBezTo>
                    <a:pt x="4498" y="5370"/>
                    <a:pt x="1412" y="11593"/>
                    <a:pt x="384" y="15437"/>
                  </a:cubicBezTo>
                  <a:cubicBezTo>
                    <a:pt x="-645" y="19281"/>
                    <a:pt x="384" y="20746"/>
                    <a:pt x="3641" y="20929"/>
                  </a:cubicBezTo>
                  <a:cubicBezTo>
                    <a:pt x="6898" y="21112"/>
                    <a:pt x="12384" y="20014"/>
                    <a:pt x="15641" y="18732"/>
                  </a:cubicBezTo>
                  <a:cubicBezTo>
                    <a:pt x="18898" y="17451"/>
                    <a:pt x="19926" y="15987"/>
                    <a:pt x="20441" y="13973"/>
                  </a:cubicBezTo>
                  <a:cubicBezTo>
                    <a:pt x="20955" y="11959"/>
                    <a:pt x="20955" y="9397"/>
                    <a:pt x="19241" y="8115"/>
                  </a:cubicBezTo>
                  <a:cubicBezTo>
                    <a:pt x="17526" y="6834"/>
                    <a:pt x="14098" y="6834"/>
                    <a:pt x="10669" y="6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011592" y="4157534"/>
              <a:ext cx="18955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093" y="939"/>
                    <a:pt x="16693" y="1878"/>
                    <a:pt x="13453" y="4383"/>
                  </a:cubicBezTo>
                  <a:cubicBezTo>
                    <a:pt x="10213" y="6887"/>
                    <a:pt x="6133" y="10957"/>
                    <a:pt x="3613" y="13774"/>
                  </a:cubicBezTo>
                  <a:cubicBezTo>
                    <a:pt x="1093" y="16591"/>
                    <a:pt x="133" y="18157"/>
                    <a:pt x="13" y="19252"/>
                  </a:cubicBezTo>
                  <a:cubicBezTo>
                    <a:pt x="-107" y="20348"/>
                    <a:pt x="613" y="20974"/>
                    <a:pt x="1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061449" y="4311114"/>
              <a:ext cx="152739" cy="18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73" fill="norm" stroke="1" extrusionOk="0">
                  <a:moveTo>
                    <a:pt x="11384" y="3466"/>
                  </a:moveTo>
                  <a:cubicBezTo>
                    <a:pt x="11676" y="2266"/>
                    <a:pt x="11968" y="1066"/>
                    <a:pt x="12843" y="466"/>
                  </a:cubicBezTo>
                  <a:cubicBezTo>
                    <a:pt x="13719" y="-134"/>
                    <a:pt x="15178" y="-134"/>
                    <a:pt x="16346" y="346"/>
                  </a:cubicBezTo>
                  <a:cubicBezTo>
                    <a:pt x="17514" y="826"/>
                    <a:pt x="18389" y="1786"/>
                    <a:pt x="18973" y="2866"/>
                  </a:cubicBezTo>
                  <a:cubicBezTo>
                    <a:pt x="19557" y="3946"/>
                    <a:pt x="19849" y="5146"/>
                    <a:pt x="19265" y="6466"/>
                  </a:cubicBezTo>
                  <a:cubicBezTo>
                    <a:pt x="18681" y="7786"/>
                    <a:pt x="17222" y="9226"/>
                    <a:pt x="17368" y="10426"/>
                  </a:cubicBezTo>
                  <a:cubicBezTo>
                    <a:pt x="17514" y="11626"/>
                    <a:pt x="19265" y="12586"/>
                    <a:pt x="20286" y="13906"/>
                  </a:cubicBezTo>
                  <a:cubicBezTo>
                    <a:pt x="21308" y="15226"/>
                    <a:pt x="21600" y="16906"/>
                    <a:pt x="19411" y="18346"/>
                  </a:cubicBezTo>
                  <a:cubicBezTo>
                    <a:pt x="17222" y="19786"/>
                    <a:pt x="12551" y="20986"/>
                    <a:pt x="8903" y="21226"/>
                  </a:cubicBezTo>
                  <a:cubicBezTo>
                    <a:pt x="5254" y="21466"/>
                    <a:pt x="2627" y="20746"/>
                    <a:pt x="0" y="2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06925" y="4963984"/>
              <a:ext cx="247176" cy="30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44" fill="norm" stroke="1" extrusionOk="0">
                  <a:moveTo>
                    <a:pt x="21376" y="0"/>
                  </a:moveTo>
                  <a:cubicBezTo>
                    <a:pt x="16983" y="1184"/>
                    <a:pt x="12590" y="2367"/>
                    <a:pt x="9844" y="3181"/>
                  </a:cubicBezTo>
                  <a:cubicBezTo>
                    <a:pt x="7098" y="3995"/>
                    <a:pt x="6000" y="4438"/>
                    <a:pt x="4901" y="5030"/>
                  </a:cubicBezTo>
                  <a:cubicBezTo>
                    <a:pt x="3803" y="5622"/>
                    <a:pt x="2705" y="6362"/>
                    <a:pt x="2705" y="6805"/>
                  </a:cubicBezTo>
                  <a:cubicBezTo>
                    <a:pt x="2705" y="7249"/>
                    <a:pt x="3803" y="7397"/>
                    <a:pt x="5817" y="7397"/>
                  </a:cubicBezTo>
                  <a:cubicBezTo>
                    <a:pt x="7830" y="7397"/>
                    <a:pt x="10759" y="7249"/>
                    <a:pt x="12773" y="7175"/>
                  </a:cubicBezTo>
                  <a:cubicBezTo>
                    <a:pt x="14786" y="7101"/>
                    <a:pt x="15884" y="7101"/>
                    <a:pt x="16525" y="7471"/>
                  </a:cubicBezTo>
                  <a:cubicBezTo>
                    <a:pt x="17166" y="7841"/>
                    <a:pt x="17349" y="8581"/>
                    <a:pt x="16708" y="9468"/>
                  </a:cubicBezTo>
                  <a:cubicBezTo>
                    <a:pt x="16068" y="10356"/>
                    <a:pt x="14603" y="11392"/>
                    <a:pt x="12407" y="12649"/>
                  </a:cubicBezTo>
                  <a:cubicBezTo>
                    <a:pt x="10210" y="13907"/>
                    <a:pt x="7281" y="15386"/>
                    <a:pt x="5176" y="16496"/>
                  </a:cubicBezTo>
                  <a:cubicBezTo>
                    <a:pt x="3071" y="17605"/>
                    <a:pt x="1790" y="18345"/>
                    <a:pt x="966" y="19085"/>
                  </a:cubicBezTo>
                  <a:cubicBezTo>
                    <a:pt x="142" y="19825"/>
                    <a:pt x="-224" y="20564"/>
                    <a:pt x="142" y="21008"/>
                  </a:cubicBezTo>
                  <a:cubicBezTo>
                    <a:pt x="508" y="21452"/>
                    <a:pt x="1607" y="21600"/>
                    <a:pt x="4627" y="21526"/>
                  </a:cubicBezTo>
                  <a:cubicBezTo>
                    <a:pt x="7647" y="21452"/>
                    <a:pt x="12590" y="21156"/>
                    <a:pt x="15518" y="21082"/>
                  </a:cubicBezTo>
                  <a:cubicBezTo>
                    <a:pt x="18447" y="21008"/>
                    <a:pt x="19362" y="21156"/>
                    <a:pt x="20278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230108" y="4953125"/>
              <a:ext cx="160542" cy="30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72" fill="norm" stroke="1" extrusionOk="0">
                  <a:moveTo>
                    <a:pt x="21276" y="1635"/>
                  </a:moveTo>
                  <a:cubicBezTo>
                    <a:pt x="20434" y="1048"/>
                    <a:pt x="19593" y="460"/>
                    <a:pt x="18331" y="166"/>
                  </a:cubicBezTo>
                  <a:cubicBezTo>
                    <a:pt x="17068" y="-128"/>
                    <a:pt x="15385" y="-128"/>
                    <a:pt x="12860" y="974"/>
                  </a:cubicBezTo>
                  <a:cubicBezTo>
                    <a:pt x="10336" y="2076"/>
                    <a:pt x="6970" y="4280"/>
                    <a:pt x="4585" y="7439"/>
                  </a:cubicBezTo>
                  <a:cubicBezTo>
                    <a:pt x="2201" y="10599"/>
                    <a:pt x="798" y="14713"/>
                    <a:pt x="237" y="17211"/>
                  </a:cubicBezTo>
                  <a:cubicBezTo>
                    <a:pt x="-324" y="19709"/>
                    <a:pt x="-43" y="20590"/>
                    <a:pt x="2762" y="21031"/>
                  </a:cubicBezTo>
                  <a:cubicBezTo>
                    <a:pt x="5567" y="21472"/>
                    <a:pt x="10897" y="21472"/>
                    <a:pt x="1622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466850" y="5008434"/>
              <a:ext cx="190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947"/>
                    <a:pt x="4320" y="1895"/>
                    <a:pt x="7320" y="4642"/>
                  </a:cubicBezTo>
                  <a:cubicBezTo>
                    <a:pt x="10320" y="7389"/>
                    <a:pt x="14160" y="11937"/>
                    <a:pt x="16680" y="15063"/>
                  </a:cubicBezTo>
                  <a:cubicBezTo>
                    <a:pt x="19200" y="18189"/>
                    <a:pt x="2040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517641" y="4989384"/>
              <a:ext cx="165110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66" fill="norm" stroke="1" extrusionOk="0">
                  <a:moveTo>
                    <a:pt x="21328" y="0"/>
                  </a:moveTo>
                  <a:cubicBezTo>
                    <a:pt x="18320" y="1789"/>
                    <a:pt x="15313" y="3577"/>
                    <a:pt x="12579" y="6122"/>
                  </a:cubicBezTo>
                  <a:cubicBezTo>
                    <a:pt x="9844" y="8668"/>
                    <a:pt x="7384" y="11969"/>
                    <a:pt x="5470" y="14377"/>
                  </a:cubicBezTo>
                  <a:cubicBezTo>
                    <a:pt x="3556" y="16785"/>
                    <a:pt x="2189" y="18298"/>
                    <a:pt x="1232" y="19399"/>
                  </a:cubicBezTo>
                  <a:cubicBezTo>
                    <a:pt x="275" y="20499"/>
                    <a:pt x="-272" y="21187"/>
                    <a:pt x="138" y="21394"/>
                  </a:cubicBezTo>
                  <a:cubicBezTo>
                    <a:pt x="548" y="21600"/>
                    <a:pt x="1915" y="21325"/>
                    <a:pt x="3282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727200" y="523703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1752600" y="511003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1739899" y="4876028"/>
              <a:ext cx="209551" cy="14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8078"/>
                  </a:moveTo>
                  <a:cubicBezTo>
                    <a:pt x="436" y="5949"/>
                    <a:pt x="873" y="3819"/>
                    <a:pt x="2291" y="2298"/>
                  </a:cubicBezTo>
                  <a:cubicBezTo>
                    <a:pt x="3709" y="777"/>
                    <a:pt x="6109" y="-136"/>
                    <a:pt x="7636" y="16"/>
                  </a:cubicBezTo>
                  <a:cubicBezTo>
                    <a:pt x="9164" y="168"/>
                    <a:pt x="9818" y="1385"/>
                    <a:pt x="9491" y="4123"/>
                  </a:cubicBezTo>
                  <a:cubicBezTo>
                    <a:pt x="9164" y="6861"/>
                    <a:pt x="7855" y="11120"/>
                    <a:pt x="6873" y="14010"/>
                  </a:cubicBezTo>
                  <a:cubicBezTo>
                    <a:pt x="5891" y="16901"/>
                    <a:pt x="5236" y="18422"/>
                    <a:pt x="5673" y="19487"/>
                  </a:cubicBezTo>
                  <a:cubicBezTo>
                    <a:pt x="6109" y="20551"/>
                    <a:pt x="7636" y="21160"/>
                    <a:pt x="10473" y="21312"/>
                  </a:cubicBezTo>
                  <a:cubicBezTo>
                    <a:pt x="13309" y="21464"/>
                    <a:pt x="17455" y="21160"/>
                    <a:pt x="21600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1917700" y="4913184"/>
              <a:ext cx="1059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11435" y="0"/>
                  </a:moveTo>
                  <a:cubicBezTo>
                    <a:pt x="16094" y="3720"/>
                    <a:pt x="20753" y="7440"/>
                    <a:pt x="21176" y="10440"/>
                  </a:cubicBezTo>
                  <a:cubicBezTo>
                    <a:pt x="21600" y="13440"/>
                    <a:pt x="17788" y="15720"/>
                    <a:pt x="13553" y="17460"/>
                  </a:cubicBezTo>
                  <a:cubicBezTo>
                    <a:pt x="9318" y="19200"/>
                    <a:pt x="4659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2432050" y="5116384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2457450" y="525608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2982383" y="5041550"/>
              <a:ext cx="205317" cy="34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2227" y="3058"/>
                  </a:moveTo>
                  <a:cubicBezTo>
                    <a:pt x="1113" y="2665"/>
                    <a:pt x="0" y="2272"/>
                    <a:pt x="0" y="1814"/>
                  </a:cubicBezTo>
                  <a:cubicBezTo>
                    <a:pt x="0" y="1356"/>
                    <a:pt x="1113" y="832"/>
                    <a:pt x="2449" y="440"/>
                  </a:cubicBezTo>
                  <a:cubicBezTo>
                    <a:pt x="3786" y="47"/>
                    <a:pt x="5344" y="-215"/>
                    <a:pt x="7237" y="243"/>
                  </a:cubicBezTo>
                  <a:cubicBezTo>
                    <a:pt x="9130" y="701"/>
                    <a:pt x="11357" y="1880"/>
                    <a:pt x="12025" y="3778"/>
                  </a:cubicBezTo>
                  <a:cubicBezTo>
                    <a:pt x="12693" y="5676"/>
                    <a:pt x="11802" y="8294"/>
                    <a:pt x="10021" y="10716"/>
                  </a:cubicBezTo>
                  <a:cubicBezTo>
                    <a:pt x="8239" y="13138"/>
                    <a:pt x="5567" y="15363"/>
                    <a:pt x="3674" y="16934"/>
                  </a:cubicBezTo>
                  <a:cubicBezTo>
                    <a:pt x="1781" y="18505"/>
                    <a:pt x="668" y="19421"/>
                    <a:pt x="557" y="20141"/>
                  </a:cubicBezTo>
                  <a:cubicBezTo>
                    <a:pt x="445" y="20861"/>
                    <a:pt x="1336" y="21385"/>
                    <a:pt x="4008" y="21320"/>
                  </a:cubicBezTo>
                  <a:cubicBezTo>
                    <a:pt x="6680" y="21254"/>
                    <a:pt x="11134" y="20600"/>
                    <a:pt x="14363" y="20010"/>
                  </a:cubicBezTo>
                  <a:cubicBezTo>
                    <a:pt x="17592" y="19421"/>
                    <a:pt x="19596" y="18898"/>
                    <a:pt x="21600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3181350" y="4851435"/>
              <a:ext cx="196850" cy="12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893"/>
                  </a:moveTo>
                  <a:cubicBezTo>
                    <a:pt x="697" y="2499"/>
                    <a:pt x="1394" y="1106"/>
                    <a:pt x="2323" y="409"/>
                  </a:cubicBezTo>
                  <a:cubicBezTo>
                    <a:pt x="3252" y="-288"/>
                    <a:pt x="4413" y="-288"/>
                    <a:pt x="5574" y="1977"/>
                  </a:cubicBezTo>
                  <a:cubicBezTo>
                    <a:pt x="6735" y="4241"/>
                    <a:pt x="7897" y="8770"/>
                    <a:pt x="8013" y="11906"/>
                  </a:cubicBezTo>
                  <a:cubicBezTo>
                    <a:pt x="8129" y="15041"/>
                    <a:pt x="7200" y="16783"/>
                    <a:pt x="6155" y="18177"/>
                  </a:cubicBezTo>
                  <a:cubicBezTo>
                    <a:pt x="5110" y="19570"/>
                    <a:pt x="3948" y="20615"/>
                    <a:pt x="4413" y="20964"/>
                  </a:cubicBezTo>
                  <a:cubicBezTo>
                    <a:pt x="4877" y="21312"/>
                    <a:pt x="6968" y="20964"/>
                    <a:pt x="10103" y="20441"/>
                  </a:cubicBezTo>
                  <a:cubicBezTo>
                    <a:pt x="13239" y="19918"/>
                    <a:pt x="17419" y="19222"/>
                    <a:pt x="21600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397250" y="521798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3473979" y="5148134"/>
              <a:ext cx="439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6200" y="3600"/>
                    <a:pt x="11057" y="7200"/>
                    <a:pt x="7457" y="10271"/>
                  </a:cubicBezTo>
                  <a:cubicBezTo>
                    <a:pt x="3857" y="13341"/>
                    <a:pt x="1800" y="15882"/>
                    <a:pt x="772" y="17682"/>
                  </a:cubicBezTo>
                  <a:cubicBezTo>
                    <a:pt x="-257" y="19482"/>
                    <a:pt x="-257" y="20541"/>
                    <a:pt x="772" y="21071"/>
                  </a:cubicBezTo>
                  <a:cubicBezTo>
                    <a:pt x="1800" y="21600"/>
                    <a:pt x="3857" y="21600"/>
                    <a:pt x="5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725292" y="5078284"/>
              <a:ext cx="103759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64" fill="norm" stroke="1" extrusionOk="0">
                  <a:moveTo>
                    <a:pt x="17288" y="0"/>
                  </a:moveTo>
                  <a:cubicBezTo>
                    <a:pt x="14264" y="1745"/>
                    <a:pt x="11240" y="3491"/>
                    <a:pt x="8432" y="6545"/>
                  </a:cubicBezTo>
                  <a:cubicBezTo>
                    <a:pt x="5624" y="9600"/>
                    <a:pt x="3032" y="13964"/>
                    <a:pt x="1520" y="16691"/>
                  </a:cubicBezTo>
                  <a:cubicBezTo>
                    <a:pt x="8" y="19418"/>
                    <a:pt x="-424" y="20509"/>
                    <a:pt x="440" y="21055"/>
                  </a:cubicBezTo>
                  <a:cubicBezTo>
                    <a:pt x="1304" y="21600"/>
                    <a:pt x="3464" y="21600"/>
                    <a:pt x="7136" y="21055"/>
                  </a:cubicBezTo>
                  <a:cubicBezTo>
                    <a:pt x="10808" y="20509"/>
                    <a:pt x="15992" y="19418"/>
                    <a:pt x="21176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811701" y="5224334"/>
              <a:ext cx="23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564"/>
                    <a:pt x="2153" y="11127"/>
                    <a:pt x="353" y="14727"/>
                  </a:cubicBezTo>
                  <a:cubicBezTo>
                    <a:pt x="-1447" y="18327"/>
                    <a:pt x="3953" y="1996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905250" y="4876264"/>
              <a:ext cx="158750" cy="16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000"/>
                  </a:moveTo>
                  <a:cubicBezTo>
                    <a:pt x="288" y="2615"/>
                    <a:pt x="576" y="1231"/>
                    <a:pt x="1440" y="538"/>
                  </a:cubicBezTo>
                  <a:cubicBezTo>
                    <a:pt x="2304" y="-154"/>
                    <a:pt x="3744" y="-154"/>
                    <a:pt x="4896" y="400"/>
                  </a:cubicBezTo>
                  <a:cubicBezTo>
                    <a:pt x="6048" y="954"/>
                    <a:pt x="6912" y="2061"/>
                    <a:pt x="7344" y="4000"/>
                  </a:cubicBezTo>
                  <a:cubicBezTo>
                    <a:pt x="7776" y="5938"/>
                    <a:pt x="7776" y="8708"/>
                    <a:pt x="6768" y="11200"/>
                  </a:cubicBezTo>
                  <a:cubicBezTo>
                    <a:pt x="5760" y="13692"/>
                    <a:pt x="3744" y="15908"/>
                    <a:pt x="2304" y="17569"/>
                  </a:cubicBezTo>
                  <a:cubicBezTo>
                    <a:pt x="864" y="19231"/>
                    <a:pt x="0" y="20338"/>
                    <a:pt x="288" y="20892"/>
                  </a:cubicBezTo>
                  <a:cubicBezTo>
                    <a:pt x="576" y="21446"/>
                    <a:pt x="2016" y="21446"/>
                    <a:pt x="5760" y="20892"/>
                  </a:cubicBezTo>
                  <a:cubicBezTo>
                    <a:pt x="9504" y="20338"/>
                    <a:pt x="15552" y="19231"/>
                    <a:pt x="2160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33850" y="5250676"/>
              <a:ext cx="1905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320" y="10932"/>
                    <a:pt x="8640" y="1332"/>
                    <a:pt x="12240" y="132"/>
                  </a:cubicBezTo>
                  <a:cubicBezTo>
                    <a:pt x="15840" y="-1068"/>
                    <a:pt x="1872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216763" y="5198934"/>
              <a:ext cx="3138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073" y="0"/>
                  </a:moveTo>
                  <a:cubicBezTo>
                    <a:pt x="2633" y="4950"/>
                    <a:pt x="1193" y="9900"/>
                    <a:pt x="473" y="12937"/>
                  </a:cubicBezTo>
                  <a:cubicBezTo>
                    <a:pt x="-247" y="15975"/>
                    <a:pt x="-247" y="17100"/>
                    <a:pt x="1193" y="18225"/>
                  </a:cubicBezTo>
                  <a:cubicBezTo>
                    <a:pt x="2633" y="19350"/>
                    <a:pt x="5513" y="20475"/>
                    <a:pt x="9113" y="21037"/>
                  </a:cubicBezTo>
                  <a:cubicBezTo>
                    <a:pt x="12713" y="21600"/>
                    <a:pt x="17033" y="21600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432347" y="5150022"/>
              <a:ext cx="126570" cy="22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084" fill="norm" stroke="1" extrusionOk="0">
                  <a:moveTo>
                    <a:pt x="18506" y="2848"/>
                  </a:moveTo>
                  <a:cubicBezTo>
                    <a:pt x="17820" y="1839"/>
                    <a:pt x="17135" y="829"/>
                    <a:pt x="15935" y="325"/>
                  </a:cubicBezTo>
                  <a:cubicBezTo>
                    <a:pt x="14735" y="-180"/>
                    <a:pt x="13020" y="-180"/>
                    <a:pt x="10449" y="930"/>
                  </a:cubicBezTo>
                  <a:cubicBezTo>
                    <a:pt x="7878" y="2041"/>
                    <a:pt x="4449" y="4261"/>
                    <a:pt x="2392" y="7390"/>
                  </a:cubicBezTo>
                  <a:cubicBezTo>
                    <a:pt x="335" y="10519"/>
                    <a:pt x="-351" y="14556"/>
                    <a:pt x="163" y="17282"/>
                  </a:cubicBezTo>
                  <a:cubicBezTo>
                    <a:pt x="678" y="20007"/>
                    <a:pt x="2392" y="21420"/>
                    <a:pt x="5992" y="21016"/>
                  </a:cubicBezTo>
                  <a:cubicBezTo>
                    <a:pt x="9592" y="20613"/>
                    <a:pt x="15078" y="18392"/>
                    <a:pt x="17992" y="15869"/>
                  </a:cubicBezTo>
                  <a:cubicBezTo>
                    <a:pt x="20906" y="13345"/>
                    <a:pt x="21249" y="10519"/>
                    <a:pt x="19192" y="8097"/>
                  </a:cubicBezTo>
                  <a:cubicBezTo>
                    <a:pt x="17135" y="5674"/>
                    <a:pt x="12678" y="3656"/>
                    <a:pt x="8220" y="1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565649" y="4959222"/>
              <a:ext cx="190501" cy="11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4340"/>
                  </a:moveTo>
                  <a:cubicBezTo>
                    <a:pt x="960" y="2797"/>
                    <a:pt x="1920" y="1254"/>
                    <a:pt x="3000" y="482"/>
                  </a:cubicBezTo>
                  <a:cubicBezTo>
                    <a:pt x="4080" y="-289"/>
                    <a:pt x="5280" y="-289"/>
                    <a:pt x="6240" y="1640"/>
                  </a:cubicBezTo>
                  <a:cubicBezTo>
                    <a:pt x="7200" y="3568"/>
                    <a:pt x="7920" y="7425"/>
                    <a:pt x="7800" y="10125"/>
                  </a:cubicBezTo>
                  <a:cubicBezTo>
                    <a:pt x="7680" y="12825"/>
                    <a:pt x="6720" y="14368"/>
                    <a:pt x="5760" y="15718"/>
                  </a:cubicBezTo>
                  <a:cubicBezTo>
                    <a:pt x="4800" y="17068"/>
                    <a:pt x="3840" y="18225"/>
                    <a:pt x="3960" y="19190"/>
                  </a:cubicBezTo>
                  <a:cubicBezTo>
                    <a:pt x="4080" y="20154"/>
                    <a:pt x="5280" y="20925"/>
                    <a:pt x="8400" y="21118"/>
                  </a:cubicBezTo>
                  <a:cubicBezTo>
                    <a:pt x="11520" y="21311"/>
                    <a:pt x="16560" y="20925"/>
                    <a:pt x="21600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4959350" y="531958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4972050" y="542118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417494" y="5179876"/>
              <a:ext cx="265757" cy="24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1" fill="norm" stroke="1" extrusionOk="0">
                  <a:moveTo>
                    <a:pt x="2495" y="3296"/>
                  </a:moveTo>
                  <a:cubicBezTo>
                    <a:pt x="2153" y="2381"/>
                    <a:pt x="1810" y="1465"/>
                    <a:pt x="2153" y="825"/>
                  </a:cubicBezTo>
                  <a:cubicBezTo>
                    <a:pt x="2495" y="184"/>
                    <a:pt x="3524" y="-182"/>
                    <a:pt x="5238" y="93"/>
                  </a:cubicBezTo>
                  <a:cubicBezTo>
                    <a:pt x="6953" y="367"/>
                    <a:pt x="9353" y="1282"/>
                    <a:pt x="10810" y="2198"/>
                  </a:cubicBezTo>
                  <a:cubicBezTo>
                    <a:pt x="12267" y="3113"/>
                    <a:pt x="12781" y="4028"/>
                    <a:pt x="11667" y="6133"/>
                  </a:cubicBezTo>
                  <a:cubicBezTo>
                    <a:pt x="10553" y="8238"/>
                    <a:pt x="7810" y="11533"/>
                    <a:pt x="5753" y="13638"/>
                  </a:cubicBezTo>
                  <a:cubicBezTo>
                    <a:pt x="3695" y="15743"/>
                    <a:pt x="2324" y="16659"/>
                    <a:pt x="1381" y="17482"/>
                  </a:cubicBezTo>
                  <a:cubicBezTo>
                    <a:pt x="438" y="18306"/>
                    <a:pt x="-76" y="19038"/>
                    <a:pt x="10" y="19679"/>
                  </a:cubicBezTo>
                  <a:cubicBezTo>
                    <a:pt x="95" y="20320"/>
                    <a:pt x="781" y="20869"/>
                    <a:pt x="3267" y="21143"/>
                  </a:cubicBezTo>
                  <a:cubicBezTo>
                    <a:pt x="5753" y="21418"/>
                    <a:pt x="10038" y="21418"/>
                    <a:pt x="13381" y="21326"/>
                  </a:cubicBezTo>
                  <a:cubicBezTo>
                    <a:pt x="16724" y="21235"/>
                    <a:pt x="19124" y="21052"/>
                    <a:pt x="21524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691341" y="5229038"/>
              <a:ext cx="198103" cy="23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33" fill="norm" stroke="1" extrusionOk="0">
                  <a:moveTo>
                    <a:pt x="17365" y="3621"/>
                  </a:moveTo>
                  <a:cubicBezTo>
                    <a:pt x="16465" y="2657"/>
                    <a:pt x="15565" y="1693"/>
                    <a:pt x="13090" y="2271"/>
                  </a:cubicBezTo>
                  <a:cubicBezTo>
                    <a:pt x="10615" y="2850"/>
                    <a:pt x="6565" y="4971"/>
                    <a:pt x="3977" y="8153"/>
                  </a:cubicBezTo>
                  <a:cubicBezTo>
                    <a:pt x="1390" y="11335"/>
                    <a:pt x="265" y="15578"/>
                    <a:pt x="40" y="18085"/>
                  </a:cubicBezTo>
                  <a:cubicBezTo>
                    <a:pt x="-185" y="20593"/>
                    <a:pt x="490" y="21364"/>
                    <a:pt x="3415" y="21075"/>
                  </a:cubicBezTo>
                  <a:cubicBezTo>
                    <a:pt x="6340" y="20785"/>
                    <a:pt x="11515" y="19435"/>
                    <a:pt x="15003" y="16832"/>
                  </a:cubicBezTo>
                  <a:cubicBezTo>
                    <a:pt x="18490" y="14228"/>
                    <a:pt x="20290" y="10371"/>
                    <a:pt x="20852" y="7382"/>
                  </a:cubicBezTo>
                  <a:cubicBezTo>
                    <a:pt x="21415" y="4393"/>
                    <a:pt x="20740" y="2271"/>
                    <a:pt x="19840" y="1114"/>
                  </a:cubicBezTo>
                  <a:cubicBezTo>
                    <a:pt x="18940" y="-43"/>
                    <a:pt x="17815" y="-236"/>
                    <a:pt x="16465" y="246"/>
                  </a:cubicBezTo>
                  <a:cubicBezTo>
                    <a:pt x="15115" y="728"/>
                    <a:pt x="13540" y="1885"/>
                    <a:pt x="11965" y="3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094675" y="5210062"/>
              <a:ext cx="358524" cy="3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0" fill="norm" stroke="1" extrusionOk="0">
                  <a:moveTo>
                    <a:pt x="20739" y="2125"/>
                  </a:moveTo>
                  <a:cubicBezTo>
                    <a:pt x="21118" y="1315"/>
                    <a:pt x="21497" y="505"/>
                    <a:pt x="21371" y="168"/>
                  </a:cubicBezTo>
                  <a:cubicBezTo>
                    <a:pt x="21244" y="-170"/>
                    <a:pt x="20613" y="-35"/>
                    <a:pt x="18339" y="910"/>
                  </a:cubicBezTo>
                  <a:cubicBezTo>
                    <a:pt x="16065" y="1855"/>
                    <a:pt x="12150" y="3610"/>
                    <a:pt x="9813" y="4623"/>
                  </a:cubicBezTo>
                  <a:cubicBezTo>
                    <a:pt x="7476" y="5635"/>
                    <a:pt x="6718" y="5905"/>
                    <a:pt x="6023" y="6243"/>
                  </a:cubicBezTo>
                  <a:cubicBezTo>
                    <a:pt x="5329" y="6580"/>
                    <a:pt x="4697" y="6985"/>
                    <a:pt x="4697" y="7255"/>
                  </a:cubicBezTo>
                  <a:cubicBezTo>
                    <a:pt x="4697" y="7525"/>
                    <a:pt x="5329" y="7660"/>
                    <a:pt x="6781" y="7795"/>
                  </a:cubicBezTo>
                  <a:cubicBezTo>
                    <a:pt x="8234" y="7930"/>
                    <a:pt x="10508" y="8065"/>
                    <a:pt x="11960" y="8335"/>
                  </a:cubicBezTo>
                  <a:cubicBezTo>
                    <a:pt x="13413" y="8605"/>
                    <a:pt x="14044" y="9010"/>
                    <a:pt x="14297" y="9617"/>
                  </a:cubicBezTo>
                  <a:cubicBezTo>
                    <a:pt x="14550" y="10225"/>
                    <a:pt x="14423" y="11035"/>
                    <a:pt x="12971" y="12250"/>
                  </a:cubicBezTo>
                  <a:cubicBezTo>
                    <a:pt x="11518" y="13465"/>
                    <a:pt x="8739" y="15085"/>
                    <a:pt x="6465" y="16367"/>
                  </a:cubicBezTo>
                  <a:cubicBezTo>
                    <a:pt x="4192" y="17650"/>
                    <a:pt x="2423" y="18595"/>
                    <a:pt x="1350" y="19337"/>
                  </a:cubicBezTo>
                  <a:cubicBezTo>
                    <a:pt x="276" y="20080"/>
                    <a:pt x="-103" y="20620"/>
                    <a:pt x="23" y="20957"/>
                  </a:cubicBezTo>
                  <a:cubicBezTo>
                    <a:pt x="150" y="21295"/>
                    <a:pt x="781" y="21430"/>
                    <a:pt x="3118" y="21362"/>
                  </a:cubicBezTo>
                  <a:cubicBezTo>
                    <a:pt x="5455" y="21295"/>
                    <a:pt x="9497" y="21025"/>
                    <a:pt x="12402" y="20822"/>
                  </a:cubicBezTo>
                  <a:cubicBezTo>
                    <a:pt x="15308" y="20620"/>
                    <a:pt x="17076" y="20485"/>
                    <a:pt x="18844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7508702" y="5219693"/>
              <a:ext cx="219812" cy="3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50" fill="norm" stroke="1" extrusionOk="0">
                  <a:moveTo>
                    <a:pt x="20496" y="3112"/>
                  </a:moveTo>
                  <a:cubicBezTo>
                    <a:pt x="20903" y="2307"/>
                    <a:pt x="21311" y="1502"/>
                    <a:pt x="21107" y="898"/>
                  </a:cubicBezTo>
                  <a:cubicBezTo>
                    <a:pt x="20903" y="294"/>
                    <a:pt x="20088" y="-108"/>
                    <a:pt x="18458" y="26"/>
                  </a:cubicBezTo>
                  <a:cubicBezTo>
                    <a:pt x="16828" y="160"/>
                    <a:pt x="14383" y="831"/>
                    <a:pt x="11326" y="2776"/>
                  </a:cubicBezTo>
                  <a:cubicBezTo>
                    <a:pt x="8269" y="4722"/>
                    <a:pt x="4602" y="7942"/>
                    <a:pt x="2462" y="10759"/>
                  </a:cubicBezTo>
                  <a:cubicBezTo>
                    <a:pt x="322" y="13576"/>
                    <a:pt x="-289" y="15991"/>
                    <a:pt x="119" y="17735"/>
                  </a:cubicBezTo>
                  <a:cubicBezTo>
                    <a:pt x="526" y="19480"/>
                    <a:pt x="1953" y="20553"/>
                    <a:pt x="4194" y="21022"/>
                  </a:cubicBezTo>
                  <a:cubicBezTo>
                    <a:pt x="6436" y="21492"/>
                    <a:pt x="9492" y="21358"/>
                    <a:pt x="12549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7823200" y="5268784"/>
              <a:ext cx="133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273"/>
                    <a:pt x="5486" y="6545"/>
                    <a:pt x="9086" y="10145"/>
                  </a:cubicBezTo>
                  <a:cubicBezTo>
                    <a:pt x="12686" y="13745"/>
                    <a:pt x="17143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802935" y="5276083"/>
              <a:ext cx="217116" cy="32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37" fill="norm" stroke="1" extrusionOk="0">
                  <a:moveTo>
                    <a:pt x="21511" y="1208"/>
                  </a:moveTo>
                  <a:cubicBezTo>
                    <a:pt x="20882" y="643"/>
                    <a:pt x="20253" y="78"/>
                    <a:pt x="19519" y="8"/>
                  </a:cubicBezTo>
                  <a:cubicBezTo>
                    <a:pt x="18785" y="-63"/>
                    <a:pt x="17946" y="361"/>
                    <a:pt x="15849" y="2125"/>
                  </a:cubicBezTo>
                  <a:cubicBezTo>
                    <a:pt x="13752" y="3890"/>
                    <a:pt x="10396" y="6996"/>
                    <a:pt x="7670" y="9819"/>
                  </a:cubicBezTo>
                  <a:cubicBezTo>
                    <a:pt x="4944" y="12643"/>
                    <a:pt x="2847" y="15184"/>
                    <a:pt x="1589" y="16808"/>
                  </a:cubicBezTo>
                  <a:cubicBezTo>
                    <a:pt x="330" y="18431"/>
                    <a:pt x="-89" y="19137"/>
                    <a:pt x="16" y="19772"/>
                  </a:cubicBezTo>
                  <a:cubicBezTo>
                    <a:pt x="121" y="20408"/>
                    <a:pt x="750" y="20972"/>
                    <a:pt x="1379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007350" y="5484684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051800" y="5383084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204200" y="5237034"/>
              <a:ext cx="101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966"/>
                    <a:pt x="9900" y="9931"/>
                    <a:pt x="13500" y="13531"/>
                  </a:cubicBezTo>
                  <a:cubicBezTo>
                    <a:pt x="17100" y="17131"/>
                    <a:pt x="1935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242300" y="5264324"/>
              <a:ext cx="158750" cy="3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9872" y="2324"/>
                  </a:moveTo>
                  <a:cubicBezTo>
                    <a:pt x="20736" y="1237"/>
                    <a:pt x="21600" y="151"/>
                    <a:pt x="21600" y="15"/>
                  </a:cubicBezTo>
                  <a:cubicBezTo>
                    <a:pt x="21600" y="-121"/>
                    <a:pt x="20736" y="694"/>
                    <a:pt x="18576" y="2528"/>
                  </a:cubicBezTo>
                  <a:cubicBezTo>
                    <a:pt x="16416" y="4362"/>
                    <a:pt x="12960" y="7215"/>
                    <a:pt x="9648" y="9864"/>
                  </a:cubicBezTo>
                  <a:cubicBezTo>
                    <a:pt x="6336" y="12513"/>
                    <a:pt x="3168" y="14958"/>
                    <a:pt x="1584" y="16860"/>
                  </a:cubicBezTo>
                  <a:cubicBezTo>
                    <a:pt x="0" y="18762"/>
                    <a:pt x="0" y="20121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401050" y="5503734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451850" y="5408484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8521700" y="5224334"/>
              <a:ext cx="9216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4418" y="675"/>
                  </a:moveTo>
                  <a:cubicBezTo>
                    <a:pt x="6382" y="338"/>
                    <a:pt x="8345" y="0"/>
                    <a:pt x="10309" y="0"/>
                  </a:cubicBezTo>
                  <a:cubicBezTo>
                    <a:pt x="12273" y="0"/>
                    <a:pt x="14236" y="338"/>
                    <a:pt x="16445" y="1631"/>
                  </a:cubicBezTo>
                  <a:cubicBezTo>
                    <a:pt x="18655" y="2925"/>
                    <a:pt x="21109" y="5175"/>
                    <a:pt x="21355" y="7875"/>
                  </a:cubicBezTo>
                  <a:cubicBezTo>
                    <a:pt x="21600" y="10575"/>
                    <a:pt x="19636" y="13725"/>
                    <a:pt x="15709" y="16088"/>
                  </a:cubicBezTo>
                  <a:cubicBezTo>
                    <a:pt x="11782" y="18450"/>
                    <a:pt x="5891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775700" y="5412388"/>
              <a:ext cx="1270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080" y="4868"/>
                    <a:pt x="2160" y="-1303"/>
                    <a:pt x="5760" y="240"/>
                  </a:cubicBezTo>
                  <a:cubicBezTo>
                    <a:pt x="9360" y="1783"/>
                    <a:pt x="1548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794750" y="5541834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145282" y="5341527"/>
              <a:ext cx="163818" cy="30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64" fill="norm" stroke="1" extrusionOk="0">
                  <a:moveTo>
                    <a:pt x="21432" y="243"/>
                  </a:moveTo>
                  <a:cubicBezTo>
                    <a:pt x="20047" y="-55"/>
                    <a:pt x="18663" y="-353"/>
                    <a:pt x="15894" y="1137"/>
                  </a:cubicBezTo>
                  <a:cubicBezTo>
                    <a:pt x="13124" y="2626"/>
                    <a:pt x="8970" y="5904"/>
                    <a:pt x="6063" y="8734"/>
                  </a:cubicBezTo>
                  <a:cubicBezTo>
                    <a:pt x="3155" y="11564"/>
                    <a:pt x="1494" y="13948"/>
                    <a:pt x="663" y="15586"/>
                  </a:cubicBezTo>
                  <a:cubicBezTo>
                    <a:pt x="-168" y="17225"/>
                    <a:pt x="-168" y="18119"/>
                    <a:pt x="386" y="18938"/>
                  </a:cubicBezTo>
                  <a:cubicBezTo>
                    <a:pt x="940" y="19757"/>
                    <a:pt x="2047" y="20502"/>
                    <a:pt x="3432" y="20875"/>
                  </a:cubicBezTo>
                  <a:cubicBezTo>
                    <a:pt x="4817" y="21247"/>
                    <a:pt x="6478" y="21247"/>
                    <a:pt x="8140" y="20949"/>
                  </a:cubicBezTo>
                  <a:cubicBezTo>
                    <a:pt x="9801" y="20651"/>
                    <a:pt x="11463" y="20055"/>
                    <a:pt x="12570" y="19310"/>
                  </a:cubicBezTo>
                  <a:cubicBezTo>
                    <a:pt x="13678" y="18566"/>
                    <a:pt x="14232" y="17672"/>
                    <a:pt x="14232" y="16778"/>
                  </a:cubicBezTo>
                  <a:cubicBezTo>
                    <a:pt x="14232" y="15884"/>
                    <a:pt x="13678" y="14990"/>
                    <a:pt x="12709" y="14395"/>
                  </a:cubicBezTo>
                  <a:cubicBezTo>
                    <a:pt x="11740" y="13799"/>
                    <a:pt x="10355" y="13501"/>
                    <a:pt x="8417" y="13352"/>
                  </a:cubicBezTo>
                  <a:cubicBezTo>
                    <a:pt x="6478" y="13203"/>
                    <a:pt x="3986" y="13203"/>
                    <a:pt x="3294" y="13575"/>
                  </a:cubicBezTo>
                  <a:cubicBezTo>
                    <a:pt x="2601" y="13948"/>
                    <a:pt x="3709" y="14693"/>
                    <a:pt x="4817" y="15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391650" y="5494940"/>
              <a:ext cx="184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79" y="12582"/>
                    <a:pt x="5959" y="4867"/>
                    <a:pt x="9559" y="1782"/>
                  </a:cubicBezTo>
                  <a:cubicBezTo>
                    <a:pt x="13159" y="-1304"/>
                    <a:pt x="1737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468491" y="5402134"/>
              <a:ext cx="4381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145" y="1964"/>
                    <a:pt x="11002" y="3927"/>
                    <a:pt x="7402" y="6764"/>
                  </a:cubicBezTo>
                  <a:cubicBezTo>
                    <a:pt x="3802" y="9600"/>
                    <a:pt x="1745" y="13309"/>
                    <a:pt x="717" y="15709"/>
                  </a:cubicBezTo>
                  <a:cubicBezTo>
                    <a:pt x="-312" y="18109"/>
                    <a:pt x="-312" y="19200"/>
                    <a:pt x="1231" y="19964"/>
                  </a:cubicBezTo>
                  <a:cubicBezTo>
                    <a:pt x="2774" y="20727"/>
                    <a:pt x="5859" y="21164"/>
                    <a:pt x="8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718922" y="5401318"/>
              <a:ext cx="161678" cy="22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43" fill="norm" stroke="1" extrusionOk="0">
                  <a:moveTo>
                    <a:pt x="2875" y="3106"/>
                  </a:moveTo>
                  <a:cubicBezTo>
                    <a:pt x="3429" y="2096"/>
                    <a:pt x="3983" y="1087"/>
                    <a:pt x="5229" y="481"/>
                  </a:cubicBezTo>
                  <a:cubicBezTo>
                    <a:pt x="6475" y="-124"/>
                    <a:pt x="8414" y="-326"/>
                    <a:pt x="10075" y="885"/>
                  </a:cubicBezTo>
                  <a:cubicBezTo>
                    <a:pt x="11737" y="2096"/>
                    <a:pt x="13121" y="4721"/>
                    <a:pt x="11875" y="7648"/>
                  </a:cubicBezTo>
                  <a:cubicBezTo>
                    <a:pt x="10629" y="10575"/>
                    <a:pt x="6752" y="13805"/>
                    <a:pt x="3983" y="16126"/>
                  </a:cubicBezTo>
                  <a:cubicBezTo>
                    <a:pt x="1214" y="18448"/>
                    <a:pt x="-448" y="19861"/>
                    <a:pt x="106" y="20567"/>
                  </a:cubicBezTo>
                  <a:cubicBezTo>
                    <a:pt x="660" y="21274"/>
                    <a:pt x="3429" y="21274"/>
                    <a:pt x="7306" y="20870"/>
                  </a:cubicBezTo>
                  <a:cubicBezTo>
                    <a:pt x="11183" y="20467"/>
                    <a:pt x="16167" y="19659"/>
                    <a:pt x="21152" y="18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914165" y="5459284"/>
              <a:ext cx="134847" cy="14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959" fill="norm" stroke="1" extrusionOk="0">
                  <a:moveTo>
                    <a:pt x="19355" y="1775"/>
                  </a:moveTo>
                  <a:cubicBezTo>
                    <a:pt x="18046" y="888"/>
                    <a:pt x="16737" y="0"/>
                    <a:pt x="14283" y="740"/>
                  </a:cubicBezTo>
                  <a:cubicBezTo>
                    <a:pt x="11828" y="1479"/>
                    <a:pt x="8228" y="3847"/>
                    <a:pt x="5610" y="6658"/>
                  </a:cubicBezTo>
                  <a:cubicBezTo>
                    <a:pt x="2992" y="9468"/>
                    <a:pt x="1355" y="12723"/>
                    <a:pt x="537" y="15090"/>
                  </a:cubicBezTo>
                  <a:cubicBezTo>
                    <a:pt x="-281" y="17458"/>
                    <a:pt x="-281" y="18937"/>
                    <a:pt x="1355" y="19973"/>
                  </a:cubicBezTo>
                  <a:cubicBezTo>
                    <a:pt x="2992" y="21008"/>
                    <a:pt x="6264" y="21600"/>
                    <a:pt x="9864" y="19825"/>
                  </a:cubicBezTo>
                  <a:cubicBezTo>
                    <a:pt x="13464" y="18049"/>
                    <a:pt x="17392" y="13907"/>
                    <a:pt x="19355" y="11096"/>
                  </a:cubicBezTo>
                  <a:cubicBezTo>
                    <a:pt x="21319" y="8285"/>
                    <a:pt x="21319" y="6805"/>
                    <a:pt x="19519" y="5178"/>
                  </a:cubicBezTo>
                  <a:cubicBezTo>
                    <a:pt x="17719" y="3551"/>
                    <a:pt x="14119" y="1775"/>
                    <a:pt x="10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179049" y="5554534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0236199" y="5459284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25"/>
                    <a:pt x="12000" y="4050"/>
                    <a:pt x="8400" y="7650"/>
                  </a:cubicBezTo>
                  <a:cubicBezTo>
                    <a:pt x="4800" y="11250"/>
                    <a:pt x="2400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353889" y="5444856"/>
              <a:ext cx="128073" cy="16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0796" fill="norm" stroke="1" extrusionOk="0">
                  <a:moveTo>
                    <a:pt x="20022" y="1863"/>
                  </a:moveTo>
                  <a:cubicBezTo>
                    <a:pt x="16594" y="2137"/>
                    <a:pt x="13165" y="2410"/>
                    <a:pt x="9737" y="4871"/>
                  </a:cubicBezTo>
                  <a:cubicBezTo>
                    <a:pt x="6308" y="7332"/>
                    <a:pt x="2880" y="11980"/>
                    <a:pt x="1165" y="14987"/>
                  </a:cubicBezTo>
                  <a:cubicBezTo>
                    <a:pt x="-549" y="17995"/>
                    <a:pt x="-549" y="19362"/>
                    <a:pt x="2365" y="20182"/>
                  </a:cubicBezTo>
                  <a:cubicBezTo>
                    <a:pt x="5280" y="21003"/>
                    <a:pt x="11108" y="21276"/>
                    <a:pt x="15051" y="19225"/>
                  </a:cubicBezTo>
                  <a:cubicBezTo>
                    <a:pt x="18994" y="17175"/>
                    <a:pt x="21051" y="12800"/>
                    <a:pt x="20708" y="9109"/>
                  </a:cubicBezTo>
                  <a:cubicBezTo>
                    <a:pt x="20365" y="5418"/>
                    <a:pt x="17622" y="2410"/>
                    <a:pt x="15394" y="1043"/>
                  </a:cubicBezTo>
                  <a:cubicBezTo>
                    <a:pt x="13165" y="-324"/>
                    <a:pt x="11451" y="-51"/>
                    <a:pt x="9737" y="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0718800" y="5515871"/>
              <a:ext cx="1651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69" y="11375"/>
                    <a:pt x="5538" y="2735"/>
                    <a:pt x="9138" y="575"/>
                  </a:cubicBezTo>
                  <a:cubicBezTo>
                    <a:pt x="12738" y="-1585"/>
                    <a:pt x="1716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725150" y="5598984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978054" y="5410500"/>
              <a:ext cx="172546" cy="2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1" fill="norm" stroke="1" extrusionOk="0">
                  <a:moveTo>
                    <a:pt x="4038" y="3318"/>
                  </a:moveTo>
                  <a:cubicBezTo>
                    <a:pt x="5079" y="2150"/>
                    <a:pt x="6120" y="983"/>
                    <a:pt x="7942" y="399"/>
                  </a:cubicBezTo>
                  <a:cubicBezTo>
                    <a:pt x="9763" y="-185"/>
                    <a:pt x="12366" y="-185"/>
                    <a:pt x="14318" y="788"/>
                  </a:cubicBezTo>
                  <a:cubicBezTo>
                    <a:pt x="16269" y="1761"/>
                    <a:pt x="17571" y="3707"/>
                    <a:pt x="16530" y="6334"/>
                  </a:cubicBezTo>
                  <a:cubicBezTo>
                    <a:pt x="15489" y="8961"/>
                    <a:pt x="12106" y="12269"/>
                    <a:pt x="9243" y="14507"/>
                  </a:cubicBezTo>
                  <a:cubicBezTo>
                    <a:pt x="6380" y="16745"/>
                    <a:pt x="4038" y="17912"/>
                    <a:pt x="2347" y="18885"/>
                  </a:cubicBezTo>
                  <a:cubicBezTo>
                    <a:pt x="655" y="19858"/>
                    <a:pt x="-386" y="20637"/>
                    <a:pt x="134" y="21026"/>
                  </a:cubicBezTo>
                  <a:cubicBezTo>
                    <a:pt x="655" y="21415"/>
                    <a:pt x="2737" y="21415"/>
                    <a:pt x="6510" y="21123"/>
                  </a:cubicBezTo>
                  <a:cubicBezTo>
                    <a:pt x="10284" y="20831"/>
                    <a:pt x="15749" y="20247"/>
                    <a:pt x="21214" y="19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1226799" y="5439756"/>
              <a:ext cx="158751" cy="23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780"/>
                  </a:moveTo>
                  <a:cubicBezTo>
                    <a:pt x="20736" y="1008"/>
                    <a:pt x="19872" y="237"/>
                    <a:pt x="18720" y="44"/>
                  </a:cubicBezTo>
                  <a:cubicBezTo>
                    <a:pt x="17568" y="-149"/>
                    <a:pt x="16128" y="237"/>
                    <a:pt x="13248" y="2455"/>
                  </a:cubicBezTo>
                  <a:cubicBezTo>
                    <a:pt x="10368" y="4672"/>
                    <a:pt x="6048" y="8722"/>
                    <a:pt x="3600" y="11230"/>
                  </a:cubicBezTo>
                  <a:cubicBezTo>
                    <a:pt x="1152" y="13737"/>
                    <a:pt x="576" y="14701"/>
                    <a:pt x="288" y="15665"/>
                  </a:cubicBezTo>
                  <a:cubicBezTo>
                    <a:pt x="0" y="16630"/>
                    <a:pt x="0" y="17594"/>
                    <a:pt x="0" y="18558"/>
                  </a:cubicBezTo>
                  <a:cubicBezTo>
                    <a:pt x="0" y="19522"/>
                    <a:pt x="0" y="20487"/>
                    <a:pt x="864" y="20969"/>
                  </a:cubicBezTo>
                  <a:cubicBezTo>
                    <a:pt x="1728" y="21451"/>
                    <a:pt x="3456" y="21451"/>
                    <a:pt x="4896" y="21162"/>
                  </a:cubicBezTo>
                  <a:cubicBezTo>
                    <a:pt x="6336" y="20872"/>
                    <a:pt x="7488" y="20294"/>
                    <a:pt x="8640" y="19040"/>
                  </a:cubicBezTo>
                  <a:cubicBezTo>
                    <a:pt x="9792" y="17787"/>
                    <a:pt x="10944" y="15858"/>
                    <a:pt x="9936" y="14315"/>
                  </a:cubicBezTo>
                  <a:cubicBezTo>
                    <a:pt x="8928" y="12772"/>
                    <a:pt x="5760" y="11615"/>
                    <a:pt x="2592" y="1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44550" y="2544634"/>
              <a:ext cx="25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67"/>
                    <a:pt x="3600" y="11733"/>
                    <a:pt x="7200" y="15333"/>
                  </a:cubicBezTo>
                  <a:cubicBezTo>
                    <a:pt x="10800" y="18933"/>
                    <a:pt x="162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570379" y="2621781"/>
              <a:ext cx="117355" cy="15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93" fill="norm" stroke="1" extrusionOk="0">
                  <a:moveTo>
                    <a:pt x="10199" y="2400"/>
                  </a:moveTo>
                  <a:cubicBezTo>
                    <a:pt x="8271" y="2961"/>
                    <a:pt x="6342" y="3522"/>
                    <a:pt x="4606" y="5906"/>
                  </a:cubicBezTo>
                  <a:cubicBezTo>
                    <a:pt x="2871" y="8291"/>
                    <a:pt x="1328" y="12498"/>
                    <a:pt x="556" y="15304"/>
                  </a:cubicBezTo>
                  <a:cubicBezTo>
                    <a:pt x="-215" y="18109"/>
                    <a:pt x="-215" y="19511"/>
                    <a:pt x="749" y="20353"/>
                  </a:cubicBezTo>
                  <a:cubicBezTo>
                    <a:pt x="1714" y="21194"/>
                    <a:pt x="3642" y="21475"/>
                    <a:pt x="6728" y="20353"/>
                  </a:cubicBezTo>
                  <a:cubicBezTo>
                    <a:pt x="9814" y="19231"/>
                    <a:pt x="14056" y="16706"/>
                    <a:pt x="16949" y="13340"/>
                  </a:cubicBezTo>
                  <a:cubicBezTo>
                    <a:pt x="19842" y="9974"/>
                    <a:pt x="21385" y="5766"/>
                    <a:pt x="21385" y="3241"/>
                  </a:cubicBezTo>
                  <a:cubicBezTo>
                    <a:pt x="21385" y="717"/>
                    <a:pt x="19842" y="-125"/>
                    <a:pt x="16756" y="15"/>
                  </a:cubicBezTo>
                  <a:cubicBezTo>
                    <a:pt x="13671" y="156"/>
                    <a:pt x="9042" y="1278"/>
                    <a:pt x="4414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007600" y="2728784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64"/>
                    <a:pt x="21600" y="8727"/>
                    <a:pt x="18000" y="12327"/>
                  </a:cubicBezTo>
                  <a:cubicBezTo>
                    <a:pt x="14400" y="15927"/>
                    <a:pt x="72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35000" y="5904147"/>
              <a:ext cx="5632450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1183"/>
                  </a:moveTo>
                  <a:cubicBezTo>
                    <a:pt x="154" y="8591"/>
                    <a:pt x="308" y="5999"/>
                    <a:pt x="540" y="4559"/>
                  </a:cubicBezTo>
                  <a:cubicBezTo>
                    <a:pt x="771" y="3119"/>
                    <a:pt x="1080" y="2831"/>
                    <a:pt x="1368" y="2543"/>
                  </a:cubicBezTo>
                  <a:cubicBezTo>
                    <a:pt x="1656" y="2255"/>
                    <a:pt x="1924" y="1967"/>
                    <a:pt x="2192" y="1679"/>
                  </a:cubicBezTo>
                  <a:cubicBezTo>
                    <a:pt x="2460" y="1391"/>
                    <a:pt x="2727" y="1103"/>
                    <a:pt x="3016" y="959"/>
                  </a:cubicBezTo>
                  <a:cubicBezTo>
                    <a:pt x="3304" y="815"/>
                    <a:pt x="3612" y="815"/>
                    <a:pt x="3937" y="671"/>
                  </a:cubicBezTo>
                  <a:cubicBezTo>
                    <a:pt x="4262" y="527"/>
                    <a:pt x="4602" y="239"/>
                    <a:pt x="4943" y="95"/>
                  </a:cubicBezTo>
                  <a:cubicBezTo>
                    <a:pt x="5284" y="-49"/>
                    <a:pt x="5625" y="-49"/>
                    <a:pt x="5966" y="239"/>
                  </a:cubicBezTo>
                  <a:cubicBezTo>
                    <a:pt x="6307" y="527"/>
                    <a:pt x="6648" y="1103"/>
                    <a:pt x="6940" y="1535"/>
                  </a:cubicBezTo>
                  <a:cubicBezTo>
                    <a:pt x="7232" y="1967"/>
                    <a:pt x="7476" y="2255"/>
                    <a:pt x="7728" y="2543"/>
                  </a:cubicBezTo>
                  <a:cubicBezTo>
                    <a:pt x="7979" y="2831"/>
                    <a:pt x="8239" y="3119"/>
                    <a:pt x="8519" y="3263"/>
                  </a:cubicBezTo>
                  <a:cubicBezTo>
                    <a:pt x="8799" y="3407"/>
                    <a:pt x="9099" y="3407"/>
                    <a:pt x="9408" y="3551"/>
                  </a:cubicBezTo>
                  <a:cubicBezTo>
                    <a:pt x="9716" y="3695"/>
                    <a:pt x="10033" y="3983"/>
                    <a:pt x="10362" y="4127"/>
                  </a:cubicBezTo>
                  <a:cubicBezTo>
                    <a:pt x="10690" y="4271"/>
                    <a:pt x="11031" y="4271"/>
                    <a:pt x="11380" y="4271"/>
                  </a:cubicBezTo>
                  <a:cubicBezTo>
                    <a:pt x="11729" y="4271"/>
                    <a:pt x="12087" y="4271"/>
                    <a:pt x="12354" y="4271"/>
                  </a:cubicBezTo>
                  <a:cubicBezTo>
                    <a:pt x="12622" y="4271"/>
                    <a:pt x="12801" y="4271"/>
                    <a:pt x="12988" y="4415"/>
                  </a:cubicBezTo>
                  <a:cubicBezTo>
                    <a:pt x="13174" y="4559"/>
                    <a:pt x="13369" y="4847"/>
                    <a:pt x="13556" y="4991"/>
                  </a:cubicBezTo>
                  <a:cubicBezTo>
                    <a:pt x="13743" y="5135"/>
                    <a:pt x="13921" y="5135"/>
                    <a:pt x="14112" y="5135"/>
                  </a:cubicBezTo>
                  <a:cubicBezTo>
                    <a:pt x="14303" y="5135"/>
                    <a:pt x="14506" y="5135"/>
                    <a:pt x="14798" y="5279"/>
                  </a:cubicBezTo>
                  <a:cubicBezTo>
                    <a:pt x="15090" y="5423"/>
                    <a:pt x="15471" y="5711"/>
                    <a:pt x="15841" y="5999"/>
                  </a:cubicBezTo>
                  <a:cubicBezTo>
                    <a:pt x="16210" y="6287"/>
                    <a:pt x="16567" y="6575"/>
                    <a:pt x="16924" y="7151"/>
                  </a:cubicBezTo>
                  <a:cubicBezTo>
                    <a:pt x="17282" y="7727"/>
                    <a:pt x="17639" y="8591"/>
                    <a:pt x="17976" y="9311"/>
                  </a:cubicBezTo>
                  <a:cubicBezTo>
                    <a:pt x="18313" y="10031"/>
                    <a:pt x="18629" y="10607"/>
                    <a:pt x="18990" y="11615"/>
                  </a:cubicBezTo>
                  <a:cubicBezTo>
                    <a:pt x="19352" y="12623"/>
                    <a:pt x="19757" y="14063"/>
                    <a:pt x="20147" y="15503"/>
                  </a:cubicBezTo>
                  <a:cubicBezTo>
                    <a:pt x="20537" y="16943"/>
                    <a:pt x="20910" y="18383"/>
                    <a:pt x="21149" y="19391"/>
                  </a:cubicBezTo>
                  <a:cubicBezTo>
                    <a:pt x="21389" y="20399"/>
                    <a:pt x="21494" y="20975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11306" y="6469427"/>
              <a:ext cx="138597" cy="50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12" fill="norm" stroke="1" extrusionOk="0">
                  <a:moveTo>
                    <a:pt x="7226" y="9887"/>
                  </a:moveTo>
                  <a:cubicBezTo>
                    <a:pt x="6259" y="12564"/>
                    <a:pt x="5292" y="15242"/>
                    <a:pt x="4647" y="16938"/>
                  </a:cubicBezTo>
                  <a:cubicBezTo>
                    <a:pt x="4002" y="18634"/>
                    <a:pt x="3680" y="19348"/>
                    <a:pt x="3196" y="20017"/>
                  </a:cubicBezTo>
                  <a:cubicBezTo>
                    <a:pt x="2712" y="20687"/>
                    <a:pt x="2068" y="21311"/>
                    <a:pt x="1584" y="21401"/>
                  </a:cubicBezTo>
                  <a:cubicBezTo>
                    <a:pt x="1101" y="21490"/>
                    <a:pt x="778" y="21044"/>
                    <a:pt x="456" y="19437"/>
                  </a:cubicBezTo>
                  <a:cubicBezTo>
                    <a:pt x="133" y="17830"/>
                    <a:pt x="-189" y="15064"/>
                    <a:pt x="133" y="12163"/>
                  </a:cubicBezTo>
                  <a:cubicBezTo>
                    <a:pt x="456" y="9262"/>
                    <a:pt x="1423" y="6227"/>
                    <a:pt x="2229" y="4308"/>
                  </a:cubicBezTo>
                  <a:cubicBezTo>
                    <a:pt x="3035" y="2389"/>
                    <a:pt x="3680" y="1586"/>
                    <a:pt x="4808" y="961"/>
                  </a:cubicBezTo>
                  <a:cubicBezTo>
                    <a:pt x="5936" y="336"/>
                    <a:pt x="7548" y="-110"/>
                    <a:pt x="9160" y="24"/>
                  </a:cubicBezTo>
                  <a:cubicBezTo>
                    <a:pt x="10772" y="158"/>
                    <a:pt x="12384" y="872"/>
                    <a:pt x="13512" y="1675"/>
                  </a:cubicBezTo>
                  <a:cubicBezTo>
                    <a:pt x="14641" y="2478"/>
                    <a:pt x="15286" y="3371"/>
                    <a:pt x="14963" y="4130"/>
                  </a:cubicBezTo>
                  <a:cubicBezTo>
                    <a:pt x="14641" y="4888"/>
                    <a:pt x="13351" y="5513"/>
                    <a:pt x="13512" y="5915"/>
                  </a:cubicBezTo>
                  <a:cubicBezTo>
                    <a:pt x="13674" y="6316"/>
                    <a:pt x="15286" y="6495"/>
                    <a:pt x="16736" y="6986"/>
                  </a:cubicBezTo>
                  <a:cubicBezTo>
                    <a:pt x="18187" y="7477"/>
                    <a:pt x="19477" y="8280"/>
                    <a:pt x="20283" y="8950"/>
                  </a:cubicBezTo>
                  <a:cubicBezTo>
                    <a:pt x="21089" y="9619"/>
                    <a:pt x="21411" y="10154"/>
                    <a:pt x="20766" y="10690"/>
                  </a:cubicBezTo>
                  <a:cubicBezTo>
                    <a:pt x="20121" y="11226"/>
                    <a:pt x="18510" y="11761"/>
                    <a:pt x="16898" y="12029"/>
                  </a:cubicBezTo>
                  <a:cubicBezTo>
                    <a:pt x="15286" y="12297"/>
                    <a:pt x="13674" y="12297"/>
                    <a:pt x="12707" y="12073"/>
                  </a:cubicBezTo>
                  <a:cubicBezTo>
                    <a:pt x="11739" y="11850"/>
                    <a:pt x="11417" y="11404"/>
                    <a:pt x="11095" y="10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42900" y="6684834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28179" y="6212505"/>
              <a:ext cx="113121" cy="17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6" fill="norm" stroke="1" extrusionOk="0">
                  <a:moveTo>
                    <a:pt x="6977" y="13571"/>
                  </a:moveTo>
                  <a:cubicBezTo>
                    <a:pt x="6177" y="14872"/>
                    <a:pt x="5377" y="16173"/>
                    <a:pt x="4177" y="17735"/>
                  </a:cubicBezTo>
                  <a:cubicBezTo>
                    <a:pt x="2977" y="19296"/>
                    <a:pt x="1377" y="21118"/>
                    <a:pt x="577" y="21248"/>
                  </a:cubicBezTo>
                  <a:cubicBezTo>
                    <a:pt x="-223" y="21378"/>
                    <a:pt x="-223" y="19817"/>
                    <a:pt x="777" y="16564"/>
                  </a:cubicBezTo>
                  <a:cubicBezTo>
                    <a:pt x="1777" y="13311"/>
                    <a:pt x="3777" y="8366"/>
                    <a:pt x="5777" y="5113"/>
                  </a:cubicBezTo>
                  <a:cubicBezTo>
                    <a:pt x="7777" y="1860"/>
                    <a:pt x="9777" y="298"/>
                    <a:pt x="11377" y="38"/>
                  </a:cubicBezTo>
                  <a:cubicBezTo>
                    <a:pt x="12977" y="-222"/>
                    <a:pt x="14177" y="819"/>
                    <a:pt x="15777" y="3812"/>
                  </a:cubicBezTo>
                  <a:cubicBezTo>
                    <a:pt x="17377" y="6805"/>
                    <a:pt x="19377" y="11749"/>
                    <a:pt x="21377" y="16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508000" y="6621334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33400" y="6722934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66283" y="6329250"/>
              <a:ext cx="186268" cy="2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51" fill="norm" stroke="1" extrusionOk="0">
                  <a:moveTo>
                    <a:pt x="4611" y="4740"/>
                  </a:moveTo>
                  <a:cubicBezTo>
                    <a:pt x="4611" y="3862"/>
                    <a:pt x="4611" y="2984"/>
                    <a:pt x="5824" y="2106"/>
                  </a:cubicBezTo>
                  <a:cubicBezTo>
                    <a:pt x="7038" y="1228"/>
                    <a:pt x="9465" y="350"/>
                    <a:pt x="11285" y="86"/>
                  </a:cubicBezTo>
                  <a:cubicBezTo>
                    <a:pt x="13105" y="-177"/>
                    <a:pt x="14319" y="174"/>
                    <a:pt x="14926" y="964"/>
                  </a:cubicBezTo>
                  <a:cubicBezTo>
                    <a:pt x="15532" y="1755"/>
                    <a:pt x="15532" y="2984"/>
                    <a:pt x="13833" y="5443"/>
                  </a:cubicBezTo>
                  <a:cubicBezTo>
                    <a:pt x="12135" y="7901"/>
                    <a:pt x="8737" y="11589"/>
                    <a:pt x="6188" y="14047"/>
                  </a:cubicBezTo>
                  <a:cubicBezTo>
                    <a:pt x="3640" y="16506"/>
                    <a:pt x="1941" y="17735"/>
                    <a:pt x="970" y="18789"/>
                  </a:cubicBezTo>
                  <a:cubicBezTo>
                    <a:pt x="0" y="19843"/>
                    <a:pt x="-243" y="20721"/>
                    <a:pt x="242" y="21072"/>
                  </a:cubicBezTo>
                  <a:cubicBezTo>
                    <a:pt x="728" y="21423"/>
                    <a:pt x="1941" y="21247"/>
                    <a:pt x="5582" y="20633"/>
                  </a:cubicBezTo>
                  <a:cubicBezTo>
                    <a:pt x="9222" y="20018"/>
                    <a:pt x="15290" y="18964"/>
                    <a:pt x="21357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468132" y="6303271"/>
              <a:ext cx="151118" cy="28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4" fill="norm" stroke="1" extrusionOk="0">
                  <a:moveTo>
                    <a:pt x="21418" y="515"/>
                  </a:moveTo>
                  <a:cubicBezTo>
                    <a:pt x="19918" y="199"/>
                    <a:pt x="18418" y="-116"/>
                    <a:pt x="17068" y="42"/>
                  </a:cubicBezTo>
                  <a:cubicBezTo>
                    <a:pt x="15718" y="199"/>
                    <a:pt x="14518" y="830"/>
                    <a:pt x="12268" y="2880"/>
                  </a:cubicBezTo>
                  <a:cubicBezTo>
                    <a:pt x="10018" y="4929"/>
                    <a:pt x="6718" y="8398"/>
                    <a:pt x="4468" y="10920"/>
                  </a:cubicBezTo>
                  <a:cubicBezTo>
                    <a:pt x="2218" y="13443"/>
                    <a:pt x="1018" y="15020"/>
                    <a:pt x="418" y="16518"/>
                  </a:cubicBezTo>
                  <a:cubicBezTo>
                    <a:pt x="-182" y="18015"/>
                    <a:pt x="-182" y="19434"/>
                    <a:pt x="718" y="20302"/>
                  </a:cubicBezTo>
                  <a:cubicBezTo>
                    <a:pt x="1618" y="21169"/>
                    <a:pt x="3418" y="21484"/>
                    <a:pt x="5818" y="21248"/>
                  </a:cubicBezTo>
                  <a:cubicBezTo>
                    <a:pt x="8218" y="21011"/>
                    <a:pt x="11218" y="20223"/>
                    <a:pt x="13018" y="19434"/>
                  </a:cubicBezTo>
                  <a:cubicBezTo>
                    <a:pt x="14818" y="18646"/>
                    <a:pt x="15418" y="17858"/>
                    <a:pt x="15568" y="17069"/>
                  </a:cubicBezTo>
                  <a:cubicBezTo>
                    <a:pt x="15718" y="16281"/>
                    <a:pt x="15418" y="15493"/>
                    <a:pt x="13768" y="14941"/>
                  </a:cubicBezTo>
                  <a:cubicBezTo>
                    <a:pt x="12118" y="14389"/>
                    <a:pt x="9118" y="14074"/>
                    <a:pt x="6718" y="14153"/>
                  </a:cubicBezTo>
                  <a:cubicBezTo>
                    <a:pt x="4318" y="14231"/>
                    <a:pt x="2518" y="14704"/>
                    <a:pt x="718" y="15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758950" y="6481634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298700" y="6310741"/>
              <a:ext cx="123662" cy="27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56" fill="norm" stroke="1" extrusionOk="0">
                  <a:moveTo>
                    <a:pt x="2160" y="2970"/>
                  </a:moveTo>
                  <a:cubicBezTo>
                    <a:pt x="2520" y="2133"/>
                    <a:pt x="2880" y="1296"/>
                    <a:pt x="3960" y="793"/>
                  </a:cubicBezTo>
                  <a:cubicBezTo>
                    <a:pt x="5040" y="291"/>
                    <a:pt x="6840" y="123"/>
                    <a:pt x="8640" y="40"/>
                  </a:cubicBezTo>
                  <a:cubicBezTo>
                    <a:pt x="10440" y="-44"/>
                    <a:pt x="12240" y="-44"/>
                    <a:pt x="14580" y="542"/>
                  </a:cubicBezTo>
                  <a:cubicBezTo>
                    <a:pt x="16920" y="1128"/>
                    <a:pt x="19800" y="2300"/>
                    <a:pt x="20700" y="3640"/>
                  </a:cubicBezTo>
                  <a:cubicBezTo>
                    <a:pt x="21600" y="4979"/>
                    <a:pt x="20520" y="6486"/>
                    <a:pt x="19260" y="7575"/>
                  </a:cubicBezTo>
                  <a:cubicBezTo>
                    <a:pt x="18000" y="8663"/>
                    <a:pt x="16560" y="9333"/>
                    <a:pt x="14940" y="9919"/>
                  </a:cubicBezTo>
                  <a:cubicBezTo>
                    <a:pt x="13320" y="10505"/>
                    <a:pt x="11520" y="11007"/>
                    <a:pt x="11520" y="11342"/>
                  </a:cubicBezTo>
                  <a:cubicBezTo>
                    <a:pt x="11520" y="11677"/>
                    <a:pt x="13320" y="11844"/>
                    <a:pt x="14760" y="12263"/>
                  </a:cubicBezTo>
                  <a:cubicBezTo>
                    <a:pt x="16200" y="12682"/>
                    <a:pt x="17280" y="13351"/>
                    <a:pt x="18000" y="14105"/>
                  </a:cubicBezTo>
                  <a:cubicBezTo>
                    <a:pt x="18720" y="14858"/>
                    <a:pt x="19080" y="15696"/>
                    <a:pt x="17640" y="16616"/>
                  </a:cubicBezTo>
                  <a:cubicBezTo>
                    <a:pt x="16200" y="17537"/>
                    <a:pt x="12960" y="18542"/>
                    <a:pt x="9720" y="19379"/>
                  </a:cubicBezTo>
                  <a:cubicBezTo>
                    <a:pt x="6480" y="20216"/>
                    <a:pt x="3240" y="20886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578099" y="657053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749550" y="6311162"/>
              <a:ext cx="165100" cy="23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3996"/>
                  </a:moveTo>
                  <a:cubicBezTo>
                    <a:pt x="0" y="3024"/>
                    <a:pt x="0" y="2051"/>
                    <a:pt x="692" y="1369"/>
                  </a:cubicBezTo>
                  <a:cubicBezTo>
                    <a:pt x="1385" y="688"/>
                    <a:pt x="2769" y="299"/>
                    <a:pt x="4708" y="105"/>
                  </a:cubicBezTo>
                  <a:cubicBezTo>
                    <a:pt x="6646" y="-90"/>
                    <a:pt x="9138" y="-90"/>
                    <a:pt x="10800" y="786"/>
                  </a:cubicBezTo>
                  <a:cubicBezTo>
                    <a:pt x="12462" y="1661"/>
                    <a:pt x="13292" y="3413"/>
                    <a:pt x="12046" y="6040"/>
                  </a:cubicBezTo>
                  <a:cubicBezTo>
                    <a:pt x="10800" y="8667"/>
                    <a:pt x="7477" y="12169"/>
                    <a:pt x="5400" y="14796"/>
                  </a:cubicBezTo>
                  <a:cubicBezTo>
                    <a:pt x="3323" y="17424"/>
                    <a:pt x="2492" y="19175"/>
                    <a:pt x="3323" y="19953"/>
                  </a:cubicBezTo>
                  <a:cubicBezTo>
                    <a:pt x="4154" y="20732"/>
                    <a:pt x="6646" y="20537"/>
                    <a:pt x="9969" y="20634"/>
                  </a:cubicBezTo>
                  <a:cubicBezTo>
                    <a:pt x="13292" y="20732"/>
                    <a:pt x="17446" y="21121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092450" y="648798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219450" y="6354634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73"/>
                    <a:pt x="7200" y="11345"/>
                    <a:pt x="3600" y="14945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281377" y="6390365"/>
              <a:ext cx="119327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0937" fill="norm" stroke="1" extrusionOk="0">
                  <a:moveTo>
                    <a:pt x="12354" y="1369"/>
                  </a:moveTo>
                  <a:cubicBezTo>
                    <a:pt x="10157" y="1701"/>
                    <a:pt x="7960" y="2033"/>
                    <a:pt x="5764" y="4525"/>
                  </a:cubicBezTo>
                  <a:cubicBezTo>
                    <a:pt x="3567" y="7018"/>
                    <a:pt x="1371" y="11670"/>
                    <a:pt x="455" y="14993"/>
                  </a:cubicBezTo>
                  <a:cubicBezTo>
                    <a:pt x="-460" y="18316"/>
                    <a:pt x="-94" y="20310"/>
                    <a:pt x="2469" y="20809"/>
                  </a:cubicBezTo>
                  <a:cubicBezTo>
                    <a:pt x="5032" y="21307"/>
                    <a:pt x="9791" y="20310"/>
                    <a:pt x="13452" y="18482"/>
                  </a:cubicBezTo>
                  <a:cubicBezTo>
                    <a:pt x="17113" y="16655"/>
                    <a:pt x="19676" y="13996"/>
                    <a:pt x="20408" y="10839"/>
                  </a:cubicBezTo>
                  <a:cubicBezTo>
                    <a:pt x="21140" y="7682"/>
                    <a:pt x="20042" y="4027"/>
                    <a:pt x="18394" y="2033"/>
                  </a:cubicBezTo>
                  <a:cubicBezTo>
                    <a:pt x="16747" y="39"/>
                    <a:pt x="14550" y="-293"/>
                    <a:pt x="12720" y="205"/>
                  </a:cubicBezTo>
                  <a:cubicBezTo>
                    <a:pt x="10889" y="704"/>
                    <a:pt x="9425" y="2033"/>
                    <a:pt x="7960" y="3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340100" y="6360984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988"/>
                    <a:pt x="17280" y="1976"/>
                    <a:pt x="14520" y="4447"/>
                  </a:cubicBezTo>
                  <a:cubicBezTo>
                    <a:pt x="11760" y="6918"/>
                    <a:pt x="8400" y="10871"/>
                    <a:pt x="5880" y="13976"/>
                  </a:cubicBezTo>
                  <a:cubicBezTo>
                    <a:pt x="3360" y="17082"/>
                    <a:pt x="168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429000" y="6532939"/>
              <a:ext cx="145240" cy="1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39" fill="norm" stroke="1" extrusionOk="0">
                  <a:moveTo>
                    <a:pt x="7406" y="3796"/>
                  </a:moveTo>
                  <a:cubicBezTo>
                    <a:pt x="7714" y="2510"/>
                    <a:pt x="8023" y="1225"/>
                    <a:pt x="8949" y="582"/>
                  </a:cubicBezTo>
                  <a:cubicBezTo>
                    <a:pt x="9874" y="-61"/>
                    <a:pt x="11417" y="-61"/>
                    <a:pt x="12960" y="68"/>
                  </a:cubicBezTo>
                  <a:cubicBezTo>
                    <a:pt x="14503" y="196"/>
                    <a:pt x="16046" y="453"/>
                    <a:pt x="16817" y="1225"/>
                  </a:cubicBezTo>
                  <a:cubicBezTo>
                    <a:pt x="17589" y="1996"/>
                    <a:pt x="17589" y="3282"/>
                    <a:pt x="17126" y="4439"/>
                  </a:cubicBezTo>
                  <a:cubicBezTo>
                    <a:pt x="16663" y="5596"/>
                    <a:pt x="15737" y="6625"/>
                    <a:pt x="14657" y="7525"/>
                  </a:cubicBezTo>
                  <a:cubicBezTo>
                    <a:pt x="13577" y="8425"/>
                    <a:pt x="12343" y="9196"/>
                    <a:pt x="12497" y="9710"/>
                  </a:cubicBezTo>
                  <a:cubicBezTo>
                    <a:pt x="12651" y="10225"/>
                    <a:pt x="14194" y="10482"/>
                    <a:pt x="15737" y="10996"/>
                  </a:cubicBezTo>
                  <a:cubicBezTo>
                    <a:pt x="17280" y="11510"/>
                    <a:pt x="18823" y="12282"/>
                    <a:pt x="19903" y="13310"/>
                  </a:cubicBezTo>
                  <a:cubicBezTo>
                    <a:pt x="20983" y="14339"/>
                    <a:pt x="21600" y="15625"/>
                    <a:pt x="20829" y="16782"/>
                  </a:cubicBezTo>
                  <a:cubicBezTo>
                    <a:pt x="20057" y="17939"/>
                    <a:pt x="17897" y="18968"/>
                    <a:pt x="14194" y="19739"/>
                  </a:cubicBezTo>
                  <a:cubicBezTo>
                    <a:pt x="10491" y="20510"/>
                    <a:pt x="5246" y="21025"/>
                    <a:pt x="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92200" y="7002334"/>
              <a:ext cx="274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4400"/>
                    <a:pt x="900" y="7200"/>
                    <a:pt x="1450" y="4800"/>
                  </a:cubicBezTo>
                  <a:cubicBezTo>
                    <a:pt x="2000" y="2400"/>
                    <a:pt x="2650" y="4800"/>
                    <a:pt x="3258" y="7200"/>
                  </a:cubicBezTo>
                  <a:cubicBezTo>
                    <a:pt x="3867" y="9600"/>
                    <a:pt x="4433" y="12000"/>
                    <a:pt x="5075" y="14400"/>
                  </a:cubicBezTo>
                  <a:cubicBezTo>
                    <a:pt x="5717" y="16800"/>
                    <a:pt x="6433" y="19200"/>
                    <a:pt x="7100" y="20400"/>
                  </a:cubicBezTo>
                  <a:cubicBezTo>
                    <a:pt x="7767" y="21600"/>
                    <a:pt x="8383" y="21600"/>
                    <a:pt x="9025" y="21600"/>
                  </a:cubicBezTo>
                  <a:cubicBezTo>
                    <a:pt x="9667" y="21600"/>
                    <a:pt x="10333" y="21600"/>
                    <a:pt x="10992" y="21600"/>
                  </a:cubicBezTo>
                  <a:cubicBezTo>
                    <a:pt x="11650" y="21600"/>
                    <a:pt x="12300" y="21600"/>
                    <a:pt x="12983" y="20400"/>
                  </a:cubicBezTo>
                  <a:cubicBezTo>
                    <a:pt x="13667" y="19200"/>
                    <a:pt x="14383" y="16800"/>
                    <a:pt x="15067" y="15600"/>
                  </a:cubicBezTo>
                  <a:cubicBezTo>
                    <a:pt x="15750" y="14400"/>
                    <a:pt x="16400" y="14400"/>
                    <a:pt x="17083" y="14400"/>
                  </a:cubicBezTo>
                  <a:cubicBezTo>
                    <a:pt x="17767" y="14400"/>
                    <a:pt x="18483" y="14400"/>
                    <a:pt x="19117" y="14400"/>
                  </a:cubicBezTo>
                  <a:cubicBezTo>
                    <a:pt x="19750" y="14400"/>
                    <a:pt x="20300" y="14400"/>
                    <a:pt x="20700" y="12000"/>
                  </a:cubicBezTo>
                  <a:cubicBezTo>
                    <a:pt x="21100" y="9600"/>
                    <a:pt x="213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297743" y="7293889"/>
              <a:ext cx="238958" cy="22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61" fill="norm" stroke="1" extrusionOk="0">
                  <a:moveTo>
                    <a:pt x="3201" y="3721"/>
                  </a:moveTo>
                  <a:cubicBezTo>
                    <a:pt x="3201" y="2702"/>
                    <a:pt x="3201" y="1683"/>
                    <a:pt x="4432" y="970"/>
                  </a:cubicBezTo>
                  <a:cubicBezTo>
                    <a:pt x="5664" y="257"/>
                    <a:pt x="8127" y="-151"/>
                    <a:pt x="10306" y="53"/>
                  </a:cubicBezTo>
                  <a:cubicBezTo>
                    <a:pt x="12485" y="257"/>
                    <a:pt x="14379" y="1072"/>
                    <a:pt x="15611" y="2091"/>
                  </a:cubicBezTo>
                  <a:cubicBezTo>
                    <a:pt x="16843" y="3109"/>
                    <a:pt x="17411" y="4332"/>
                    <a:pt x="15327" y="6879"/>
                  </a:cubicBezTo>
                  <a:cubicBezTo>
                    <a:pt x="13243" y="9426"/>
                    <a:pt x="8506" y="13298"/>
                    <a:pt x="5664" y="15540"/>
                  </a:cubicBezTo>
                  <a:cubicBezTo>
                    <a:pt x="2822" y="17781"/>
                    <a:pt x="1874" y="18392"/>
                    <a:pt x="1116" y="19106"/>
                  </a:cubicBezTo>
                  <a:cubicBezTo>
                    <a:pt x="358" y="19819"/>
                    <a:pt x="-210" y="20634"/>
                    <a:pt x="74" y="21041"/>
                  </a:cubicBezTo>
                  <a:cubicBezTo>
                    <a:pt x="358" y="21449"/>
                    <a:pt x="1495" y="21449"/>
                    <a:pt x="5190" y="21143"/>
                  </a:cubicBezTo>
                  <a:cubicBezTo>
                    <a:pt x="8885" y="20838"/>
                    <a:pt x="15137" y="20226"/>
                    <a:pt x="21390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601148" y="7357350"/>
              <a:ext cx="157765" cy="16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24" fill="norm" stroke="1" extrusionOk="0">
                  <a:moveTo>
                    <a:pt x="16926" y="1673"/>
                  </a:moveTo>
                  <a:cubicBezTo>
                    <a:pt x="15789" y="607"/>
                    <a:pt x="14652" y="-460"/>
                    <a:pt x="12236" y="207"/>
                  </a:cubicBezTo>
                  <a:cubicBezTo>
                    <a:pt x="9820" y="873"/>
                    <a:pt x="6126" y="3273"/>
                    <a:pt x="3710" y="6073"/>
                  </a:cubicBezTo>
                  <a:cubicBezTo>
                    <a:pt x="1294" y="8873"/>
                    <a:pt x="157" y="12073"/>
                    <a:pt x="15" y="14873"/>
                  </a:cubicBezTo>
                  <a:cubicBezTo>
                    <a:pt x="-127" y="17673"/>
                    <a:pt x="726" y="20073"/>
                    <a:pt x="3852" y="20607"/>
                  </a:cubicBezTo>
                  <a:cubicBezTo>
                    <a:pt x="6978" y="21140"/>
                    <a:pt x="12378" y="19807"/>
                    <a:pt x="15789" y="17540"/>
                  </a:cubicBezTo>
                  <a:cubicBezTo>
                    <a:pt x="19199" y="15273"/>
                    <a:pt x="20620" y="12073"/>
                    <a:pt x="21047" y="9807"/>
                  </a:cubicBezTo>
                  <a:cubicBezTo>
                    <a:pt x="21473" y="7540"/>
                    <a:pt x="20905" y="6207"/>
                    <a:pt x="19341" y="5540"/>
                  </a:cubicBezTo>
                  <a:cubicBezTo>
                    <a:pt x="17778" y="4873"/>
                    <a:pt x="15220" y="4873"/>
                    <a:pt x="12662" y="4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038350" y="7455301"/>
              <a:ext cx="2667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0800"/>
                    <a:pt x="9943" y="0"/>
                    <a:pt x="13543" y="0"/>
                  </a:cubicBezTo>
                  <a:cubicBezTo>
                    <a:pt x="17143" y="0"/>
                    <a:pt x="193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27300" y="7314013"/>
              <a:ext cx="146118" cy="21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333" fill="norm" stroke="1" extrusionOk="0">
                  <a:moveTo>
                    <a:pt x="2738" y="4438"/>
                  </a:moveTo>
                  <a:cubicBezTo>
                    <a:pt x="2130" y="3369"/>
                    <a:pt x="1521" y="2299"/>
                    <a:pt x="2130" y="1551"/>
                  </a:cubicBezTo>
                  <a:cubicBezTo>
                    <a:pt x="2738" y="802"/>
                    <a:pt x="4563" y="375"/>
                    <a:pt x="6541" y="161"/>
                  </a:cubicBezTo>
                  <a:cubicBezTo>
                    <a:pt x="8518" y="-53"/>
                    <a:pt x="10648" y="-53"/>
                    <a:pt x="12473" y="161"/>
                  </a:cubicBezTo>
                  <a:cubicBezTo>
                    <a:pt x="14299" y="375"/>
                    <a:pt x="15820" y="802"/>
                    <a:pt x="16276" y="1979"/>
                  </a:cubicBezTo>
                  <a:cubicBezTo>
                    <a:pt x="16732" y="3155"/>
                    <a:pt x="16124" y="5080"/>
                    <a:pt x="15211" y="6470"/>
                  </a:cubicBezTo>
                  <a:cubicBezTo>
                    <a:pt x="14299" y="7860"/>
                    <a:pt x="13082" y="8715"/>
                    <a:pt x="11865" y="9464"/>
                  </a:cubicBezTo>
                  <a:cubicBezTo>
                    <a:pt x="10648" y="10212"/>
                    <a:pt x="9431" y="10854"/>
                    <a:pt x="10039" y="11175"/>
                  </a:cubicBezTo>
                  <a:cubicBezTo>
                    <a:pt x="10648" y="11496"/>
                    <a:pt x="13082" y="11496"/>
                    <a:pt x="15211" y="11816"/>
                  </a:cubicBezTo>
                  <a:cubicBezTo>
                    <a:pt x="17341" y="12137"/>
                    <a:pt x="19166" y="12779"/>
                    <a:pt x="20231" y="13741"/>
                  </a:cubicBezTo>
                  <a:cubicBezTo>
                    <a:pt x="21296" y="14703"/>
                    <a:pt x="21600" y="15987"/>
                    <a:pt x="18862" y="17377"/>
                  </a:cubicBezTo>
                  <a:cubicBezTo>
                    <a:pt x="16124" y="18767"/>
                    <a:pt x="10344" y="20264"/>
                    <a:pt x="6693" y="20905"/>
                  </a:cubicBezTo>
                  <a:cubicBezTo>
                    <a:pt x="3042" y="21547"/>
                    <a:pt x="1521" y="21333"/>
                    <a:pt x="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781300" y="7529384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012295" y="7243634"/>
              <a:ext cx="169055" cy="24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96" fill="norm" stroke="1" extrusionOk="0">
                  <a:moveTo>
                    <a:pt x="10898" y="4985"/>
                  </a:moveTo>
                  <a:cubicBezTo>
                    <a:pt x="10898" y="4062"/>
                    <a:pt x="10898" y="3138"/>
                    <a:pt x="11298" y="2123"/>
                  </a:cubicBezTo>
                  <a:cubicBezTo>
                    <a:pt x="11698" y="1108"/>
                    <a:pt x="12498" y="0"/>
                    <a:pt x="12898" y="0"/>
                  </a:cubicBezTo>
                  <a:cubicBezTo>
                    <a:pt x="13298" y="0"/>
                    <a:pt x="13298" y="1108"/>
                    <a:pt x="11298" y="4431"/>
                  </a:cubicBezTo>
                  <a:cubicBezTo>
                    <a:pt x="9298" y="7754"/>
                    <a:pt x="5298" y="13292"/>
                    <a:pt x="2898" y="16615"/>
                  </a:cubicBezTo>
                  <a:cubicBezTo>
                    <a:pt x="498" y="19938"/>
                    <a:pt x="-302" y="21046"/>
                    <a:pt x="98" y="21323"/>
                  </a:cubicBezTo>
                  <a:cubicBezTo>
                    <a:pt x="498" y="21600"/>
                    <a:pt x="2098" y="21046"/>
                    <a:pt x="5831" y="20308"/>
                  </a:cubicBezTo>
                  <a:cubicBezTo>
                    <a:pt x="9565" y="19569"/>
                    <a:pt x="15431" y="18646"/>
                    <a:pt x="21298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130550" y="7383334"/>
              <a:ext cx="63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16"/>
                    <a:pt x="12960" y="3032"/>
                    <a:pt x="9360" y="6632"/>
                  </a:cubicBezTo>
                  <a:cubicBezTo>
                    <a:pt x="5760" y="10232"/>
                    <a:pt x="2880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409950" y="6564184"/>
              <a:ext cx="2032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5750" y="3600"/>
                  </a:cubicBezTo>
                  <a:cubicBezTo>
                    <a:pt x="12150" y="7200"/>
                    <a:pt x="607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311400" y="6341934"/>
              <a:ext cx="184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133"/>
                    <a:pt x="15641" y="4267"/>
                    <a:pt x="12041" y="7867"/>
                  </a:cubicBezTo>
                  <a:cubicBezTo>
                    <a:pt x="8441" y="11467"/>
                    <a:pt x="4221" y="16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686300" y="6875334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4654549" y="696423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604122" y="6457977"/>
              <a:ext cx="148978" cy="32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74" fill="norm" stroke="1" extrusionOk="0">
                  <a:moveTo>
                    <a:pt x="21412" y="1548"/>
                  </a:moveTo>
                  <a:cubicBezTo>
                    <a:pt x="20804" y="855"/>
                    <a:pt x="20195" y="163"/>
                    <a:pt x="19282" y="24"/>
                  </a:cubicBezTo>
                  <a:cubicBezTo>
                    <a:pt x="18370" y="-114"/>
                    <a:pt x="17153" y="301"/>
                    <a:pt x="14263" y="2171"/>
                  </a:cubicBezTo>
                  <a:cubicBezTo>
                    <a:pt x="11373" y="4040"/>
                    <a:pt x="6809" y="7363"/>
                    <a:pt x="4071" y="10340"/>
                  </a:cubicBezTo>
                  <a:cubicBezTo>
                    <a:pt x="1333" y="13317"/>
                    <a:pt x="420" y="15948"/>
                    <a:pt x="116" y="17609"/>
                  </a:cubicBezTo>
                  <a:cubicBezTo>
                    <a:pt x="-188" y="19271"/>
                    <a:pt x="116" y="19963"/>
                    <a:pt x="877" y="20517"/>
                  </a:cubicBezTo>
                  <a:cubicBezTo>
                    <a:pt x="1637" y="21071"/>
                    <a:pt x="2854" y="21486"/>
                    <a:pt x="5592" y="21348"/>
                  </a:cubicBezTo>
                  <a:cubicBezTo>
                    <a:pt x="8330" y="21209"/>
                    <a:pt x="12589" y="20517"/>
                    <a:pt x="15480" y="19755"/>
                  </a:cubicBezTo>
                  <a:cubicBezTo>
                    <a:pt x="18370" y="18994"/>
                    <a:pt x="19891" y="18163"/>
                    <a:pt x="20651" y="17332"/>
                  </a:cubicBezTo>
                  <a:cubicBezTo>
                    <a:pt x="21412" y="16501"/>
                    <a:pt x="21412" y="15671"/>
                    <a:pt x="19587" y="15048"/>
                  </a:cubicBezTo>
                  <a:cubicBezTo>
                    <a:pt x="17761" y="14424"/>
                    <a:pt x="14111" y="14009"/>
                    <a:pt x="10916" y="14217"/>
                  </a:cubicBezTo>
                  <a:cubicBezTo>
                    <a:pt x="7722" y="14424"/>
                    <a:pt x="4984" y="15255"/>
                    <a:pt x="2246" y="1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448300" y="6888034"/>
              <a:ext cx="450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5" y="15840"/>
                    <a:pt x="7910" y="10080"/>
                    <a:pt x="11510" y="6480"/>
                  </a:cubicBezTo>
                  <a:cubicBezTo>
                    <a:pt x="15110" y="2880"/>
                    <a:pt x="183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594067" y="7031204"/>
              <a:ext cx="146942" cy="28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409" fill="norm" stroke="1" extrusionOk="0">
                  <a:moveTo>
                    <a:pt x="20456" y="3604"/>
                  </a:moveTo>
                  <a:cubicBezTo>
                    <a:pt x="20160" y="2476"/>
                    <a:pt x="19864" y="1348"/>
                    <a:pt x="18977" y="703"/>
                  </a:cubicBezTo>
                  <a:cubicBezTo>
                    <a:pt x="18089" y="58"/>
                    <a:pt x="16610" y="-103"/>
                    <a:pt x="14390" y="58"/>
                  </a:cubicBezTo>
                  <a:cubicBezTo>
                    <a:pt x="12171" y="219"/>
                    <a:pt x="9212" y="703"/>
                    <a:pt x="6697" y="1590"/>
                  </a:cubicBezTo>
                  <a:cubicBezTo>
                    <a:pt x="4182" y="2476"/>
                    <a:pt x="2111" y="3766"/>
                    <a:pt x="927" y="4813"/>
                  </a:cubicBezTo>
                  <a:cubicBezTo>
                    <a:pt x="-256" y="5861"/>
                    <a:pt x="-552" y="6667"/>
                    <a:pt x="1519" y="7876"/>
                  </a:cubicBezTo>
                  <a:cubicBezTo>
                    <a:pt x="3590" y="9085"/>
                    <a:pt x="8029" y="10697"/>
                    <a:pt x="10988" y="12470"/>
                  </a:cubicBezTo>
                  <a:cubicBezTo>
                    <a:pt x="13947" y="14243"/>
                    <a:pt x="15426" y="16178"/>
                    <a:pt x="14982" y="17709"/>
                  </a:cubicBezTo>
                  <a:cubicBezTo>
                    <a:pt x="14538" y="19240"/>
                    <a:pt x="12171" y="20369"/>
                    <a:pt x="10100" y="20933"/>
                  </a:cubicBezTo>
                  <a:cubicBezTo>
                    <a:pt x="8029" y="21497"/>
                    <a:pt x="6253" y="21497"/>
                    <a:pt x="4774" y="21255"/>
                  </a:cubicBezTo>
                  <a:cubicBezTo>
                    <a:pt x="3295" y="21013"/>
                    <a:pt x="2111" y="20530"/>
                    <a:pt x="1519" y="19724"/>
                  </a:cubicBezTo>
                  <a:cubicBezTo>
                    <a:pt x="927" y="18918"/>
                    <a:pt x="927" y="17790"/>
                    <a:pt x="2851" y="16097"/>
                  </a:cubicBezTo>
                  <a:cubicBezTo>
                    <a:pt x="4774" y="14404"/>
                    <a:pt x="8621" y="12148"/>
                    <a:pt x="11875" y="10375"/>
                  </a:cubicBezTo>
                  <a:cubicBezTo>
                    <a:pt x="15130" y="8601"/>
                    <a:pt x="17793" y="7312"/>
                    <a:pt x="19273" y="6264"/>
                  </a:cubicBezTo>
                  <a:cubicBezTo>
                    <a:pt x="20752" y="5216"/>
                    <a:pt x="21048" y="4410"/>
                    <a:pt x="19569" y="3604"/>
                  </a:cubicBezTo>
                  <a:cubicBezTo>
                    <a:pt x="18089" y="2798"/>
                    <a:pt x="14834" y="1993"/>
                    <a:pt x="11580" y="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229350" y="6868984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242050" y="6945184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769100" y="6676403"/>
              <a:ext cx="155977" cy="19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022" fill="norm" stroke="1" extrusionOk="0">
                  <a:moveTo>
                    <a:pt x="5968" y="3712"/>
                  </a:moveTo>
                  <a:cubicBezTo>
                    <a:pt x="8242" y="2319"/>
                    <a:pt x="10516" y="925"/>
                    <a:pt x="12363" y="345"/>
                  </a:cubicBezTo>
                  <a:cubicBezTo>
                    <a:pt x="14211" y="-236"/>
                    <a:pt x="15632" y="-4"/>
                    <a:pt x="16911" y="461"/>
                  </a:cubicBezTo>
                  <a:cubicBezTo>
                    <a:pt x="18189" y="925"/>
                    <a:pt x="19326" y="1622"/>
                    <a:pt x="19753" y="2551"/>
                  </a:cubicBezTo>
                  <a:cubicBezTo>
                    <a:pt x="20179" y="3480"/>
                    <a:pt x="19895" y="4641"/>
                    <a:pt x="19042" y="5570"/>
                  </a:cubicBezTo>
                  <a:cubicBezTo>
                    <a:pt x="18189" y="6499"/>
                    <a:pt x="16768" y="7196"/>
                    <a:pt x="15347" y="7777"/>
                  </a:cubicBezTo>
                  <a:cubicBezTo>
                    <a:pt x="13926" y="8358"/>
                    <a:pt x="12505" y="8822"/>
                    <a:pt x="12789" y="9170"/>
                  </a:cubicBezTo>
                  <a:cubicBezTo>
                    <a:pt x="13074" y="9519"/>
                    <a:pt x="15063" y="9751"/>
                    <a:pt x="16626" y="10332"/>
                  </a:cubicBezTo>
                  <a:cubicBezTo>
                    <a:pt x="18189" y="10912"/>
                    <a:pt x="19326" y="11841"/>
                    <a:pt x="20179" y="12887"/>
                  </a:cubicBezTo>
                  <a:cubicBezTo>
                    <a:pt x="21032" y="13932"/>
                    <a:pt x="21600" y="15093"/>
                    <a:pt x="19468" y="16603"/>
                  </a:cubicBezTo>
                  <a:cubicBezTo>
                    <a:pt x="17337" y="18112"/>
                    <a:pt x="12505" y="19970"/>
                    <a:pt x="8811" y="20667"/>
                  </a:cubicBezTo>
                  <a:cubicBezTo>
                    <a:pt x="5116" y="21364"/>
                    <a:pt x="2558" y="20899"/>
                    <a:pt x="0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940550" y="6707790"/>
              <a:ext cx="198243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5" fill="norm" stroke="1" extrusionOk="0">
                  <a:moveTo>
                    <a:pt x="17735" y="171"/>
                  </a:moveTo>
                  <a:cubicBezTo>
                    <a:pt x="19099" y="23"/>
                    <a:pt x="20463" y="-125"/>
                    <a:pt x="21032" y="171"/>
                  </a:cubicBezTo>
                  <a:cubicBezTo>
                    <a:pt x="21600" y="467"/>
                    <a:pt x="21373" y="1207"/>
                    <a:pt x="19099" y="3426"/>
                  </a:cubicBezTo>
                  <a:cubicBezTo>
                    <a:pt x="16825" y="5645"/>
                    <a:pt x="12505" y="9343"/>
                    <a:pt x="8981" y="12598"/>
                  </a:cubicBezTo>
                  <a:cubicBezTo>
                    <a:pt x="5457" y="15853"/>
                    <a:pt x="2728" y="18664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987116" y="6976934"/>
              <a:ext cx="169334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76" fill="norm" stroke="1" extrusionOk="0">
                  <a:moveTo>
                    <a:pt x="13333" y="0"/>
                  </a:moveTo>
                  <a:cubicBezTo>
                    <a:pt x="10933" y="1350"/>
                    <a:pt x="8533" y="2700"/>
                    <a:pt x="6266" y="5265"/>
                  </a:cubicBezTo>
                  <a:cubicBezTo>
                    <a:pt x="4000" y="7830"/>
                    <a:pt x="1866" y="11610"/>
                    <a:pt x="800" y="14175"/>
                  </a:cubicBezTo>
                  <a:cubicBezTo>
                    <a:pt x="-267" y="16740"/>
                    <a:pt x="-267" y="18090"/>
                    <a:pt x="800" y="19305"/>
                  </a:cubicBezTo>
                  <a:cubicBezTo>
                    <a:pt x="1866" y="20520"/>
                    <a:pt x="4000" y="21600"/>
                    <a:pt x="7600" y="21465"/>
                  </a:cubicBezTo>
                  <a:cubicBezTo>
                    <a:pt x="11200" y="21330"/>
                    <a:pt x="16266" y="19980"/>
                    <a:pt x="21333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091056" y="7059484"/>
              <a:ext cx="52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6141"/>
                    <a:pt x="5728" y="12282"/>
                    <a:pt x="2405" y="15882"/>
                  </a:cubicBezTo>
                  <a:cubicBezTo>
                    <a:pt x="-918" y="19482"/>
                    <a:pt x="-87" y="20541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356864" y="6846422"/>
              <a:ext cx="151666" cy="55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9" fill="norm" stroke="1" extrusionOk="0">
                  <a:moveTo>
                    <a:pt x="6263" y="9782"/>
                  </a:moveTo>
                  <a:cubicBezTo>
                    <a:pt x="5063" y="11101"/>
                    <a:pt x="3863" y="12420"/>
                    <a:pt x="3263" y="14234"/>
                  </a:cubicBezTo>
                  <a:cubicBezTo>
                    <a:pt x="2663" y="16048"/>
                    <a:pt x="2663" y="18356"/>
                    <a:pt x="2363" y="19716"/>
                  </a:cubicBezTo>
                  <a:cubicBezTo>
                    <a:pt x="2063" y="21077"/>
                    <a:pt x="1463" y="21489"/>
                    <a:pt x="1013" y="21489"/>
                  </a:cubicBezTo>
                  <a:cubicBezTo>
                    <a:pt x="563" y="21489"/>
                    <a:pt x="263" y="21077"/>
                    <a:pt x="113" y="19098"/>
                  </a:cubicBezTo>
                  <a:cubicBezTo>
                    <a:pt x="-37" y="17120"/>
                    <a:pt x="-37" y="13574"/>
                    <a:pt x="113" y="10648"/>
                  </a:cubicBezTo>
                  <a:cubicBezTo>
                    <a:pt x="263" y="7721"/>
                    <a:pt x="563" y="5413"/>
                    <a:pt x="1463" y="3723"/>
                  </a:cubicBezTo>
                  <a:cubicBezTo>
                    <a:pt x="2363" y="2033"/>
                    <a:pt x="3863" y="961"/>
                    <a:pt x="5363" y="425"/>
                  </a:cubicBezTo>
                  <a:cubicBezTo>
                    <a:pt x="6863" y="-111"/>
                    <a:pt x="8363" y="-111"/>
                    <a:pt x="10013" y="260"/>
                  </a:cubicBezTo>
                  <a:cubicBezTo>
                    <a:pt x="11663" y="631"/>
                    <a:pt x="13463" y="1373"/>
                    <a:pt x="13763" y="2321"/>
                  </a:cubicBezTo>
                  <a:cubicBezTo>
                    <a:pt x="14063" y="3269"/>
                    <a:pt x="12863" y="4423"/>
                    <a:pt x="11813" y="5165"/>
                  </a:cubicBezTo>
                  <a:cubicBezTo>
                    <a:pt x="10763" y="5907"/>
                    <a:pt x="9863" y="6237"/>
                    <a:pt x="10013" y="6526"/>
                  </a:cubicBezTo>
                  <a:cubicBezTo>
                    <a:pt x="10163" y="6814"/>
                    <a:pt x="11363" y="7062"/>
                    <a:pt x="12863" y="7309"/>
                  </a:cubicBezTo>
                  <a:cubicBezTo>
                    <a:pt x="14363" y="7556"/>
                    <a:pt x="16163" y="7804"/>
                    <a:pt x="17663" y="8051"/>
                  </a:cubicBezTo>
                  <a:cubicBezTo>
                    <a:pt x="19163" y="8298"/>
                    <a:pt x="20363" y="8545"/>
                    <a:pt x="20963" y="8875"/>
                  </a:cubicBezTo>
                  <a:cubicBezTo>
                    <a:pt x="21563" y="9205"/>
                    <a:pt x="21563" y="9617"/>
                    <a:pt x="21413" y="10029"/>
                  </a:cubicBezTo>
                  <a:cubicBezTo>
                    <a:pt x="21263" y="10442"/>
                    <a:pt x="20963" y="10854"/>
                    <a:pt x="19013" y="11307"/>
                  </a:cubicBezTo>
                  <a:cubicBezTo>
                    <a:pt x="17063" y="11761"/>
                    <a:pt x="13463" y="12255"/>
                    <a:pt x="11213" y="12338"/>
                  </a:cubicBezTo>
                  <a:cubicBezTo>
                    <a:pt x="8963" y="12420"/>
                    <a:pt x="8063" y="12091"/>
                    <a:pt x="7163" y="11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534400" y="7084884"/>
              <a:ext cx="75559" cy="8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65" fill="norm" stroke="1" extrusionOk="0">
                  <a:moveTo>
                    <a:pt x="18000" y="3161"/>
                  </a:moveTo>
                  <a:cubicBezTo>
                    <a:pt x="15000" y="3161"/>
                    <a:pt x="12000" y="3161"/>
                    <a:pt x="9900" y="4478"/>
                  </a:cubicBezTo>
                  <a:cubicBezTo>
                    <a:pt x="7800" y="5795"/>
                    <a:pt x="6600" y="8429"/>
                    <a:pt x="6000" y="11327"/>
                  </a:cubicBezTo>
                  <a:cubicBezTo>
                    <a:pt x="5400" y="14224"/>
                    <a:pt x="5400" y="17385"/>
                    <a:pt x="7200" y="19229"/>
                  </a:cubicBezTo>
                  <a:cubicBezTo>
                    <a:pt x="9000" y="21073"/>
                    <a:pt x="12600" y="21600"/>
                    <a:pt x="15300" y="20810"/>
                  </a:cubicBezTo>
                  <a:cubicBezTo>
                    <a:pt x="18000" y="20020"/>
                    <a:pt x="19800" y="17912"/>
                    <a:pt x="20700" y="15541"/>
                  </a:cubicBezTo>
                  <a:cubicBezTo>
                    <a:pt x="21600" y="13171"/>
                    <a:pt x="21600" y="10537"/>
                    <a:pt x="21000" y="7902"/>
                  </a:cubicBezTo>
                  <a:cubicBezTo>
                    <a:pt x="20400" y="5268"/>
                    <a:pt x="19200" y="2634"/>
                    <a:pt x="15600" y="1317"/>
                  </a:cubicBezTo>
                  <a:cubicBezTo>
                    <a:pt x="12000" y="0"/>
                    <a:pt x="60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375650" y="6587876"/>
              <a:ext cx="107950" cy="16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2541" y="6959"/>
                  </a:moveTo>
                  <a:cubicBezTo>
                    <a:pt x="2541" y="10044"/>
                    <a:pt x="2541" y="13130"/>
                    <a:pt x="1906" y="15795"/>
                  </a:cubicBezTo>
                  <a:cubicBezTo>
                    <a:pt x="1271" y="18460"/>
                    <a:pt x="0" y="20704"/>
                    <a:pt x="0" y="20423"/>
                  </a:cubicBezTo>
                  <a:cubicBezTo>
                    <a:pt x="0" y="20143"/>
                    <a:pt x="1271" y="17338"/>
                    <a:pt x="3176" y="13831"/>
                  </a:cubicBezTo>
                  <a:cubicBezTo>
                    <a:pt x="5082" y="10325"/>
                    <a:pt x="7624" y="6117"/>
                    <a:pt x="10165" y="3452"/>
                  </a:cubicBezTo>
                  <a:cubicBezTo>
                    <a:pt x="12706" y="787"/>
                    <a:pt x="15247" y="-335"/>
                    <a:pt x="17153" y="86"/>
                  </a:cubicBezTo>
                  <a:cubicBezTo>
                    <a:pt x="19059" y="507"/>
                    <a:pt x="20329" y="2470"/>
                    <a:pt x="20965" y="6257"/>
                  </a:cubicBezTo>
                  <a:cubicBezTo>
                    <a:pt x="21600" y="10044"/>
                    <a:pt x="21600" y="1565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801100" y="6976934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845550" y="7084884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302749" y="6799134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375537" y="6838478"/>
              <a:ext cx="134492" cy="15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0693" fill="norm" stroke="1" extrusionOk="0">
                  <a:moveTo>
                    <a:pt x="14273" y="695"/>
                  </a:moveTo>
                  <a:cubicBezTo>
                    <a:pt x="12637" y="119"/>
                    <a:pt x="11000" y="-457"/>
                    <a:pt x="8873" y="551"/>
                  </a:cubicBezTo>
                  <a:cubicBezTo>
                    <a:pt x="6746" y="1559"/>
                    <a:pt x="4128" y="4151"/>
                    <a:pt x="2491" y="7031"/>
                  </a:cubicBezTo>
                  <a:cubicBezTo>
                    <a:pt x="855" y="9911"/>
                    <a:pt x="200" y="13079"/>
                    <a:pt x="37" y="15383"/>
                  </a:cubicBezTo>
                  <a:cubicBezTo>
                    <a:pt x="-127" y="17687"/>
                    <a:pt x="200" y="19127"/>
                    <a:pt x="2164" y="19991"/>
                  </a:cubicBezTo>
                  <a:cubicBezTo>
                    <a:pt x="4128" y="20855"/>
                    <a:pt x="7728" y="21143"/>
                    <a:pt x="11328" y="19559"/>
                  </a:cubicBezTo>
                  <a:cubicBezTo>
                    <a:pt x="14928" y="17975"/>
                    <a:pt x="18528" y="14519"/>
                    <a:pt x="20000" y="11351"/>
                  </a:cubicBezTo>
                  <a:cubicBezTo>
                    <a:pt x="21473" y="8183"/>
                    <a:pt x="20818" y="5303"/>
                    <a:pt x="18691" y="3575"/>
                  </a:cubicBezTo>
                  <a:cubicBezTo>
                    <a:pt x="16564" y="1847"/>
                    <a:pt x="12964" y="1271"/>
                    <a:pt x="10673" y="2135"/>
                  </a:cubicBezTo>
                  <a:cubicBezTo>
                    <a:pt x="8382" y="2999"/>
                    <a:pt x="7400" y="5303"/>
                    <a:pt x="6418" y="7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150349" y="7148384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0" y="14400"/>
                    <a:pt x="3900" y="7200"/>
                    <a:pt x="7500" y="3600"/>
                  </a:cubicBezTo>
                  <a:cubicBezTo>
                    <a:pt x="11100" y="0"/>
                    <a:pt x="16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9300633" y="7228817"/>
              <a:ext cx="106982" cy="16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3" fill="norm" stroke="1" extrusionOk="0">
                  <a:moveTo>
                    <a:pt x="4235" y="1137"/>
                  </a:moveTo>
                  <a:cubicBezTo>
                    <a:pt x="2118" y="1137"/>
                    <a:pt x="0" y="1137"/>
                    <a:pt x="0" y="853"/>
                  </a:cubicBezTo>
                  <a:cubicBezTo>
                    <a:pt x="0" y="568"/>
                    <a:pt x="2118" y="0"/>
                    <a:pt x="5082" y="0"/>
                  </a:cubicBezTo>
                  <a:cubicBezTo>
                    <a:pt x="8047" y="0"/>
                    <a:pt x="11859" y="568"/>
                    <a:pt x="13976" y="1563"/>
                  </a:cubicBezTo>
                  <a:cubicBezTo>
                    <a:pt x="16094" y="2558"/>
                    <a:pt x="16518" y="3979"/>
                    <a:pt x="15882" y="5258"/>
                  </a:cubicBezTo>
                  <a:cubicBezTo>
                    <a:pt x="15247" y="6537"/>
                    <a:pt x="13553" y="7674"/>
                    <a:pt x="11647" y="8526"/>
                  </a:cubicBezTo>
                  <a:cubicBezTo>
                    <a:pt x="9741" y="9379"/>
                    <a:pt x="7624" y="9947"/>
                    <a:pt x="7624" y="10089"/>
                  </a:cubicBezTo>
                  <a:cubicBezTo>
                    <a:pt x="7624" y="10232"/>
                    <a:pt x="9741" y="9947"/>
                    <a:pt x="11859" y="9805"/>
                  </a:cubicBezTo>
                  <a:cubicBezTo>
                    <a:pt x="13976" y="9663"/>
                    <a:pt x="16094" y="9663"/>
                    <a:pt x="18000" y="10089"/>
                  </a:cubicBezTo>
                  <a:cubicBezTo>
                    <a:pt x="19906" y="10516"/>
                    <a:pt x="21600" y="11368"/>
                    <a:pt x="21388" y="13074"/>
                  </a:cubicBezTo>
                  <a:cubicBezTo>
                    <a:pt x="21176" y="14779"/>
                    <a:pt x="19059" y="17337"/>
                    <a:pt x="16941" y="18900"/>
                  </a:cubicBezTo>
                  <a:cubicBezTo>
                    <a:pt x="14824" y="20463"/>
                    <a:pt x="12706" y="21032"/>
                    <a:pt x="10588" y="21316"/>
                  </a:cubicBezTo>
                  <a:cubicBezTo>
                    <a:pt x="8471" y="21600"/>
                    <a:pt x="6353" y="21600"/>
                    <a:pt x="5294" y="20889"/>
                  </a:cubicBezTo>
                  <a:cubicBezTo>
                    <a:pt x="4235" y="20179"/>
                    <a:pt x="4235" y="18758"/>
                    <a:pt x="4235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709150" y="7101671"/>
              <a:ext cx="1333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29" y="12793"/>
                    <a:pt x="6857" y="5170"/>
                    <a:pt x="10457" y="1993"/>
                  </a:cubicBezTo>
                  <a:cubicBezTo>
                    <a:pt x="14057" y="-1183"/>
                    <a:pt x="17829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096500" y="6837739"/>
              <a:ext cx="117740" cy="22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2" fill="norm" stroke="1" extrusionOk="0">
                  <a:moveTo>
                    <a:pt x="8100" y="3552"/>
                  </a:moveTo>
                  <a:cubicBezTo>
                    <a:pt x="7714" y="2552"/>
                    <a:pt x="7329" y="1552"/>
                    <a:pt x="8100" y="952"/>
                  </a:cubicBezTo>
                  <a:cubicBezTo>
                    <a:pt x="8871" y="352"/>
                    <a:pt x="10800" y="152"/>
                    <a:pt x="12921" y="52"/>
                  </a:cubicBezTo>
                  <a:cubicBezTo>
                    <a:pt x="15043" y="-48"/>
                    <a:pt x="17357" y="-48"/>
                    <a:pt x="18900" y="452"/>
                  </a:cubicBezTo>
                  <a:cubicBezTo>
                    <a:pt x="20443" y="952"/>
                    <a:pt x="21214" y="1952"/>
                    <a:pt x="21407" y="2952"/>
                  </a:cubicBezTo>
                  <a:cubicBezTo>
                    <a:pt x="21600" y="3952"/>
                    <a:pt x="21214" y="4952"/>
                    <a:pt x="20250" y="5752"/>
                  </a:cubicBezTo>
                  <a:cubicBezTo>
                    <a:pt x="19286" y="6552"/>
                    <a:pt x="17743" y="7152"/>
                    <a:pt x="16200" y="7752"/>
                  </a:cubicBezTo>
                  <a:cubicBezTo>
                    <a:pt x="14657" y="8352"/>
                    <a:pt x="13114" y="8952"/>
                    <a:pt x="13114" y="9552"/>
                  </a:cubicBezTo>
                  <a:cubicBezTo>
                    <a:pt x="13114" y="10152"/>
                    <a:pt x="14657" y="10752"/>
                    <a:pt x="16200" y="11352"/>
                  </a:cubicBezTo>
                  <a:cubicBezTo>
                    <a:pt x="17743" y="11952"/>
                    <a:pt x="19286" y="12552"/>
                    <a:pt x="19286" y="13952"/>
                  </a:cubicBezTo>
                  <a:cubicBezTo>
                    <a:pt x="19286" y="15352"/>
                    <a:pt x="17743" y="17552"/>
                    <a:pt x="14271" y="18952"/>
                  </a:cubicBezTo>
                  <a:cubicBezTo>
                    <a:pt x="10800" y="20352"/>
                    <a:pt x="5400" y="20952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0020300" y="7171340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413" y="12582"/>
                    <a:pt x="8826" y="4867"/>
                    <a:pt x="12426" y="1782"/>
                  </a:cubicBezTo>
                  <a:cubicBezTo>
                    <a:pt x="16026" y="-1304"/>
                    <a:pt x="1881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0096500" y="7263960"/>
              <a:ext cx="133350" cy="13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879"/>
                  </a:moveTo>
                  <a:cubicBezTo>
                    <a:pt x="1371" y="1850"/>
                    <a:pt x="2743" y="822"/>
                    <a:pt x="4457" y="307"/>
                  </a:cubicBezTo>
                  <a:cubicBezTo>
                    <a:pt x="6171" y="-207"/>
                    <a:pt x="8229" y="-207"/>
                    <a:pt x="9771" y="1336"/>
                  </a:cubicBezTo>
                  <a:cubicBezTo>
                    <a:pt x="11314" y="2879"/>
                    <a:pt x="12343" y="5964"/>
                    <a:pt x="11486" y="8879"/>
                  </a:cubicBezTo>
                  <a:cubicBezTo>
                    <a:pt x="10629" y="11793"/>
                    <a:pt x="7886" y="14536"/>
                    <a:pt x="5657" y="16593"/>
                  </a:cubicBezTo>
                  <a:cubicBezTo>
                    <a:pt x="3429" y="18650"/>
                    <a:pt x="1714" y="20022"/>
                    <a:pt x="1886" y="20707"/>
                  </a:cubicBezTo>
                  <a:cubicBezTo>
                    <a:pt x="2057" y="21393"/>
                    <a:pt x="4114" y="21393"/>
                    <a:pt x="7714" y="21393"/>
                  </a:cubicBezTo>
                  <a:cubicBezTo>
                    <a:pt x="11314" y="21393"/>
                    <a:pt x="16457" y="21393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0591800" y="7115411"/>
              <a:ext cx="120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47" y="11040"/>
                    <a:pt x="9095" y="1783"/>
                    <a:pt x="12695" y="240"/>
                  </a:cubicBezTo>
                  <a:cubicBezTo>
                    <a:pt x="16295" y="-1303"/>
                    <a:pt x="1894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0629900" y="7224584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264900" y="6913434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309349" y="6932484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31"/>
                    <a:pt x="14400" y="8862"/>
                    <a:pt x="18000" y="12462"/>
                  </a:cubicBezTo>
                  <a:cubicBezTo>
                    <a:pt x="21600" y="16062"/>
                    <a:pt x="216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1341100" y="6970584"/>
              <a:ext cx="1651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682"/>
                    <a:pt x="15508" y="5365"/>
                    <a:pt x="12600" y="8259"/>
                  </a:cubicBezTo>
                  <a:cubicBezTo>
                    <a:pt x="9692" y="11153"/>
                    <a:pt x="6923" y="14259"/>
                    <a:pt x="4846" y="16518"/>
                  </a:cubicBezTo>
                  <a:cubicBezTo>
                    <a:pt x="2769" y="18776"/>
                    <a:pt x="1385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1480800" y="7112643"/>
              <a:ext cx="133350" cy="2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21600" y="380"/>
                  </a:moveTo>
                  <a:cubicBezTo>
                    <a:pt x="19886" y="-23"/>
                    <a:pt x="18171" y="-427"/>
                    <a:pt x="15943" y="986"/>
                  </a:cubicBezTo>
                  <a:cubicBezTo>
                    <a:pt x="13714" y="2399"/>
                    <a:pt x="10971" y="5629"/>
                    <a:pt x="8571" y="8657"/>
                  </a:cubicBezTo>
                  <a:cubicBezTo>
                    <a:pt x="6171" y="11685"/>
                    <a:pt x="4114" y="14511"/>
                    <a:pt x="2914" y="16429"/>
                  </a:cubicBezTo>
                  <a:cubicBezTo>
                    <a:pt x="1714" y="18347"/>
                    <a:pt x="1371" y="19356"/>
                    <a:pt x="2229" y="20063"/>
                  </a:cubicBezTo>
                  <a:cubicBezTo>
                    <a:pt x="3086" y="20769"/>
                    <a:pt x="5143" y="21173"/>
                    <a:pt x="7200" y="21173"/>
                  </a:cubicBezTo>
                  <a:cubicBezTo>
                    <a:pt x="9257" y="21173"/>
                    <a:pt x="11314" y="20769"/>
                    <a:pt x="13543" y="20063"/>
                  </a:cubicBezTo>
                  <a:cubicBezTo>
                    <a:pt x="15771" y="19356"/>
                    <a:pt x="18171" y="18347"/>
                    <a:pt x="18857" y="17438"/>
                  </a:cubicBezTo>
                  <a:cubicBezTo>
                    <a:pt x="19543" y="16530"/>
                    <a:pt x="18514" y="15723"/>
                    <a:pt x="15086" y="15420"/>
                  </a:cubicBezTo>
                  <a:cubicBezTo>
                    <a:pt x="11657" y="15117"/>
                    <a:pt x="5829" y="15319"/>
                    <a:pt x="0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" name="Drawing"/>
          <p:cNvGrpSpPr/>
          <p:nvPr/>
        </p:nvGrpSpPr>
        <p:grpSpPr>
          <a:xfrm>
            <a:off x="2825750" y="1242483"/>
            <a:ext cx="4305300" cy="1208617"/>
            <a:chOff x="0" y="0"/>
            <a:chExt cx="4305300" cy="1208616"/>
          </a:xfrm>
        </p:grpSpPr>
        <p:sp>
          <p:nvSpPr>
            <p:cNvPr id="804" name="Line"/>
            <p:cNvSpPr/>
            <p:nvPr/>
          </p:nvSpPr>
          <p:spPr>
            <a:xfrm>
              <a:off x="0" y="433916"/>
              <a:ext cx="1841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90" y="0"/>
                    <a:pt x="2979" y="0"/>
                    <a:pt x="4593" y="947"/>
                  </a:cubicBezTo>
                  <a:cubicBezTo>
                    <a:pt x="6207" y="1895"/>
                    <a:pt x="7945" y="3789"/>
                    <a:pt x="10055" y="6916"/>
                  </a:cubicBezTo>
                  <a:cubicBezTo>
                    <a:pt x="12166" y="10042"/>
                    <a:pt x="14648" y="14400"/>
                    <a:pt x="16634" y="17053"/>
                  </a:cubicBezTo>
                  <a:cubicBezTo>
                    <a:pt x="18621" y="19705"/>
                    <a:pt x="2011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46065" y="395816"/>
              <a:ext cx="20318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9595" y="2430"/>
                    <a:pt x="17813" y="4860"/>
                    <a:pt x="15141" y="7650"/>
                  </a:cubicBezTo>
                  <a:cubicBezTo>
                    <a:pt x="12469" y="10440"/>
                    <a:pt x="8906" y="13590"/>
                    <a:pt x="6345" y="15660"/>
                  </a:cubicBezTo>
                  <a:cubicBezTo>
                    <a:pt x="3784" y="17730"/>
                    <a:pt x="2225" y="18720"/>
                    <a:pt x="1223" y="19485"/>
                  </a:cubicBezTo>
                  <a:cubicBezTo>
                    <a:pt x="221" y="20250"/>
                    <a:pt x="-224" y="20790"/>
                    <a:pt x="110" y="21105"/>
                  </a:cubicBezTo>
                  <a:cubicBezTo>
                    <a:pt x="444" y="21420"/>
                    <a:pt x="1557" y="21510"/>
                    <a:pt x="2337" y="21555"/>
                  </a:cubicBezTo>
                  <a:cubicBezTo>
                    <a:pt x="3116" y="21600"/>
                    <a:pt x="3562" y="21600"/>
                    <a:pt x="40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06400" y="82126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00"/>
                    <a:pt x="0" y="11200"/>
                    <a:pt x="3600" y="14800"/>
                  </a:cubicBezTo>
                  <a:cubicBezTo>
                    <a:pt x="7200" y="18400"/>
                    <a:pt x="144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06400" y="639233"/>
              <a:ext cx="50801" cy="5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21600" y="4000"/>
                  </a:moveTo>
                  <a:cubicBezTo>
                    <a:pt x="17100" y="4000"/>
                    <a:pt x="12600" y="4000"/>
                    <a:pt x="8550" y="5200"/>
                  </a:cubicBezTo>
                  <a:cubicBezTo>
                    <a:pt x="4500" y="6400"/>
                    <a:pt x="900" y="8800"/>
                    <a:pt x="450" y="12000"/>
                  </a:cubicBezTo>
                  <a:cubicBezTo>
                    <a:pt x="0" y="15200"/>
                    <a:pt x="2700" y="19200"/>
                    <a:pt x="6300" y="20400"/>
                  </a:cubicBezTo>
                  <a:cubicBezTo>
                    <a:pt x="9900" y="21600"/>
                    <a:pt x="14400" y="20000"/>
                    <a:pt x="17100" y="17200"/>
                  </a:cubicBezTo>
                  <a:cubicBezTo>
                    <a:pt x="19800" y="14400"/>
                    <a:pt x="20700" y="10400"/>
                    <a:pt x="19350" y="6800"/>
                  </a:cubicBezTo>
                  <a:cubicBezTo>
                    <a:pt x="18000" y="3200"/>
                    <a:pt x="14400" y="0"/>
                    <a:pt x="10800" y="0"/>
                  </a:cubicBezTo>
                  <a:cubicBezTo>
                    <a:pt x="7200" y="0"/>
                    <a:pt x="3600" y="3200"/>
                    <a:pt x="0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72060" y="0"/>
              <a:ext cx="158140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5965" y="12247"/>
                  </a:moveTo>
                  <a:cubicBezTo>
                    <a:pt x="4237" y="14029"/>
                    <a:pt x="2509" y="15810"/>
                    <a:pt x="1501" y="17258"/>
                  </a:cubicBezTo>
                  <a:cubicBezTo>
                    <a:pt x="493" y="18705"/>
                    <a:pt x="205" y="19819"/>
                    <a:pt x="61" y="19485"/>
                  </a:cubicBezTo>
                  <a:cubicBezTo>
                    <a:pt x="-83" y="19151"/>
                    <a:pt x="-83" y="17369"/>
                    <a:pt x="1357" y="14252"/>
                  </a:cubicBezTo>
                  <a:cubicBezTo>
                    <a:pt x="2797" y="11134"/>
                    <a:pt x="5677" y="6680"/>
                    <a:pt x="7981" y="3897"/>
                  </a:cubicBezTo>
                  <a:cubicBezTo>
                    <a:pt x="10285" y="1113"/>
                    <a:pt x="12013" y="0"/>
                    <a:pt x="13021" y="0"/>
                  </a:cubicBezTo>
                  <a:cubicBezTo>
                    <a:pt x="14029" y="0"/>
                    <a:pt x="14317" y="1113"/>
                    <a:pt x="14605" y="3563"/>
                  </a:cubicBezTo>
                  <a:cubicBezTo>
                    <a:pt x="14893" y="6012"/>
                    <a:pt x="15181" y="9798"/>
                    <a:pt x="16333" y="13027"/>
                  </a:cubicBezTo>
                  <a:cubicBezTo>
                    <a:pt x="17485" y="16256"/>
                    <a:pt x="19501" y="18928"/>
                    <a:pt x="21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00568" y="618066"/>
              <a:ext cx="178933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00" fill="norm" stroke="1" extrusionOk="0">
                  <a:moveTo>
                    <a:pt x="2423" y="0"/>
                  </a:moveTo>
                  <a:cubicBezTo>
                    <a:pt x="1153" y="7200"/>
                    <a:pt x="-118" y="14400"/>
                    <a:pt x="9" y="18000"/>
                  </a:cubicBezTo>
                  <a:cubicBezTo>
                    <a:pt x="136" y="21600"/>
                    <a:pt x="1661" y="21600"/>
                    <a:pt x="5473" y="18000"/>
                  </a:cubicBezTo>
                  <a:cubicBezTo>
                    <a:pt x="9284" y="14400"/>
                    <a:pt x="15383" y="720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27100" y="76411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8000"/>
                    <a:pt x="11733" y="14400"/>
                    <a:pt x="15333" y="10800"/>
                  </a:cubicBezTo>
                  <a:cubicBezTo>
                    <a:pt x="18933" y="7200"/>
                    <a:pt x="2026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835150" y="319616"/>
              <a:ext cx="98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268"/>
                    <a:pt x="17280" y="10537"/>
                    <a:pt x="19440" y="14137"/>
                  </a:cubicBezTo>
                  <a:cubicBezTo>
                    <a:pt x="21600" y="17737"/>
                    <a:pt x="17280" y="19668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000250" y="325966"/>
              <a:ext cx="38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84"/>
                    <a:pt x="7200" y="11368"/>
                    <a:pt x="10800" y="14968"/>
                  </a:cubicBezTo>
                  <a:cubicBezTo>
                    <a:pt x="14400" y="18568"/>
                    <a:pt x="180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758950" y="700616"/>
              <a:ext cx="412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5" y="18000"/>
                    <a:pt x="7089" y="14400"/>
                    <a:pt x="10689" y="10800"/>
                  </a:cubicBezTo>
                  <a:cubicBezTo>
                    <a:pt x="14289" y="7200"/>
                    <a:pt x="179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905000" y="853016"/>
              <a:ext cx="171451" cy="35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0"/>
                  </a:moveTo>
                  <a:cubicBezTo>
                    <a:pt x="18933" y="259"/>
                    <a:pt x="16267" y="517"/>
                    <a:pt x="13733" y="1940"/>
                  </a:cubicBezTo>
                  <a:cubicBezTo>
                    <a:pt x="11200" y="3363"/>
                    <a:pt x="8800" y="5950"/>
                    <a:pt x="6933" y="8731"/>
                  </a:cubicBezTo>
                  <a:cubicBezTo>
                    <a:pt x="5067" y="11511"/>
                    <a:pt x="3733" y="14486"/>
                    <a:pt x="3067" y="16426"/>
                  </a:cubicBezTo>
                  <a:cubicBezTo>
                    <a:pt x="2400" y="18366"/>
                    <a:pt x="2400" y="19272"/>
                    <a:pt x="2933" y="19983"/>
                  </a:cubicBezTo>
                  <a:cubicBezTo>
                    <a:pt x="3467" y="20695"/>
                    <a:pt x="4533" y="21212"/>
                    <a:pt x="6533" y="21406"/>
                  </a:cubicBezTo>
                  <a:cubicBezTo>
                    <a:pt x="8533" y="21600"/>
                    <a:pt x="11467" y="21471"/>
                    <a:pt x="13867" y="20953"/>
                  </a:cubicBezTo>
                  <a:cubicBezTo>
                    <a:pt x="16267" y="20436"/>
                    <a:pt x="18133" y="19531"/>
                    <a:pt x="19200" y="18754"/>
                  </a:cubicBezTo>
                  <a:cubicBezTo>
                    <a:pt x="20267" y="17978"/>
                    <a:pt x="20533" y="17332"/>
                    <a:pt x="18800" y="16814"/>
                  </a:cubicBezTo>
                  <a:cubicBezTo>
                    <a:pt x="17067" y="16297"/>
                    <a:pt x="13333" y="15909"/>
                    <a:pt x="9867" y="15844"/>
                  </a:cubicBezTo>
                  <a:cubicBezTo>
                    <a:pt x="6400" y="15780"/>
                    <a:pt x="3200" y="16038"/>
                    <a:pt x="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463799" y="61806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200"/>
                    <a:pt x="12150" y="10800"/>
                    <a:pt x="15750" y="7200"/>
                  </a:cubicBezTo>
                  <a:cubicBezTo>
                    <a:pt x="19350" y="3600"/>
                    <a:pt x="204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562722" y="529166"/>
              <a:ext cx="217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720"/>
                    <a:pt x="4448" y="1440"/>
                    <a:pt x="1502" y="2970"/>
                  </a:cubicBezTo>
                  <a:cubicBezTo>
                    <a:pt x="-1443" y="4500"/>
                    <a:pt x="521" y="6840"/>
                    <a:pt x="2484" y="9540"/>
                  </a:cubicBezTo>
                  <a:cubicBezTo>
                    <a:pt x="4448" y="12240"/>
                    <a:pt x="6412" y="15300"/>
                    <a:pt x="9357" y="17370"/>
                  </a:cubicBezTo>
                  <a:cubicBezTo>
                    <a:pt x="12302" y="19440"/>
                    <a:pt x="16230" y="2052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257550" y="352890"/>
              <a:ext cx="164428" cy="29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90" fill="norm" stroke="1" extrusionOk="0">
                  <a:moveTo>
                    <a:pt x="0" y="4026"/>
                  </a:moveTo>
                  <a:cubicBezTo>
                    <a:pt x="0" y="3260"/>
                    <a:pt x="0" y="2494"/>
                    <a:pt x="1350" y="1805"/>
                  </a:cubicBezTo>
                  <a:cubicBezTo>
                    <a:pt x="2700" y="1116"/>
                    <a:pt x="5400" y="503"/>
                    <a:pt x="8505" y="196"/>
                  </a:cubicBezTo>
                  <a:cubicBezTo>
                    <a:pt x="11610" y="-110"/>
                    <a:pt x="15120" y="-110"/>
                    <a:pt x="17415" y="579"/>
                  </a:cubicBezTo>
                  <a:cubicBezTo>
                    <a:pt x="19710" y="1269"/>
                    <a:pt x="20790" y="2647"/>
                    <a:pt x="19845" y="4333"/>
                  </a:cubicBezTo>
                  <a:cubicBezTo>
                    <a:pt x="18900" y="6018"/>
                    <a:pt x="15930" y="8009"/>
                    <a:pt x="13770" y="9311"/>
                  </a:cubicBezTo>
                  <a:cubicBezTo>
                    <a:pt x="11610" y="10613"/>
                    <a:pt x="10260" y="11226"/>
                    <a:pt x="10395" y="11609"/>
                  </a:cubicBezTo>
                  <a:cubicBezTo>
                    <a:pt x="10530" y="11992"/>
                    <a:pt x="12150" y="12145"/>
                    <a:pt x="14175" y="12758"/>
                  </a:cubicBezTo>
                  <a:cubicBezTo>
                    <a:pt x="16200" y="13371"/>
                    <a:pt x="18630" y="14443"/>
                    <a:pt x="19980" y="15516"/>
                  </a:cubicBezTo>
                  <a:cubicBezTo>
                    <a:pt x="21330" y="16588"/>
                    <a:pt x="21600" y="17660"/>
                    <a:pt x="18900" y="18656"/>
                  </a:cubicBezTo>
                  <a:cubicBezTo>
                    <a:pt x="16200" y="19652"/>
                    <a:pt x="10530" y="20571"/>
                    <a:pt x="7020" y="21030"/>
                  </a:cubicBezTo>
                  <a:cubicBezTo>
                    <a:pt x="3510" y="21490"/>
                    <a:pt x="2160" y="21490"/>
                    <a:pt x="81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162300" y="776816"/>
              <a:ext cx="323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18720"/>
                    <a:pt x="5647" y="15840"/>
                    <a:pt x="9247" y="12240"/>
                  </a:cubicBezTo>
                  <a:cubicBezTo>
                    <a:pt x="12847" y="8640"/>
                    <a:pt x="1722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258344" y="922866"/>
              <a:ext cx="138907" cy="20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2" fill="norm" stroke="1" extrusionOk="0">
                  <a:moveTo>
                    <a:pt x="12641" y="0"/>
                  </a:moveTo>
                  <a:cubicBezTo>
                    <a:pt x="9041" y="4800"/>
                    <a:pt x="5441" y="9600"/>
                    <a:pt x="3313" y="12545"/>
                  </a:cubicBezTo>
                  <a:cubicBezTo>
                    <a:pt x="1186" y="15491"/>
                    <a:pt x="532" y="16582"/>
                    <a:pt x="204" y="17782"/>
                  </a:cubicBezTo>
                  <a:cubicBezTo>
                    <a:pt x="-123" y="18982"/>
                    <a:pt x="-123" y="20291"/>
                    <a:pt x="695" y="20945"/>
                  </a:cubicBezTo>
                  <a:cubicBezTo>
                    <a:pt x="1513" y="21600"/>
                    <a:pt x="3150" y="21600"/>
                    <a:pt x="6750" y="20727"/>
                  </a:cubicBezTo>
                  <a:cubicBezTo>
                    <a:pt x="10350" y="19855"/>
                    <a:pt x="15913" y="18109"/>
                    <a:pt x="21477" y="16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359149" y="106891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695700" y="726016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917950" y="421216"/>
              <a:ext cx="2286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50"/>
                    <a:pt x="7200" y="7500"/>
                    <a:pt x="10800" y="11100"/>
                  </a:cubicBezTo>
                  <a:cubicBezTo>
                    <a:pt x="14400" y="14700"/>
                    <a:pt x="18000" y="18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945071" y="395816"/>
              <a:ext cx="226879" cy="44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0" fill="norm" stroke="1" extrusionOk="0">
                  <a:moveTo>
                    <a:pt x="21437" y="0"/>
                  </a:moveTo>
                  <a:cubicBezTo>
                    <a:pt x="20437" y="103"/>
                    <a:pt x="19437" y="206"/>
                    <a:pt x="18637" y="771"/>
                  </a:cubicBezTo>
                  <a:cubicBezTo>
                    <a:pt x="17837" y="1337"/>
                    <a:pt x="17237" y="2366"/>
                    <a:pt x="15537" y="4577"/>
                  </a:cubicBezTo>
                  <a:cubicBezTo>
                    <a:pt x="13837" y="6789"/>
                    <a:pt x="11037" y="10183"/>
                    <a:pt x="8437" y="12909"/>
                  </a:cubicBezTo>
                  <a:cubicBezTo>
                    <a:pt x="5837" y="15634"/>
                    <a:pt x="3437" y="17691"/>
                    <a:pt x="1937" y="19080"/>
                  </a:cubicBezTo>
                  <a:cubicBezTo>
                    <a:pt x="437" y="20469"/>
                    <a:pt x="-163" y="21189"/>
                    <a:pt x="37" y="21394"/>
                  </a:cubicBezTo>
                  <a:cubicBezTo>
                    <a:pt x="237" y="21600"/>
                    <a:pt x="1237" y="21291"/>
                    <a:pt x="2237" y="20931"/>
                  </a:cubicBezTo>
                  <a:cubicBezTo>
                    <a:pt x="3237" y="20571"/>
                    <a:pt x="4237" y="20160"/>
                    <a:pt x="5237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260850" y="67521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267200" y="54821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138" name="Drawing"/>
          <p:cNvGrpSpPr/>
          <p:nvPr/>
        </p:nvGrpSpPr>
        <p:grpSpPr>
          <a:xfrm>
            <a:off x="184648" y="1543049"/>
            <a:ext cx="12788403" cy="8210551"/>
            <a:chOff x="0" y="0"/>
            <a:chExt cx="12788401" cy="8210549"/>
          </a:xfrm>
        </p:grpSpPr>
        <p:sp>
          <p:nvSpPr>
            <p:cNvPr id="827" name="Line"/>
            <p:cNvSpPr/>
            <p:nvPr/>
          </p:nvSpPr>
          <p:spPr>
            <a:xfrm>
              <a:off x="9907941" y="77951"/>
              <a:ext cx="162661" cy="37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23" fill="norm" stroke="1" extrusionOk="0">
                  <a:moveTo>
                    <a:pt x="21011" y="5024"/>
                  </a:moveTo>
                  <a:cubicBezTo>
                    <a:pt x="19917" y="3804"/>
                    <a:pt x="18824" y="2584"/>
                    <a:pt x="17867" y="1730"/>
                  </a:cubicBezTo>
                  <a:cubicBezTo>
                    <a:pt x="16910" y="875"/>
                    <a:pt x="16089" y="387"/>
                    <a:pt x="14312" y="143"/>
                  </a:cubicBezTo>
                  <a:cubicBezTo>
                    <a:pt x="12535" y="-101"/>
                    <a:pt x="9801" y="-101"/>
                    <a:pt x="6930" y="692"/>
                  </a:cubicBezTo>
                  <a:cubicBezTo>
                    <a:pt x="4059" y="1485"/>
                    <a:pt x="1052" y="3072"/>
                    <a:pt x="231" y="4475"/>
                  </a:cubicBezTo>
                  <a:cubicBezTo>
                    <a:pt x="-589" y="5879"/>
                    <a:pt x="778" y="7099"/>
                    <a:pt x="4196" y="8563"/>
                  </a:cubicBezTo>
                  <a:cubicBezTo>
                    <a:pt x="7614" y="10028"/>
                    <a:pt x="13082" y="11736"/>
                    <a:pt x="16089" y="12896"/>
                  </a:cubicBezTo>
                  <a:cubicBezTo>
                    <a:pt x="19097" y="14055"/>
                    <a:pt x="19644" y="14665"/>
                    <a:pt x="18824" y="15702"/>
                  </a:cubicBezTo>
                  <a:cubicBezTo>
                    <a:pt x="18003" y="16740"/>
                    <a:pt x="15816" y="18204"/>
                    <a:pt x="13355" y="19241"/>
                  </a:cubicBezTo>
                  <a:cubicBezTo>
                    <a:pt x="10895" y="20279"/>
                    <a:pt x="8160" y="20889"/>
                    <a:pt x="5836" y="21194"/>
                  </a:cubicBezTo>
                  <a:cubicBezTo>
                    <a:pt x="3512" y="21499"/>
                    <a:pt x="1598" y="21499"/>
                    <a:pt x="778" y="21194"/>
                  </a:cubicBezTo>
                  <a:cubicBezTo>
                    <a:pt x="-42" y="20889"/>
                    <a:pt x="231" y="20279"/>
                    <a:pt x="1325" y="19668"/>
                  </a:cubicBezTo>
                  <a:cubicBezTo>
                    <a:pt x="2419" y="19058"/>
                    <a:pt x="4333" y="18448"/>
                    <a:pt x="6246" y="17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127771" y="133349"/>
              <a:ext cx="158731" cy="274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21" fill="norm" stroke="1" extrusionOk="0">
                  <a:moveTo>
                    <a:pt x="21036" y="1979"/>
                  </a:moveTo>
                  <a:cubicBezTo>
                    <a:pt x="17950" y="989"/>
                    <a:pt x="14865" y="0"/>
                    <a:pt x="11358" y="0"/>
                  </a:cubicBezTo>
                  <a:cubicBezTo>
                    <a:pt x="7852" y="0"/>
                    <a:pt x="3924" y="989"/>
                    <a:pt x="1820" y="1896"/>
                  </a:cubicBezTo>
                  <a:cubicBezTo>
                    <a:pt x="-283" y="2803"/>
                    <a:pt x="-564" y="3627"/>
                    <a:pt x="979" y="4947"/>
                  </a:cubicBezTo>
                  <a:cubicBezTo>
                    <a:pt x="2522" y="6266"/>
                    <a:pt x="5888" y="8079"/>
                    <a:pt x="8553" y="9646"/>
                  </a:cubicBezTo>
                  <a:cubicBezTo>
                    <a:pt x="11218" y="11212"/>
                    <a:pt x="13181" y="12531"/>
                    <a:pt x="14023" y="14015"/>
                  </a:cubicBezTo>
                  <a:cubicBezTo>
                    <a:pt x="14865" y="15499"/>
                    <a:pt x="14584" y="17148"/>
                    <a:pt x="12761" y="18467"/>
                  </a:cubicBezTo>
                  <a:cubicBezTo>
                    <a:pt x="10937" y="19786"/>
                    <a:pt x="7571" y="20776"/>
                    <a:pt x="5187" y="21188"/>
                  </a:cubicBezTo>
                  <a:cubicBezTo>
                    <a:pt x="2802" y="21600"/>
                    <a:pt x="1400" y="21435"/>
                    <a:pt x="1119" y="20940"/>
                  </a:cubicBezTo>
                  <a:cubicBezTo>
                    <a:pt x="839" y="20446"/>
                    <a:pt x="1680" y="19621"/>
                    <a:pt x="2522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366201" y="113760"/>
              <a:ext cx="193351" cy="28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97" fill="norm" stroke="1" extrusionOk="0">
                  <a:moveTo>
                    <a:pt x="21216" y="3401"/>
                  </a:moveTo>
                  <a:cubicBezTo>
                    <a:pt x="21216" y="2441"/>
                    <a:pt x="21216" y="1481"/>
                    <a:pt x="20635" y="841"/>
                  </a:cubicBezTo>
                  <a:cubicBezTo>
                    <a:pt x="20055" y="201"/>
                    <a:pt x="18893" y="-119"/>
                    <a:pt x="17268" y="41"/>
                  </a:cubicBezTo>
                  <a:cubicBezTo>
                    <a:pt x="15642" y="201"/>
                    <a:pt x="13551" y="841"/>
                    <a:pt x="10764" y="2841"/>
                  </a:cubicBezTo>
                  <a:cubicBezTo>
                    <a:pt x="7977" y="4841"/>
                    <a:pt x="4493" y="8201"/>
                    <a:pt x="2403" y="10761"/>
                  </a:cubicBezTo>
                  <a:cubicBezTo>
                    <a:pt x="313" y="13321"/>
                    <a:pt x="-384" y="15081"/>
                    <a:pt x="197" y="16761"/>
                  </a:cubicBezTo>
                  <a:cubicBezTo>
                    <a:pt x="777" y="18441"/>
                    <a:pt x="2635" y="20041"/>
                    <a:pt x="5887" y="20761"/>
                  </a:cubicBezTo>
                  <a:cubicBezTo>
                    <a:pt x="9139" y="21481"/>
                    <a:pt x="13784" y="21321"/>
                    <a:pt x="18429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405777" y="222249"/>
              <a:ext cx="1537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90" y="21600"/>
                  </a:moveTo>
                  <a:cubicBezTo>
                    <a:pt x="-102" y="19200"/>
                    <a:pt x="-394" y="16800"/>
                    <a:pt x="2087" y="13440"/>
                  </a:cubicBezTo>
                  <a:cubicBezTo>
                    <a:pt x="4568" y="10080"/>
                    <a:pt x="9822" y="5760"/>
                    <a:pt x="13471" y="3360"/>
                  </a:cubicBezTo>
                  <a:cubicBezTo>
                    <a:pt x="17120" y="960"/>
                    <a:pt x="19163" y="480"/>
                    <a:pt x="212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724651" y="0"/>
              <a:ext cx="136579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991" y="2455"/>
                  </a:moveTo>
                  <a:cubicBezTo>
                    <a:pt x="1662" y="1636"/>
                    <a:pt x="332" y="818"/>
                    <a:pt x="665" y="409"/>
                  </a:cubicBezTo>
                  <a:cubicBezTo>
                    <a:pt x="997" y="0"/>
                    <a:pt x="2991" y="0"/>
                    <a:pt x="5815" y="0"/>
                  </a:cubicBezTo>
                  <a:cubicBezTo>
                    <a:pt x="8640" y="0"/>
                    <a:pt x="12295" y="0"/>
                    <a:pt x="15452" y="736"/>
                  </a:cubicBezTo>
                  <a:cubicBezTo>
                    <a:pt x="18609" y="1473"/>
                    <a:pt x="21268" y="2945"/>
                    <a:pt x="21434" y="5073"/>
                  </a:cubicBezTo>
                  <a:cubicBezTo>
                    <a:pt x="21600" y="7200"/>
                    <a:pt x="19274" y="9982"/>
                    <a:pt x="15286" y="12845"/>
                  </a:cubicBezTo>
                  <a:cubicBezTo>
                    <a:pt x="11298" y="15709"/>
                    <a:pt x="5649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788151" y="4381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274442" y="839906"/>
              <a:ext cx="209460" cy="33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46" fill="norm" stroke="1" extrusionOk="0">
                  <a:moveTo>
                    <a:pt x="5119" y="5561"/>
                  </a:moveTo>
                  <a:cubicBezTo>
                    <a:pt x="3823" y="9611"/>
                    <a:pt x="2527" y="13661"/>
                    <a:pt x="1879" y="16091"/>
                  </a:cubicBezTo>
                  <a:cubicBezTo>
                    <a:pt x="1231" y="18521"/>
                    <a:pt x="1231" y="19331"/>
                    <a:pt x="1015" y="20073"/>
                  </a:cubicBezTo>
                  <a:cubicBezTo>
                    <a:pt x="799" y="20816"/>
                    <a:pt x="367" y="21491"/>
                    <a:pt x="151" y="20951"/>
                  </a:cubicBezTo>
                  <a:cubicBezTo>
                    <a:pt x="-65" y="20411"/>
                    <a:pt x="-65" y="18656"/>
                    <a:pt x="259" y="15551"/>
                  </a:cubicBezTo>
                  <a:cubicBezTo>
                    <a:pt x="583" y="12446"/>
                    <a:pt x="1231" y="7991"/>
                    <a:pt x="1663" y="5426"/>
                  </a:cubicBezTo>
                  <a:cubicBezTo>
                    <a:pt x="2095" y="2861"/>
                    <a:pt x="2311" y="2186"/>
                    <a:pt x="2635" y="1511"/>
                  </a:cubicBezTo>
                  <a:cubicBezTo>
                    <a:pt x="2959" y="836"/>
                    <a:pt x="3391" y="161"/>
                    <a:pt x="4147" y="26"/>
                  </a:cubicBezTo>
                  <a:cubicBezTo>
                    <a:pt x="4903" y="-109"/>
                    <a:pt x="5983" y="296"/>
                    <a:pt x="6739" y="836"/>
                  </a:cubicBezTo>
                  <a:cubicBezTo>
                    <a:pt x="7495" y="1376"/>
                    <a:pt x="7927" y="2051"/>
                    <a:pt x="8467" y="2726"/>
                  </a:cubicBezTo>
                  <a:cubicBezTo>
                    <a:pt x="9007" y="3401"/>
                    <a:pt x="9655" y="4076"/>
                    <a:pt x="10627" y="4414"/>
                  </a:cubicBezTo>
                  <a:cubicBezTo>
                    <a:pt x="11599" y="4751"/>
                    <a:pt x="12895" y="4751"/>
                    <a:pt x="14191" y="4346"/>
                  </a:cubicBezTo>
                  <a:cubicBezTo>
                    <a:pt x="15487" y="3941"/>
                    <a:pt x="16783" y="3131"/>
                    <a:pt x="17863" y="2524"/>
                  </a:cubicBezTo>
                  <a:cubicBezTo>
                    <a:pt x="18943" y="1916"/>
                    <a:pt x="19807" y="1511"/>
                    <a:pt x="20455" y="1646"/>
                  </a:cubicBezTo>
                  <a:cubicBezTo>
                    <a:pt x="21103" y="1781"/>
                    <a:pt x="21535" y="2456"/>
                    <a:pt x="21319" y="4616"/>
                  </a:cubicBezTo>
                  <a:cubicBezTo>
                    <a:pt x="21103" y="6776"/>
                    <a:pt x="20239" y="10421"/>
                    <a:pt x="19699" y="12851"/>
                  </a:cubicBezTo>
                  <a:cubicBezTo>
                    <a:pt x="19159" y="15281"/>
                    <a:pt x="18943" y="16496"/>
                    <a:pt x="18835" y="17441"/>
                  </a:cubicBezTo>
                  <a:cubicBezTo>
                    <a:pt x="18727" y="18386"/>
                    <a:pt x="18727" y="19061"/>
                    <a:pt x="18943" y="19466"/>
                  </a:cubicBezTo>
                  <a:cubicBezTo>
                    <a:pt x="19159" y="19871"/>
                    <a:pt x="19591" y="20006"/>
                    <a:pt x="20023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0587874" y="861165"/>
              <a:ext cx="127047" cy="29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68" fill="norm" stroke="1" extrusionOk="0">
                  <a:moveTo>
                    <a:pt x="10134" y="5773"/>
                  </a:moveTo>
                  <a:cubicBezTo>
                    <a:pt x="7301" y="9503"/>
                    <a:pt x="4468" y="13232"/>
                    <a:pt x="3052" y="15485"/>
                  </a:cubicBezTo>
                  <a:cubicBezTo>
                    <a:pt x="1635" y="17739"/>
                    <a:pt x="1635" y="18515"/>
                    <a:pt x="1281" y="19448"/>
                  </a:cubicBezTo>
                  <a:cubicBezTo>
                    <a:pt x="927" y="20380"/>
                    <a:pt x="219" y="21468"/>
                    <a:pt x="42" y="21468"/>
                  </a:cubicBezTo>
                  <a:cubicBezTo>
                    <a:pt x="-135" y="21468"/>
                    <a:pt x="219" y="20380"/>
                    <a:pt x="1635" y="17894"/>
                  </a:cubicBezTo>
                  <a:cubicBezTo>
                    <a:pt x="3052" y="15408"/>
                    <a:pt x="5531" y="11523"/>
                    <a:pt x="7832" y="8492"/>
                  </a:cubicBezTo>
                  <a:cubicBezTo>
                    <a:pt x="10134" y="5462"/>
                    <a:pt x="12258" y="3287"/>
                    <a:pt x="14029" y="1888"/>
                  </a:cubicBezTo>
                  <a:cubicBezTo>
                    <a:pt x="15799" y="490"/>
                    <a:pt x="17216" y="-132"/>
                    <a:pt x="18455" y="23"/>
                  </a:cubicBezTo>
                  <a:cubicBezTo>
                    <a:pt x="19695" y="179"/>
                    <a:pt x="20757" y="1111"/>
                    <a:pt x="21111" y="4141"/>
                  </a:cubicBezTo>
                  <a:cubicBezTo>
                    <a:pt x="21465" y="7172"/>
                    <a:pt x="21111" y="12300"/>
                    <a:pt x="20580" y="15330"/>
                  </a:cubicBezTo>
                  <a:cubicBezTo>
                    <a:pt x="20049" y="18360"/>
                    <a:pt x="19340" y="19292"/>
                    <a:pt x="18632" y="2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0616651" y="996949"/>
              <a:ext cx="152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895" y="21600"/>
                  </a:moveTo>
                  <a:cubicBezTo>
                    <a:pt x="303" y="17100"/>
                    <a:pt x="-289" y="12600"/>
                    <a:pt x="155" y="9000"/>
                  </a:cubicBezTo>
                  <a:cubicBezTo>
                    <a:pt x="599" y="5400"/>
                    <a:pt x="2078" y="2700"/>
                    <a:pt x="5777" y="1350"/>
                  </a:cubicBezTo>
                  <a:cubicBezTo>
                    <a:pt x="9475" y="0"/>
                    <a:pt x="15393" y="0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0832601" y="846287"/>
              <a:ext cx="99258" cy="28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79" fill="norm" stroke="1" extrusionOk="0">
                  <a:moveTo>
                    <a:pt x="5400" y="8263"/>
                  </a:moveTo>
                  <a:cubicBezTo>
                    <a:pt x="3600" y="12148"/>
                    <a:pt x="1800" y="16033"/>
                    <a:pt x="900" y="18364"/>
                  </a:cubicBezTo>
                  <a:cubicBezTo>
                    <a:pt x="0" y="20695"/>
                    <a:pt x="0" y="21472"/>
                    <a:pt x="0" y="21239"/>
                  </a:cubicBezTo>
                  <a:cubicBezTo>
                    <a:pt x="0" y="21006"/>
                    <a:pt x="0" y="19763"/>
                    <a:pt x="1125" y="16732"/>
                  </a:cubicBezTo>
                  <a:cubicBezTo>
                    <a:pt x="2250" y="13702"/>
                    <a:pt x="4500" y="8885"/>
                    <a:pt x="6525" y="5777"/>
                  </a:cubicBezTo>
                  <a:cubicBezTo>
                    <a:pt x="8550" y="2669"/>
                    <a:pt x="10350" y="1271"/>
                    <a:pt x="12375" y="571"/>
                  </a:cubicBezTo>
                  <a:cubicBezTo>
                    <a:pt x="14400" y="-128"/>
                    <a:pt x="16650" y="-128"/>
                    <a:pt x="18450" y="260"/>
                  </a:cubicBezTo>
                  <a:cubicBezTo>
                    <a:pt x="20250" y="649"/>
                    <a:pt x="21600" y="1426"/>
                    <a:pt x="20925" y="2902"/>
                  </a:cubicBezTo>
                  <a:cubicBezTo>
                    <a:pt x="20250" y="4378"/>
                    <a:pt x="17550" y="6554"/>
                    <a:pt x="14625" y="7642"/>
                  </a:cubicBezTo>
                  <a:cubicBezTo>
                    <a:pt x="11700" y="8730"/>
                    <a:pt x="8550" y="8730"/>
                    <a:pt x="5400" y="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0949144" y="836323"/>
              <a:ext cx="181908" cy="27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19" fill="norm" stroke="1" extrusionOk="0">
                  <a:moveTo>
                    <a:pt x="21337" y="2093"/>
                  </a:moveTo>
                  <a:cubicBezTo>
                    <a:pt x="20840" y="1281"/>
                    <a:pt x="20344" y="469"/>
                    <a:pt x="19475" y="144"/>
                  </a:cubicBezTo>
                  <a:cubicBezTo>
                    <a:pt x="18606" y="-181"/>
                    <a:pt x="17365" y="-19"/>
                    <a:pt x="15006" y="1281"/>
                  </a:cubicBezTo>
                  <a:cubicBezTo>
                    <a:pt x="12647" y="2580"/>
                    <a:pt x="9171" y="5016"/>
                    <a:pt x="6440" y="7696"/>
                  </a:cubicBezTo>
                  <a:cubicBezTo>
                    <a:pt x="3709" y="10375"/>
                    <a:pt x="1723" y="13299"/>
                    <a:pt x="730" y="15410"/>
                  </a:cubicBezTo>
                  <a:cubicBezTo>
                    <a:pt x="-263" y="17521"/>
                    <a:pt x="-263" y="18821"/>
                    <a:pt x="854" y="19795"/>
                  </a:cubicBezTo>
                  <a:cubicBezTo>
                    <a:pt x="1971" y="20769"/>
                    <a:pt x="4206" y="21419"/>
                    <a:pt x="7558" y="21419"/>
                  </a:cubicBezTo>
                  <a:cubicBezTo>
                    <a:pt x="10909" y="21419"/>
                    <a:pt x="15378" y="20769"/>
                    <a:pt x="19847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1023101" y="92709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1293473" y="654993"/>
              <a:ext cx="115792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544" fill="norm" stroke="1" extrusionOk="0">
                  <a:moveTo>
                    <a:pt x="479" y="2976"/>
                  </a:moveTo>
                  <a:cubicBezTo>
                    <a:pt x="100" y="2218"/>
                    <a:pt x="-279" y="1460"/>
                    <a:pt x="289" y="891"/>
                  </a:cubicBezTo>
                  <a:cubicBezTo>
                    <a:pt x="858" y="323"/>
                    <a:pt x="2374" y="-56"/>
                    <a:pt x="5405" y="7"/>
                  </a:cubicBezTo>
                  <a:cubicBezTo>
                    <a:pt x="8437" y="70"/>
                    <a:pt x="12984" y="576"/>
                    <a:pt x="16205" y="1839"/>
                  </a:cubicBezTo>
                  <a:cubicBezTo>
                    <a:pt x="19426" y="3102"/>
                    <a:pt x="21321" y="5123"/>
                    <a:pt x="20563" y="7397"/>
                  </a:cubicBezTo>
                  <a:cubicBezTo>
                    <a:pt x="19805" y="9670"/>
                    <a:pt x="16395" y="12197"/>
                    <a:pt x="12795" y="14597"/>
                  </a:cubicBezTo>
                  <a:cubicBezTo>
                    <a:pt x="9195" y="16997"/>
                    <a:pt x="5405" y="19270"/>
                    <a:pt x="1616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1353301" y="108584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80551" y="1720850"/>
              <a:ext cx="109918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753"/>
                  </a:moveTo>
                  <a:cubicBezTo>
                    <a:pt x="166" y="20329"/>
                    <a:pt x="333" y="19906"/>
                    <a:pt x="489" y="19482"/>
                  </a:cubicBezTo>
                  <a:cubicBezTo>
                    <a:pt x="645" y="19059"/>
                    <a:pt x="790" y="18635"/>
                    <a:pt x="955" y="18071"/>
                  </a:cubicBezTo>
                  <a:cubicBezTo>
                    <a:pt x="1119" y="17506"/>
                    <a:pt x="1302" y="16800"/>
                    <a:pt x="1475" y="16094"/>
                  </a:cubicBezTo>
                  <a:cubicBezTo>
                    <a:pt x="1647" y="15388"/>
                    <a:pt x="1809" y="14682"/>
                    <a:pt x="1978" y="14047"/>
                  </a:cubicBezTo>
                  <a:cubicBezTo>
                    <a:pt x="2146" y="13412"/>
                    <a:pt x="2321" y="12847"/>
                    <a:pt x="2473" y="12353"/>
                  </a:cubicBezTo>
                  <a:cubicBezTo>
                    <a:pt x="2625" y="11859"/>
                    <a:pt x="2754" y="11435"/>
                    <a:pt x="2885" y="11082"/>
                  </a:cubicBezTo>
                  <a:cubicBezTo>
                    <a:pt x="3016" y="10729"/>
                    <a:pt x="3149" y="10447"/>
                    <a:pt x="3292" y="10094"/>
                  </a:cubicBezTo>
                  <a:cubicBezTo>
                    <a:pt x="3436" y="9741"/>
                    <a:pt x="3590" y="9318"/>
                    <a:pt x="3741" y="8894"/>
                  </a:cubicBezTo>
                  <a:cubicBezTo>
                    <a:pt x="3893" y="8471"/>
                    <a:pt x="4043" y="8047"/>
                    <a:pt x="4203" y="7624"/>
                  </a:cubicBezTo>
                  <a:cubicBezTo>
                    <a:pt x="4363" y="7200"/>
                    <a:pt x="4534" y="6776"/>
                    <a:pt x="4704" y="6282"/>
                  </a:cubicBezTo>
                  <a:cubicBezTo>
                    <a:pt x="4875" y="5788"/>
                    <a:pt x="5045" y="5224"/>
                    <a:pt x="5222" y="4800"/>
                  </a:cubicBezTo>
                  <a:cubicBezTo>
                    <a:pt x="5399" y="4376"/>
                    <a:pt x="5582" y="4094"/>
                    <a:pt x="5769" y="3741"/>
                  </a:cubicBezTo>
                  <a:cubicBezTo>
                    <a:pt x="5956" y="3388"/>
                    <a:pt x="6148" y="2965"/>
                    <a:pt x="6299" y="2682"/>
                  </a:cubicBezTo>
                  <a:cubicBezTo>
                    <a:pt x="6451" y="2400"/>
                    <a:pt x="6564" y="2259"/>
                    <a:pt x="6666" y="2118"/>
                  </a:cubicBezTo>
                  <a:cubicBezTo>
                    <a:pt x="6767" y="1976"/>
                    <a:pt x="6859" y="1835"/>
                    <a:pt x="6959" y="1765"/>
                  </a:cubicBezTo>
                  <a:cubicBezTo>
                    <a:pt x="7059" y="1694"/>
                    <a:pt x="7167" y="1694"/>
                    <a:pt x="7275" y="1624"/>
                  </a:cubicBezTo>
                  <a:cubicBezTo>
                    <a:pt x="7383" y="1553"/>
                    <a:pt x="7491" y="1412"/>
                    <a:pt x="7597" y="1271"/>
                  </a:cubicBezTo>
                  <a:cubicBezTo>
                    <a:pt x="7703" y="1129"/>
                    <a:pt x="7807" y="988"/>
                    <a:pt x="7976" y="847"/>
                  </a:cubicBezTo>
                  <a:cubicBezTo>
                    <a:pt x="8144" y="706"/>
                    <a:pt x="8377" y="565"/>
                    <a:pt x="8541" y="494"/>
                  </a:cubicBezTo>
                  <a:cubicBezTo>
                    <a:pt x="8706" y="424"/>
                    <a:pt x="8801" y="424"/>
                    <a:pt x="8974" y="353"/>
                  </a:cubicBezTo>
                  <a:cubicBezTo>
                    <a:pt x="9147" y="282"/>
                    <a:pt x="9396" y="141"/>
                    <a:pt x="9575" y="71"/>
                  </a:cubicBezTo>
                  <a:cubicBezTo>
                    <a:pt x="9754" y="0"/>
                    <a:pt x="9862" y="0"/>
                    <a:pt x="10039" y="0"/>
                  </a:cubicBezTo>
                  <a:cubicBezTo>
                    <a:pt x="10216" y="0"/>
                    <a:pt x="10461" y="0"/>
                    <a:pt x="10644" y="0"/>
                  </a:cubicBezTo>
                  <a:cubicBezTo>
                    <a:pt x="10827" y="0"/>
                    <a:pt x="10948" y="0"/>
                    <a:pt x="11064" y="0"/>
                  </a:cubicBezTo>
                  <a:cubicBezTo>
                    <a:pt x="11181" y="0"/>
                    <a:pt x="11293" y="0"/>
                    <a:pt x="11409" y="71"/>
                  </a:cubicBezTo>
                  <a:cubicBezTo>
                    <a:pt x="11526" y="141"/>
                    <a:pt x="11646" y="282"/>
                    <a:pt x="11771" y="424"/>
                  </a:cubicBezTo>
                  <a:cubicBezTo>
                    <a:pt x="11896" y="565"/>
                    <a:pt x="12025" y="706"/>
                    <a:pt x="12152" y="776"/>
                  </a:cubicBezTo>
                  <a:cubicBezTo>
                    <a:pt x="12279" y="847"/>
                    <a:pt x="12403" y="847"/>
                    <a:pt x="12589" y="988"/>
                  </a:cubicBezTo>
                  <a:cubicBezTo>
                    <a:pt x="12774" y="1129"/>
                    <a:pt x="13019" y="1412"/>
                    <a:pt x="13208" y="1694"/>
                  </a:cubicBezTo>
                  <a:cubicBezTo>
                    <a:pt x="13398" y="1976"/>
                    <a:pt x="13531" y="2259"/>
                    <a:pt x="13664" y="2471"/>
                  </a:cubicBezTo>
                  <a:cubicBezTo>
                    <a:pt x="13797" y="2682"/>
                    <a:pt x="13930" y="2824"/>
                    <a:pt x="14063" y="3035"/>
                  </a:cubicBezTo>
                  <a:cubicBezTo>
                    <a:pt x="14196" y="3247"/>
                    <a:pt x="14329" y="3529"/>
                    <a:pt x="14456" y="3741"/>
                  </a:cubicBezTo>
                  <a:cubicBezTo>
                    <a:pt x="14583" y="3953"/>
                    <a:pt x="14704" y="4094"/>
                    <a:pt x="14835" y="4306"/>
                  </a:cubicBezTo>
                  <a:cubicBezTo>
                    <a:pt x="14966" y="4518"/>
                    <a:pt x="15107" y="4800"/>
                    <a:pt x="15244" y="5082"/>
                  </a:cubicBezTo>
                  <a:cubicBezTo>
                    <a:pt x="15382" y="5365"/>
                    <a:pt x="15515" y="5647"/>
                    <a:pt x="15650" y="5929"/>
                  </a:cubicBezTo>
                  <a:cubicBezTo>
                    <a:pt x="15785" y="6212"/>
                    <a:pt x="15922" y="6494"/>
                    <a:pt x="16053" y="6776"/>
                  </a:cubicBezTo>
                  <a:cubicBezTo>
                    <a:pt x="16184" y="7059"/>
                    <a:pt x="16309" y="7341"/>
                    <a:pt x="16440" y="7624"/>
                  </a:cubicBezTo>
                  <a:cubicBezTo>
                    <a:pt x="16571" y="7906"/>
                    <a:pt x="16708" y="8188"/>
                    <a:pt x="16844" y="8541"/>
                  </a:cubicBezTo>
                  <a:cubicBezTo>
                    <a:pt x="16979" y="8894"/>
                    <a:pt x="17112" y="9318"/>
                    <a:pt x="17245" y="9671"/>
                  </a:cubicBezTo>
                  <a:cubicBezTo>
                    <a:pt x="17378" y="10024"/>
                    <a:pt x="17511" y="10306"/>
                    <a:pt x="17636" y="10588"/>
                  </a:cubicBezTo>
                  <a:cubicBezTo>
                    <a:pt x="17761" y="10871"/>
                    <a:pt x="17877" y="11153"/>
                    <a:pt x="18064" y="11576"/>
                  </a:cubicBezTo>
                  <a:cubicBezTo>
                    <a:pt x="18252" y="12000"/>
                    <a:pt x="18510" y="12565"/>
                    <a:pt x="18753" y="13129"/>
                  </a:cubicBezTo>
                  <a:cubicBezTo>
                    <a:pt x="18996" y="13694"/>
                    <a:pt x="19225" y="14259"/>
                    <a:pt x="19400" y="14753"/>
                  </a:cubicBezTo>
                  <a:cubicBezTo>
                    <a:pt x="19574" y="15247"/>
                    <a:pt x="19695" y="15671"/>
                    <a:pt x="19859" y="16094"/>
                  </a:cubicBezTo>
                  <a:cubicBezTo>
                    <a:pt x="20024" y="16518"/>
                    <a:pt x="20232" y="16941"/>
                    <a:pt x="20435" y="17506"/>
                  </a:cubicBezTo>
                  <a:cubicBezTo>
                    <a:pt x="20639" y="18071"/>
                    <a:pt x="20839" y="18776"/>
                    <a:pt x="21032" y="19482"/>
                  </a:cubicBezTo>
                  <a:cubicBezTo>
                    <a:pt x="21226" y="20188"/>
                    <a:pt x="21413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28151" y="2362200"/>
              <a:ext cx="247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600"/>
                    <a:pt x="3323" y="1200"/>
                    <a:pt x="5723" y="3450"/>
                  </a:cubicBezTo>
                  <a:cubicBezTo>
                    <a:pt x="8123" y="5700"/>
                    <a:pt x="11262" y="9600"/>
                    <a:pt x="14031" y="12900"/>
                  </a:cubicBezTo>
                  <a:cubicBezTo>
                    <a:pt x="16800" y="16200"/>
                    <a:pt x="192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09093" y="2349500"/>
              <a:ext cx="166709" cy="40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06" fill="norm" stroke="1" extrusionOk="0">
                  <a:moveTo>
                    <a:pt x="21265" y="0"/>
                  </a:moveTo>
                  <a:cubicBezTo>
                    <a:pt x="19915" y="111"/>
                    <a:pt x="18565" y="223"/>
                    <a:pt x="16675" y="1726"/>
                  </a:cubicBezTo>
                  <a:cubicBezTo>
                    <a:pt x="14785" y="3229"/>
                    <a:pt x="12355" y="6124"/>
                    <a:pt x="9520" y="9408"/>
                  </a:cubicBezTo>
                  <a:cubicBezTo>
                    <a:pt x="6685" y="12693"/>
                    <a:pt x="3445" y="16367"/>
                    <a:pt x="1690" y="18538"/>
                  </a:cubicBezTo>
                  <a:cubicBezTo>
                    <a:pt x="-65" y="20709"/>
                    <a:pt x="-335" y="21377"/>
                    <a:pt x="340" y="21489"/>
                  </a:cubicBezTo>
                  <a:cubicBezTo>
                    <a:pt x="1015" y="21600"/>
                    <a:pt x="2635" y="21155"/>
                    <a:pt x="4255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90101" y="2584450"/>
              <a:ext cx="254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002801" y="2464741"/>
              <a:ext cx="2540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21600" y="20533"/>
                  </a:moveTo>
                  <a:cubicBezTo>
                    <a:pt x="12600" y="18133"/>
                    <a:pt x="3600" y="15733"/>
                    <a:pt x="5400" y="10933"/>
                  </a:cubicBezTo>
                  <a:cubicBezTo>
                    <a:pt x="7200" y="6133"/>
                    <a:pt x="19800" y="-1067"/>
                    <a:pt x="20700" y="133"/>
                  </a:cubicBezTo>
                  <a:cubicBezTo>
                    <a:pt x="21600" y="1333"/>
                    <a:pt x="10800" y="10933"/>
                    <a:pt x="0" y="20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834651" y="2228850"/>
              <a:ext cx="1524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456"/>
                    <a:pt x="8400" y="6912"/>
                    <a:pt x="12000" y="10512"/>
                  </a:cubicBezTo>
                  <a:cubicBezTo>
                    <a:pt x="15600" y="14112"/>
                    <a:pt x="1860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957418" y="2211916"/>
              <a:ext cx="61384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07"/>
                  </a:moveTo>
                  <a:cubicBezTo>
                    <a:pt x="21600" y="703"/>
                    <a:pt x="21600" y="0"/>
                    <a:pt x="21228" y="0"/>
                  </a:cubicBezTo>
                  <a:cubicBezTo>
                    <a:pt x="20855" y="0"/>
                    <a:pt x="20110" y="703"/>
                    <a:pt x="17503" y="2612"/>
                  </a:cubicBezTo>
                  <a:cubicBezTo>
                    <a:pt x="14897" y="4521"/>
                    <a:pt x="10428" y="7635"/>
                    <a:pt x="6703" y="10549"/>
                  </a:cubicBezTo>
                  <a:cubicBezTo>
                    <a:pt x="2979" y="13462"/>
                    <a:pt x="0" y="16175"/>
                    <a:pt x="0" y="17983"/>
                  </a:cubicBezTo>
                  <a:cubicBezTo>
                    <a:pt x="0" y="19792"/>
                    <a:pt x="2979" y="20696"/>
                    <a:pt x="5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120401" y="25527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143684" y="2411867"/>
              <a:ext cx="2116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889"/>
                  </a:moveTo>
                  <a:cubicBezTo>
                    <a:pt x="10800" y="4212"/>
                    <a:pt x="0" y="7535"/>
                    <a:pt x="0" y="10027"/>
                  </a:cubicBezTo>
                  <a:cubicBezTo>
                    <a:pt x="0" y="12519"/>
                    <a:pt x="10800" y="14181"/>
                    <a:pt x="14040" y="10858"/>
                  </a:cubicBezTo>
                  <a:cubicBezTo>
                    <a:pt x="17280" y="7535"/>
                    <a:pt x="12960" y="-773"/>
                    <a:pt x="11880" y="58"/>
                  </a:cubicBezTo>
                  <a:cubicBezTo>
                    <a:pt x="10800" y="889"/>
                    <a:pt x="12960" y="10858"/>
                    <a:pt x="1512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13851" y="3028950"/>
              <a:ext cx="11791951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" y="327"/>
                    <a:pt x="23" y="655"/>
                    <a:pt x="79" y="818"/>
                  </a:cubicBezTo>
                  <a:cubicBezTo>
                    <a:pt x="136" y="982"/>
                    <a:pt x="237" y="982"/>
                    <a:pt x="361" y="1023"/>
                  </a:cubicBezTo>
                  <a:cubicBezTo>
                    <a:pt x="485" y="1064"/>
                    <a:pt x="632" y="1145"/>
                    <a:pt x="774" y="1227"/>
                  </a:cubicBezTo>
                  <a:cubicBezTo>
                    <a:pt x="915" y="1309"/>
                    <a:pt x="1051" y="1391"/>
                    <a:pt x="1194" y="1432"/>
                  </a:cubicBezTo>
                  <a:cubicBezTo>
                    <a:pt x="1338" y="1473"/>
                    <a:pt x="1489" y="1473"/>
                    <a:pt x="1650" y="1473"/>
                  </a:cubicBezTo>
                  <a:cubicBezTo>
                    <a:pt x="1811" y="1473"/>
                    <a:pt x="1981" y="1473"/>
                    <a:pt x="2142" y="1432"/>
                  </a:cubicBezTo>
                  <a:cubicBezTo>
                    <a:pt x="2303" y="1391"/>
                    <a:pt x="2454" y="1309"/>
                    <a:pt x="2607" y="1268"/>
                  </a:cubicBezTo>
                  <a:cubicBezTo>
                    <a:pt x="2761" y="1227"/>
                    <a:pt x="2916" y="1227"/>
                    <a:pt x="3077" y="1227"/>
                  </a:cubicBezTo>
                  <a:cubicBezTo>
                    <a:pt x="3237" y="1227"/>
                    <a:pt x="3404" y="1227"/>
                    <a:pt x="3546" y="1186"/>
                  </a:cubicBezTo>
                  <a:cubicBezTo>
                    <a:pt x="3687" y="1145"/>
                    <a:pt x="3804" y="1064"/>
                    <a:pt x="3920" y="982"/>
                  </a:cubicBezTo>
                  <a:cubicBezTo>
                    <a:pt x="4036" y="900"/>
                    <a:pt x="4153" y="818"/>
                    <a:pt x="4279" y="736"/>
                  </a:cubicBezTo>
                  <a:cubicBezTo>
                    <a:pt x="4405" y="655"/>
                    <a:pt x="4540" y="573"/>
                    <a:pt x="4672" y="532"/>
                  </a:cubicBezTo>
                  <a:cubicBezTo>
                    <a:pt x="4804" y="491"/>
                    <a:pt x="4932" y="491"/>
                    <a:pt x="5060" y="450"/>
                  </a:cubicBezTo>
                  <a:cubicBezTo>
                    <a:pt x="5188" y="409"/>
                    <a:pt x="5316" y="327"/>
                    <a:pt x="5451" y="286"/>
                  </a:cubicBezTo>
                  <a:cubicBezTo>
                    <a:pt x="5587" y="245"/>
                    <a:pt x="5731" y="245"/>
                    <a:pt x="5882" y="245"/>
                  </a:cubicBezTo>
                  <a:cubicBezTo>
                    <a:pt x="6033" y="245"/>
                    <a:pt x="6192" y="245"/>
                    <a:pt x="6349" y="205"/>
                  </a:cubicBezTo>
                  <a:cubicBezTo>
                    <a:pt x="6506" y="164"/>
                    <a:pt x="6661" y="82"/>
                    <a:pt x="6824" y="41"/>
                  </a:cubicBezTo>
                  <a:cubicBezTo>
                    <a:pt x="6987" y="0"/>
                    <a:pt x="7157" y="0"/>
                    <a:pt x="7328" y="0"/>
                  </a:cubicBezTo>
                  <a:cubicBezTo>
                    <a:pt x="7499" y="0"/>
                    <a:pt x="7669" y="0"/>
                    <a:pt x="7797" y="0"/>
                  </a:cubicBezTo>
                  <a:cubicBezTo>
                    <a:pt x="7925" y="0"/>
                    <a:pt x="8010" y="0"/>
                    <a:pt x="8146" y="0"/>
                  </a:cubicBezTo>
                  <a:cubicBezTo>
                    <a:pt x="8282" y="0"/>
                    <a:pt x="8468" y="0"/>
                    <a:pt x="8604" y="0"/>
                  </a:cubicBezTo>
                  <a:cubicBezTo>
                    <a:pt x="8739" y="0"/>
                    <a:pt x="8825" y="0"/>
                    <a:pt x="8914" y="0"/>
                  </a:cubicBezTo>
                  <a:cubicBezTo>
                    <a:pt x="9003" y="0"/>
                    <a:pt x="9096" y="0"/>
                    <a:pt x="9195" y="0"/>
                  </a:cubicBezTo>
                  <a:cubicBezTo>
                    <a:pt x="9294" y="0"/>
                    <a:pt x="9398" y="0"/>
                    <a:pt x="9489" y="0"/>
                  </a:cubicBezTo>
                  <a:cubicBezTo>
                    <a:pt x="9581" y="0"/>
                    <a:pt x="9658" y="0"/>
                    <a:pt x="9745" y="41"/>
                  </a:cubicBezTo>
                  <a:cubicBezTo>
                    <a:pt x="9833" y="82"/>
                    <a:pt x="9930" y="164"/>
                    <a:pt x="10025" y="205"/>
                  </a:cubicBezTo>
                  <a:cubicBezTo>
                    <a:pt x="10120" y="245"/>
                    <a:pt x="10213" y="245"/>
                    <a:pt x="10313" y="286"/>
                  </a:cubicBezTo>
                  <a:cubicBezTo>
                    <a:pt x="10414" y="327"/>
                    <a:pt x="10523" y="409"/>
                    <a:pt x="10618" y="450"/>
                  </a:cubicBezTo>
                  <a:cubicBezTo>
                    <a:pt x="10713" y="491"/>
                    <a:pt x="10794" y="491"/>
                    <a:pt x="10889" y="532"/>
                  </a:cubicBezTo>
                  <a:cubicBezTo>
                    <a:pt x="10984" y="573"/>
                    <a:pt x="11093" y="655"/>
                    <a:pt x="11190" y="736"/>
                  </a:cubicBezTo>
                  <a:cubicBezTo>
                    <a:pt x="11287" y="818"/>
                    <a:pt x="11372" y="900"/>
                    <a:pt x="11465" y="982"/>
                  </a:cubicBezTo>
                  <a:cubicBezTo>
                    <a:pt x="11558" y="1064"/>
                    <a:pt x="11659" y="1145"/>
                    <a:pt x="11758" y="1227"/>
                  </a:cubicBezTo>
                  <a:cubicBezTo>
                    <a:pt x="11857" y="1309"/>
                    <a:pt x="11953" y="1391"/>
                    <a:pt x="12048" y="1473"/>
                  </a:cubicBezTo>
                  <a:cubicBezTo>
                    <a:pt x="12143" y="1555"/>
                    <a:pt x="12237" y="1636"/>
                    <a:pt x="12330" y="1759"/>
                  </a:cubicBezTo>
                  <a:cubicBezTo>
                    <a:pt x="12423" y="1882"/>
                    <a:pt x="12516" y="2045"/>
                    <a:pt x="12655" y="2209"/>
                  </a:cubicBezTo>
                  <a:cubicBezTo>
                    <a:pt x="12795" y="2373"/>
                    <a:pt x="12981" y="2536"/>
                    <a:pt x="13124" y="2700"/>
                  </a:cubicBezTo>
                  <a:cubicBezTo>
                    <a:pt x="13268" y="2864"/>
                    <a:pt x="13369" y="3027"/>
                    <a:pt x="13464" y="3191"/>
                  </a:cubicBezTo>
                  <a:cubicBezTo>
                    <a:pt x="13559" y="3355"/>
                    <a:pt x="13648" y="3518"/>
                    <a:pt x="13747" y="3682"/>
                  </a:cubicBezTo>
                  <a:cubicBezTo>
                    <a:pt x="13846" y="3845"/>
                    <a:pt x="13954" y="4009"/>
                    <a:pt x="14045" y="4173"/>
                  </a:cubicBezTo>
                  <a:cubicBezTo>
                    <a:pt x="14136" y="4336"/>
                    <a:pt x="14210" y="4500"/>
                    <a:pt x="14301" y="4664"/>
                  </a:cubicBezTo>
                  <a:cubicBezTo>
                    <a:pt x="14392" y="4827"/>
                    <a:pt x="14501" y="4991"/>
                    <a:pt x="14594" y="5195"/>
                  </a:cubicBezTo>
                  <a:cubicBezTo>
                    <a:pt x="14687" y="5400"/>
                    <a:pt x="14764" y="5645"/>
                    <a:pt x="14850" y="5850"/>
                  </a:cubicBezTo>
                  <a:cubicBezTo>
                    <a:pt x="14935" y="6055"/>
                    <a:pt x="15028" y="6218"/>
                    <a:pt x="15121" y="6423"/>
                  </a:cubicBezTo>
                  <a:cubicBezTo>
                    <a:pt x="15214" y="6627"/>
                    <a:pt x="15307" y="6873"/>
                    <a:pt x="15396" y="7077"/>
                  </a:cubicBezTo>
                  <a:cubicBezTo>
                    <a:pt x="15486" y="7282"/>
                    <a:pt x="15571" y="7445"/>
                    <a:pt x="15656" y="7650"/>
                  </a:cubicBezTo>
                  <a:cubicBezTo>
                    <a:pt x="15742" y="7855"/>
                    <a:pt x="15827" y="8100"/>
                    <a:pt x="15955" y="8427"/>
                  </a:cubicBezTo>
                  <a:cubicBezTo>
                    <a:pt x="16083" y="8755"/>
                    <a:pt x="16253" y="9164"/>
                    <a:pt x="16424" y="9614"/>
                  </a:cubicBezTo>
                  <a:cubicBezTo>
                    <a:pt x="16595" y="10064"/>
                    <a:pt x="16765" y="10555"/>
                    <a:pt x="16934" y="11005"/>
                  </a:cubicBezTo>
                  <a:cubicBezTo>
                    <a:pt x="17102" y="11455"/>
                    <a:pt x="17269" y="11864"/>
                    <a:pt x="17436" y="12273"/>
                  </a:cubicBezTo>
                  <a:cubicBezTo>
                    <a:pt x="17603" y="12682"/>
                    <a:pt x="17769" y="13091"/>
                    <a:pt x="17930" y="13459"/>
                  </a:cubicBezTo>
                  <a:cubicBezTo>
                    <a:pt x="18091" y="13827"/>
                    <a:pt x="18246" y="14155"/>
                    <a:pt x="18403" y="14482"/>
                  </a:cubicBezTo>
                  <a:cubicBezTo>
                    <a:pt x="18560" y="14809"/>
                    <a:pt x="18719" y="15136"/>
                    <a:pt x="18870" y="15464"/>
                  </a:cubicBezTo>
                  <a:cubicBezTo>
                    <a:pt x="19022" y="15791"/>
                    <a:pt x="19165" y="16118"/>
                    <a:pt x="19309" y="16405"/>
                  </a:cubicBezTo>
                  <a:cubicBezTo>
                    <a:pt x="19452" y="16691"/>
                    <a:pt x="19595" y="16936"/>
                    <a:pt x="19727" y="17182"/>
                  </a:cubicBezTo>
                  <a:cubicBezTo>
                    <a:pt x="19859" y="17427"/>
                    <a:pt x="19979" y="17673"/>
                    <a:pt x="20129" y="17959"/>
                  </a:cubicBezTo>
                  <a:cubicBezTo>
                    <a:pt x="20278" y="18245"/>
                    <a:pt x="20456" y="18573"/>
                    <a:pt x="20637" y="18941"/>
                  </a:cubicBezTo>
                  <a:cubicBezTo>
                    <a:pt x="20817" y="19309"/>
                    <a:pt x="20999" y="19718"/>
                    <a:pt x="21160" y="20168"/>
                  </a:cubicBezTo>
                  <a:cubicBezTo>
                    <a:pt x="21321" y="20618"/>
                    <a:pt x="2146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403101" y="2184400"/>
              <a:ext cx="1778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4114" y="5330"/>
                    <a:pt x="8229" y="10660"/>
                    <a:pt x="10800" y="14306"/>
                  </a:cubicBezTo>
                  <a:cubicBezTo>
                    <a:pt x="13371" y="17953"/>
                    <a:pt x="14400" y="19917"/>
                    <a:pt x="15943" y="20758"/>
                  </a:cubicBezTo>
                  <a:cubicBezTo>
                    <a:pt x="17486" y="21600"/>
                    <a:pt x="19543" y="21319"/>
                    <a:pt x="21600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514955" y="2184400"/>
              <a:ext cx="11039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9218" y="2653"/>
                    <a:pt x="17181" y="5305"/>
                    <a:pt x="14531" y="7911"/>
                  </a:cubicBezTo>
                  <a:cubicBezTo>
                    <a:pt x="11882" y="10516"/>
                    <a:pt x="8622" y="13074"/>
                    <a:pt x="5769" y="15205"/>
                  </a:cubicBezTo>
                  <a:cubicBezTo>
                    <a:pt x="2916" y="17337"/>
                    <a:pt x="471" y="19042"/>
                    <a:pt x="64" y="20037"/>
                  </a:cubicBezTo>
                  <a:cubicBezTo>
                    <a:pt x="-344" y="21032"/>
                    <a:pt x="1286" y="21316"/>
                    <a:pt x="2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669801" y="25590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688851" y="2468033"/>
              <a:ext cx="30754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4320" y="21600"/>
                  </a:moveTo>
                  <a:cubicBezTo>
                    <a:pt x="12960" y="10800"/>
                    <a:pt x="21600" y="0"/>
                    <a:pt x="20880" y="0"/>
                  </a:cubicBezTo>
                  <a:cubicBezTo>
                    <a:pt x="20160" y="0"/>
                    <a:pt x="10080" y="1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445034" y="1969553"/>
              <a:ext cx="180318" cy="12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81" fill="norm" stroke="1" extrusionOk="0">
                  <a:moveTo>
                    <a:pt x="4066" y="6408"/>
                  </a:moveTo>
                  <a:cubicBezTo>
                    <a:pt x="2810" y="9703"/>
                    <a:pt x="1554" y="12998"/>
                    <a:pt x="801" y="15744"/>
                  </a:cubicBezTo>
                  <a:cubicBezTo>
                    <a:pt x="47" y="18489"/>
                    <a:pt x="-204" y="20686"/>
                    <a:pt x="173" y="20869"/>
                  </a:cubicBezTo>
                  <a:cubicBezTo>
                    <a:pt x="549" y="21052"/>
                    <a:pt x="1554" y="19221"/>
                    <a:pt x="3312" y="15560"/>
                  </a:cubicBezTo>
                  <a:cubicBezTo>
                    <a:pt x="5070" y="11899"/>
                    <a:pt x="7582" y="6408"/>
                    <a:pt x="9466" y="3296"/>
                  </a:cubicBezTo>
                  <a:cubicBezTo>
                    <a:pt x="11349" y="184"/>
                    <a:pt x="12605" y="-548"/>
                    <a:pt x="13861" y="367"/>
                  </a:cubicBezTo>
                  <a:cubicBezTo>
                    <a:pt x="15117" y="1283"/>
                    <a:pt x="16373" y="3845"/>
                    <a:pt x="17629" y="7506"/>
                  </a:cubicBezTo>
                  <a:cubicBezTo>
                    <a:pt x="18884" y="11167"/>
                    <a:pt x="20140" y="15927"/>
                    <a:pt x="21396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049125" y="2251355"/>
              <a:ext cx="190096" cy="28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39" fill="norm" stroke="1" extrusionOk="0">
                  <a:moveTo>
                    <a:pt x="19935" y="3099"/>
                  </a:moveTo>
                  <a:cubicBezTo>
                    <a:pt x="20640" y="2139"/>
                    <a:pt x="21344" y="1179"/>
                    <a:pt x="20992" y="619"/>
                  </a:cubicBezTo>
                  <a:cubicBezTo>
                    <a:pt x="20640" y="59"/>
                    <a:pt x="19231" y="-101"/>
                    <a:pt x="17353" y="59"/>
                  </a:cubicBezTo>
                  <a:cubicBezTo>
                    <a:pt x="15474" y="219"/>
                    <a:pt x="13127" y="699"/>
                    <a:pt x="10896" y="1579"/>
                  </a:cubicBezTo>
                  <a:cubicBezTo>
                    <a:pt x="8666" y="2459"/>
                    <a:pt x="6553" y="3739"/>
                    <a:pt x="5261" y="4779"/>
                  </a:cubicBezTo>
                  <a:cubicBezTo>
                    <a:pt x="3970" y="5819"/>
                    <a:pt x="3501" y="6619"/>
                    <a:pt x="3735" y="7259"/>
                  </a:cubicBezTo>
                  <a:cubicBezTo>
                    <a:pt x="3970" y="7899"/>
                    <a:pt x="4909" y="8379"/>
                    <a:pt x="6435" y="8779"/>
                  </a:cubicBezTo>
                  <a:cubicBezTo>
                    <a:pt x="7961" y="9179"/>
                    <a:pt x="10074" y="9499"/>
                    <a:pt x="10661" y="9979"/>
                  </a:cubicBezTo>
                  <a:cubicBezTo>
                    <a:pt x="11248" y="10459"/>
                    <a:pt x="10309" y="11099"/>
                    <a:pt x="8314" y="12539"/>
                  </a:cubicBezTo>
                  <a:cubicBezTo>
                    <a:pt x="6318" y="13979"/>
                    <a:pt x="3266" y="16219"/>
                    <a:pt x="1622" y="17739"/>
                  </a:cubicBezTo>
                  <a:cubicBezTo>
                    <a:pt x="-21" y="19259"/>
                    <a:pt x="-256" y="20059"/>
                    <a:pt x="214" y="20619"/>
                  </a:cubicBezTo>
                  <a:cubicBezTo>
                    <a:pt x="683" y="21179"/>
                    <a:pt x="1857" y="21499"/>
                    <a:pt x="4909" y="21259"/>
                  </a:cubicBezTo>
                  <a:cubicBezTo>
                    <a:pt x="7961" y="21019"/>
                    <a:pt x="12892" y="20219"/>
                    <a:pt x="17822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292351" y="2501899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273301" y="24320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096295" y="2073186"/>
              <a:ext cx="132557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8" fill="norm" stroke="1" extrusionOk="0">
                  <a:moveTo>
                    <a:pt x="7071" y="4500"/>
                  </a:moveTo>
                  <a:cubicBezTo>
                    <a:pt x="5700" y="8156"/>
                    <a:pt x="4328" y="11811"/>
                    <a:pt x="3128" y="14470"/>
                  </a:cubicBezTo>
                  <a:cubicBezTo>
                    <a:pt x="1928" y="17128"/>
                    <a:pt x="900" y="18790"/>
                    <a:pt x="385" y="18790"/>
                  </a:cubicBezTo>
                  <a:cubicBezTo>
                    <a:pt x="-129" y="18790"/>
                    <a:pt x="-129" y="17128"/>
                    <a:pt x="385" y="14137"/>
                  </a:cubicBezTo>
                  <a:cubicBezTo>
                    <a:pt x="900" y="11146"/>
                    <a:pt x="1928" y="6826"/>
                    <a:pt x="3471" y="4002"/>
                  </a:cubicBezTo>
                  <a:cubicBezTo>
                    <a:pt x="5014" y="1177"/>
                    <a:pt x="7071" y="-152"/>
                    <a:pt x="8614" y="14"/>
                  </a:cubicBezTo>
                  <a:cubicBezTo>
                    <a:pt x="10157" y="180"/>
                    <a:pt x="11185" y="1842"/>
                    <a:pt x="13242" y="5663"/>
                  </a:cubicBezTo>
                  <a:cubicBezTo>
                    <a:pt x="15300" y="9485"/>
                    <a:pt x="18385" y="15466"/>
                    <a:pt x="2147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451101" y="243205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432051" y="25209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806701" y="2266950"/>
              <a:ext cx="88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6646"/>
                    <a:pt x="9257" y="13292"/>
                    <a:pt x="12857" y="16892"/>
                  </a:cubicBezTo>
                  <a:cubicBezTo>
                    <a:pt x="16457" y="20492"/>
                    <a:pt x="19029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6836143" y="2254250"/>
              <a:ext cx="116609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1" fill="norm" stroke="1" extrusionOk="0">
                  <a:moveTo>
                    <a:pt x="21249" y="0"/>
                  </a:moveTo>
                  <a:cubicBezTo>
                    <a:pt x="17778" y="2870"/>
                    <a:pt x="14306" y="5740"/>
                    <a:pt x="11413" y="8685"/>
                  </a:cubicBezTo>
                  <a:cubicBezTo>
                    <a:pt x="8520" y="11631"/>
                    <a:pt x="6206" y="14652"/>
                    <a:pt x="4470" y="16540"/>
                  </a:cubicBezTo>
                  <a:cubicBezTo>
                    <a:pt x="2735" y="18428"/>
                    <a:pt x="1578" y="19183"/>
                    <a:pt x="806" y="19938"/>
                  </a:cubicBezTo>
                  <a:cubicBezTo>
                    <a:pt x="35" y="20694"/>
                    <a:pt x="-351" y="21449"/>
                    <a:pt x="420" y="21524"/>
                  </a:cubicBezTo>
                  <a:cubicBezTo>
                    <a:pt x="1192" y="21600"/>
                    <a:pt x="3120" y="20996"/>
                    <a:pt x="5049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6984501" y="24638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997201" y="24003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130551" y="24256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346451" y="23304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435351" y="2317750"/>
              <a:ext cx="952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503"/>
                    <a:pt x="12960" y="7005"/>
                    <a:pt x="9360" y="10605"/>
                  </a:cubicBezTo>
                  <a:cubicBezTo>
                    <a:pt x="5760" y="14205"/>
                    <a:pt x="288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529378" y="2527300"/>
              <a:ext cx="1392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000"/>
                    <a:pt x="-1303" y="8000"/>
                    <a:pt x="240" y="11600"/>
                  </a:cubicBezTo>
                  <a:cubicBezTo>
                    <a:pt x="1783" y="15200"/>
                    <a:pt x="11040" y="184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575051" y="24447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7424768" y="2160919"/>
              <a:ext cx="93134" cy="10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5400" y="2157"/>
                  </a:moveTo>
                  <a:cubicBezTo>
                    <a:pt x="3927" y="3851"/>
                    <a:pt x="2455" y="5545"/>
                    <a:pt x="1473" y="8298"/>
                  </a:cubicBezTo>
                  <a:cubicBezTo>
                    <a:pt x="491" y="11051"/>
                    <a:pt x="0" y="14863"/>
                    <a:pt x="0" y="15287"/>
                  </a:cubicBezTo>
                  <a:cubicBezTo>
                    <a:pt x="0" y="15710"/>
                    <a:pt x="491" y="12745"/>
                    <a:pt x="1473" y="10416"/>
                  </a:cubicBezTo>
                  <a:cubicBezTo>
                    <a:pt x="2455" y="8087"/>
                    <a:pt x="3927" y="6392"/>
                    <a:pt x="5400" y="4698"/>
                  </a:cubicBezTo>
                  <a:cubicBezTo>
                    <a:pt x="6873" y="3004"/>
                    <a:pt x="8345" y="1310"/>
                    <a:pt x="10309" y="463"/>
                  </a:cubicBezTo>
                  <a:cubicBezTo>
                    <a:pt x="12273" y="-384"/>
                    <a:pt x="14727" y="-384"/>
                    <a:pt x="16691" y="3216"/>
                  </a:cubicBezTo>
                  <a:cubicBezTo>
                    <a:pt x="18655" y="6816"/>
                    <a:pt x="20127" y="14016"/>
                    <a:pt x="2160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03505" y="3376990"/>
              <a:ext cx="307247" cy="30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7" fill="norm" stroke="1" extrusionOk="0">
                  <a:moveTo>
                    <a:pt x="1059" y="2288"/>
                  </a:moveTo>
                  <a:cubicBezTo>
                    <a:pt x="467" y="1847"/>
                    <a:pt x="-125" y="1406"/>
                    <a:pt x="23" y="966"/>
                  </a:cubicBezTo>
                  <a:cubicBezTo>
                    <a:pt x="171" y="525"/>
                    <a:pt x="1059" y="84"/>
                    <a:pt x="2686" y="10"/>
                  </a:cubicBezTo>
                  <a:cubicBezTo>
                    <a:pt x="4313" y="-63"/>
                    <a:pt x="6680" y="231"/>
                    <a:pt x="8086" y="1480"/>
                  </a:cubicBezTo>
                  <a:cubicBezTo>
                    <a:pt x="9491" y="2729"/>
                    <a:pt x="9935" y="4933"/>
                    <a:pt x="9122" y="7725"/>
                  </a:cubicBezTo>
                  <a:cubicBezTo>
                    <a:pt x="8308" y="10517"/>
                    <a:pt x="6237" y="13896"/>
                    <a:pt x="4979" y="15880"/>
                  </a:cubicBezTo>
                  <a:cubicBezTo>
                    <a:pt x="3722" y="17864"/>
                    <a:pt x="3278" y="18451"/>
                    <a:pt x="2834" y="19113"/>
                  </a:cubicBezTo>
                  <a:cubicBezTo>
                    <a:pt x="2390" y="19774"/>
                    <a:pt x="1946" y="20508"/>
                    <a:pt x="2168" y="20949"/>
                  </a:cubicBezTo>
                  <a:cubicBezTo>
                    <a:pt x="2390" y="21390"/>
                    <a:pt x="3278" y="21537"/>
                    <a:pt x="5645" y="20949"/>
                  </a:cubicBezTo>
                  <a:cubicBezTo>
                    <a:pt x="8012" y="20361"/>
                    <a:pt x="11859" y="19039"/>
                    <a:pt x="14743" y="18157"/>
                  </a:cubicBezTo>
                  <a:cubicBezTo>
                    <a:pt x="17628" y="17276"/>
                    <a:pt x="19552" y="16835"/>
                    <a:pt x="21475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853701" y="3305832"/>
              <a:ext cx="226349" cy="33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74" fill="norm" stroke="1" extrusionOk="0">
                  <a:moveTo>
                    <a:pt x="10200" y="2199"/>
                  </a:moveTo>
                  <a:cubicBezTo>
                    <a:pt x="10000" y="1520"/>
                    <a:pt x="9800" y="841"/>
                    <a:pt x="10200" y="433"/>
                  </a:cubicBezTo>
                  <a:cubicBezTo>
                    <a:pt x="10600" y="26"/>
                    <a:pt x="11600" y="-110"/>
                    <a:pt x="13200" y="94"/>
                  </a:cubicBezTo>
                  <a:cubicBezTo>
                    <a:pt x="14800" y="298"/>
                    <a:pt x="17000" y="841"/>
                    <a:pt x="18400" y="1724"/>
                  </a:cubicBezTo>
                  <a:cubicBezTo>
                    <a:pt x="19800" y="2607"/>
                    <a:pt x="20400" y="3830"/>
                    <a:pt x="20300" y="5120"/>
                  </a:cubicBezTo>
                  <a:cubicBezTo>
                    <a:pt x="20200" y="6411"/>
                    <a:pt x="19400" y="7769"/>
                    <a:pt x="18300" y="8788"/>
                  </a:cubicBezTo>
                  <a:cubicBezTo>
                    <a:pt x="17200" y="9807"/>
                    <a:pt x="15800" y="10486"/>
                    <a:pt x="15700" y="10962"/>
                  </a:cubicBezTo>
                  <a:cubicBezTo>
                    <a:pt x="15600" y="11437"/>
                    <a:pt x="16800" y="11709"/>
                    <a:pt x="18000" y="12456"/>
                  </a:cubicBezTo>
                  <a:cubicBezTo>
                    <a:pt x="19200" y="13203"/>
                    <a:pt x="20400" y="14426"/>
                    <a:pt x="21000" y="15445"/>
                  </a:cubicBezTo>
                  <a:cubicBezTo>
                    <a:pt x="21600" y="16464"/>
                    <a:pt x="21600" y="17279"/>
                    <a:pt x="20300" y="18298"/>
                  </a:cubicBezTo>
                  <a:cubicBezTo>
                    <a:pt x="19000" y="19316"/>
                    <a:pt x="16400" y="20539"/>
                    <a:pt x="12800" y="21015"/>
                  </a:cubicBezTo>
                  <a:cubicBezTo>
                    <a:pt x="9200" y="21490"/>
                    <a:pt x="4600" y="21218"/>
                    <a:pt x="0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819445" y="4260849"/>
              <a:ext cx="132557" cy="26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58" fill="norm" stroke="1" extrusionOk="0">
                  <a:moveTo>
                    <a:pt x="9128" y="0"/>
                  </a:moveTo>
                  <a:cubicBezTo>
                    <a:pt x="7071" y="2765"/>
                    <a:pt x="5014" y="5530"/>
                    <a:pt x="3471" y="8208"/>
                  </a:cubicBezTo>
                  <a:cubicBezTo>
                    <a:pt x="1928" y="10886"/>
                    <a:pt x="900" y="13478"/>
                    <a:pt x="385" y="15466"/>
                  </a:cubicBezTo>
                  <a:cubicBezTo>
                    <a:pt x="-129" y="17453"/>
                    <a:pt x="-129" y="18835"/>
                    <a:pt x="385" y="19872"/>
                  </a:cubicBezTo>
                  <a:cubicBezTo>
                    <a:pt x="900" y="20909"/>
                    <a:pt x="1928" y="21600"/>
                    <a:pt x="5528" y="21082"/>
                  </a:cubicBezTo>
                  <a:cubicBezTo>
                    <a:pt x="9128" y="20563"/>
                    <a:pt x="15300" y="18835"/>
                    <a:pt x="21471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907551" y="4438650"/>
              <a:ext cx="381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62"/>
                    <a:pt x="12000" y="8123"/>
                    <a:pt x="8400" y="11723"/>
                  </a:cubicBezTo>
                  <a:cubicBezTo>
                    <a:pt x="4800" y="15323"/>
                    <a:pt x="240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968001" y="4175622"/>
              <a:ext cx="215901" cy="37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151"/>
                  </a:moveTo>
                  <a:cubicBezTo>
                    <a:pt x="19482" y="31"/>
                    <a:pt x="17365" y="-88"/>
                    <a:pt x="14612" y="91"/>
                  </a:cubicBezTo>
                  <a:cubicBezTo>
                    <a:pt x="11859" y="270"/>
                    <a:pt x="8471" y="747"/>
                    <a:pt x="6247" y="1046"/>
                  </a:cubicBezTo>
                  <a:cubicBezTo>
                    <a:pt x="4024" y="1344"/>
                    <a:pt x="2965" y="1463"/>
                    <a:pt x="2435" y="1821"/>
                  </a:cubicBezTo>
                  <a:cubicBezTo>
                    <a:pt x="1906" y="2179"/>
                    <a:pt x="1906" y="2776"/>
                    <a:pt x="1906" y="4029"/>
                  </a:cubicBezTo>
                  <a:cubicBezTo>
                    <a:pt x="1906" y="5282"/>
                    <a:pt x="1906" y="7192"/>
                    <a:pt x="1588" y="8445"/>
                  </a:cubicBezTo>
                  <a:cubicBezTo>
                    <a:pt x="1271" y="9698"/>
                    <a:pt x="635" y="10294"/>
                    <a:pt x="953" y="10533"/>
                  </a:cubicBezTo>
                  <a:cubicBezTo>
                    <a:pt x="1271" y="10772"/>
                    <a:pt x="2541" y="10652"/>
                    <a:pt x="4341" y="10712"/>
                  </a:cubicBezTo>
                  <a:cubicBezTo>
                    <a:pt x="6141" y="10772"/>
                    <a:pt x="8471" y="11010"/>
                    <a:pt x="10271" y="11607"/>
                  </a:cubicBezTo>
                  <a:cubicBezTo>
                    <a:pt x="12071" y="12204"/>
                    <a:pt x="13341" y="13158"/>
                    <a:pt x="13976" y="14471"/>
                  </a:cubicBezTo>
                  <a:cubicBezTo>
                    <a:pt x="14612" y="15784"/>
                    <a:pt x="14612" y="17455"/>
                    <a:pt x="13765" y="18648"/>
                  </a:cubicBezTo>
                  <a:cubicBezTo>
                    <a:pt x="12918" y="19841"/>
                    <a:pt x="11224" y="20557"/>
                    <a:pt x="9424" y="20975"/>
                  </a:cubicBezTo>
                  <a:cubicBezTo>
                    <a:pt x="7624" y="21393"/>
                    <a:pt x="5718" y="21512"/>
                    <a:pt x="4129" y="21154"/>
                  </a:cubicBezTo>
                  <a:cubicBezTo>
                    <a:pt x="2541" y="20796"/>
                    <a:pt x="1271" y="19961"/>
                    <a:pt x="0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65218" y="5177131"/>
              <a:ext cx="262727" cy="34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146" fill="norm" stroke="1" extrusionOk="0">
                  <a:moveTo>
                    <a:pt x="11143" y="1445"/>
                  </a:moveTo>
                  <a:cubicBezTo>
                    <a:pt x="10629" y="925"/>
                    <a:pt x="10114" y="404"/>
                    <a:pt x="9257" y="144"/>
                  </a:cubicBezTo>
                  <a:cubicBezTo>
                    <a:pt x="8400" y="-116"/>
                    <a:pt x="7200" y="-116"/>
                    <a:pt x="5829" y="925"/>
                  </a:cubicBezTo>
                  <a:cubicBezTo>
                    <a:pt x="4457" y="1966"/>
                    <a:pt x="2914" y="4048"/>
                    <a:pt x="1800" y="6976"/>
                  </a:cubicBezTo>
                  <a:cubicBezTo>
                    <a:pt x="686" y="9903"/>
                    <a:pt x="0" y="13677"/>
                    <a:pt x="0" y="16149"/>
                  </a:cubicBezTo>
                  <a:cubicBezTo>
                    <a:pt x="0" y="18621"/>
                    <a:pt x="686" y="19792"/>
                    <a:pt x="2314" y="20508"/>
                  </a:cubicBezTo>
                  <a:cubicBezTo>
                    <a:pt x="3943" y="21224"/>
                    <a:pt x="6514" y="21484"/>
                    <a:pt x="9600" y="20508"/>
                  </a:cubicBezTo>
                  <a:cubicBezTo>
                    <a:pt x="12686" y="19532"/>
                    <a:pt x="16286" y="17320"/>
                    <a:pt x="18514" y="15108"/>
                  </a:cubicBezTo>
                  <a:cubicBezTo>
                    <a:pt x="20743" y="12896"/>
                    <a:pt x="21600" y="10684"/>
                    <a:pt x="21171" y="8862"/>
                  </a:cubicBezTo>
                  <a:cubicBezTo>
                    <a:pt x="20743" y="7041"/>
                    <a:pt x="19029" y="5609"/>
                    <a:pt x="16286" y="5089"/>
                  </a:cubicBezTo>
                  <a:cubicBezTo>
                    <a:pt x="13543" y="4568"/>
                    <a:pt x="9771" y="4959"/>
                    <a:pt x="6000" y="5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092323" y="5185134"/>
              <a:ext cx="339229" cy="26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20" fill="norm" stroke="1" extrusionOk="0">
                  <a:moveTo>
                    <a:pt x="169" y="5748"/>
                  </a:moveTo>
                  <a:cubicBezTo>
                    <a:pt x="35" y="4911"/>
                    <a:pt x="-99" y="4073"/>
                    <a:pt x="102" y="2985"/>
                  </a:cubicBezTo>
                  <a:cubicBezTo>
                    <a:pt x="303" y="1897"/>
                    <a:pt x="840" y="557"/>
                    <a:pt x="1846" y="139"/>
                  </a:cubicBezTo>
                  <a:cubicBezTo>
                    <a:pt x="2853" y="-280"/>
                    <a:pt x="4328" y="222"/>
                    <a:pt x="5267" y="1980"/>
                  </a:cubicBezTo>
                  <a:cubicBezTo>
                    <a:pt x="6207" y="3739"/>
                    <a:pt x="6609" y="6753"/>
                    <a:pt x="6072" y="9599"/>
                  </a:cubicBezTo>
                  <a:cubicBezTo>
                    <a:pt x="5536" y="12446"/>
                    <a:pt x="4060" y="15125"/>
                    <a:pt x="3121" y="16883"/>
                  </a:cubicBezTo>
                  <a:cubicBezTo>
                    <a:pt x="2182" y="18641"/>
                    <a:pt x="1779" y="19478"/>
                    <a:pt x="1846" y="20148"/>
                  </a:cubicBezTo>
                  <a:cubicBezTo>
                    <a:pt x="1913" y="20818"/>
                    <a:pt x="2450" y="21320"/>
                    <a:pt x="4261" y="21320"/>
                  </a:cubicBezTo>
                  <a:cubicBezTo>
                    <a:pt x="6072" y="21320"/>
                    <a:pt x="9158" y="20818"/>
                    <a:pt x="12244" y="20148"/>
                  </a:cubicBezTo>
                  <a:cubicBezTo>
                    <a:pt x="15330" y="19478"/>
                    <a:pt x="18415" y="18641"/>
                    <a:pt x="21501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22062" y="3163946"/>
              <a:ext cx="629322" cy="70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09" fill="norm" stroke="1" extrusionOk="0">
                  <a:moveTo>
                    <a:pt x="11793" y="2072"/>
                  </a:moveTo>
                  <a:cubicBezTo>
                    <a:pt x="11578" y="1429"/>
                    <a:pt x="11364" y="786"/>
                    <a:pt x="10720" y="400"/>
                  </a:cubicBezTo>
                  <a:cubicBezTo>
                    <a:pt x="10076" y="15"/>
                    <a:pt x="9003" y="-114"/>
                    <a:pt x="7895" y="111"/>
                  </a:cubicBezTo>
                  <a:cubicBezTo>
                    <a:pt x="6786" y="336"/>
                    <a:pt x="5642" y="915"/>
                    <a:pt x="4354" y="2104"/>
                  </a:cubicBezTo>
                  <a:cubicBezTo>
                    <a:pt x="3067" y="3293"/>
                    <a:pt x="1637" y="5093"/>
                    <a:pt x="814" y="7022"/>
                  </a:cubicBezTo>
                  <a:cubicBezTo>
                    <a:pt x="-8" y="8950"/>
                    <a:pt x="-223" y="11007"/>
                    <a:pt x="242" y="12904"/>
                  </a:cubicBezTo>
                  <a:cubicBezTo>
                    <a:pt x="707" y="14800"/>
                    <a:pt x="1851" y="16536"/>
                    <a:pt x="3139" y="17918"/>
                  </a:cubicBezTo>
                  <a:cubicBezTo>
                    <a:pt x="4426" y="19300"/>
                    <a:pt x="5856" y="20329"/>
                    <a:pt x="7609" y="20875"/>
                  </a:cubicBezTo>
                  <a:cubicBezTo>
                    <a:pt x="9361" y="21422"/>
                    <a:pt x="11435" y="21486"/>
                    <a:pt x="13366" y="20875"/>
                  </a:cubicBezTo>
                  <a:cubicBezTo>
                    <a:pt x="15298" y="20265"/>
                    <a:pt x="17086" y="18979"/>
                    <a:pt x="18409" y="17436"/>
                  </a:cubicBezTo>
                  <a:cubicBezTo>
                    <a:pt x="19732" y="15893"/>
                    <a:pt x="20590" y="14093"/>
                    <a:pt x="20984" y="12036"/>
                  </a:cubicBezTo>
                  <a:cubicBezTo>
                    <a:pt x="21377" y="9979"/>
                    <a:pt x="21305" y="7665"/>
                    <a:pt x="21091" y="5800"/>
                  </a:cubicBezTo>
                  <a:cubicBezTo>
                    <a:pt x="20876" y="3936"/>
                    <a:pt x="20519" y="2522"/>
                    <a:pt x="19839" y="1557"/>
                  </a:cubicBezTo>
                  <a:cubicBezTo>
                    <a:pt x="19160" y="593"/>
                    <a:pt x="18158" y="79"/>
                    <a:pt x="16442" y="15"/>
                  </a:cubicBezTo>
                  <a:cubicBezTo>
                    <a:pt x="14725" y="-50"/>
                    <a:pt x="12294" y="336"/>
                    <a:pt x="9862" y="7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592690" y="692791"/>
              <a:ext cx="461662" cy="13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8" fill="norm" stroke="1" extrusionOk="0">
                  <a:moveTo>
                    <a:pt x="2575" y="5973"/>
                  </a:moveTo>
                  <a:cubicBezTo>
                    <a:pt x="5435" y="4623"/>
                    <a:pt x="8296" y="3273"/>
                    <a:pt x="10663" y="2260"/>
                  </a:cubicBezTo>
                  <a:cubicBezTo>
                    <a:pt x="13030" y="1248"/>
                    <a:pt x="14904" y="573"/>
                    <a:pt x="16186" y="235"/>
                  </a:cubicBezTo>
                  <a:cubicBezTo>
                    <a:pt x="17468" y="-102"/>
                    <a:pt x="18159" y="-102"/>
                    <a:pt x="18208" y="404"/>
                  </a:cubicBezTo>
                  <a:cubicBezTo>
                    <a:pt x="18257" y="910"/>
                    <a:pt x="17665" y="1923"/>
                    <a:pt x="15594" y="3948"/>
                  </a:cubicBezTo>
                  <a:cubicBezTo>
                    <a:pt x="13523" y="5973"/>
                    <a:pt x="9972" y="9010"/>
                    <a:pt x="7309" y="11373"/>
                  </a:cubicBezTo>
                  <a:cubicBezTo>
                    <a:pt x="4646" y="13735"/>
                    <a:pt x="2871" y="15423"/>
                    <a:pt x="1687" y="16773"/>
                  </a:cubicBezTo>
                  <a:cubicBezTo>
                    <a:pt x="504" y="18123"/>
                    <a:pt x="-88" y="19135"/>
                    <a:pt x="11" y="19979"/>
                  </a:cubicBezTo>
                  <a:cubicBezTo>
                    <a:pt x="109" y="20823"/>
                    <a:pt x="898" y="21498"/>
                    <a:pt x="3019" y="21498"/>
                  </a:cubicBezTo>
                  <a:cubicBezTo>
                    <a:pt x="5139" y="21498"/>
                    <a:pt x="8591" y="20823"/>
                    <a:pt x="11896" y="19473"/>
                  </a:cubicBezTo>
                  <a:cubicBezTo>
                    <a:pt x="15200" y="18123"/>
                    <a:pt x="18356" y="16098"/>
                    <a:pt x="21512" y="140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282451" y="33210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365001" y="3289300"/>
              <a:ext cx="31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3238001" y="34988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314636" y="3555999"/>
              <a:ext cx="94816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58" fill="norm" stroke="1" extrusionOk="0">
                  <a:moveTo>
                    <a:pt x="21034" y="0"/>
                  </a:moveTo>
                  <a:cubicBezTo>
                    <a:pt x="16338" y="1137"/>
                    <a:pt x="11643" y="2274"/>
                    <a:pt x="7886" y="5229"/>
                  </a:cubicBezTo>
                  <a:cubicBezTo>
                    <a:pt x="4130" y="8185"/>
                    <a:pt x="1312" y="12960"/>
                    <a:pt x="373" y="15916"/>
                  </a:cubicBezTo>
                  <a:cubicBezTo>
                    <a:pt x="-566" y="18872"/>
                    <a:pt x="373" y="20008"/>
                    <a:pt x="2017" y="20691"/>
                  </a:cubicBezTo>
                  <a:cubicBezTo>
                    <a:pt x="3660" y="21373"/>
                    <a:pt x="6008" y="21600"/>
                    <a:pt x="8121" y="21373"/>
                  </a:cubicBezTo>
                  <a:cubicBezTo>
                    <a:pt x="10234" y="21145"/>
                    <a:pt x="12112" y="20463"/>
                    <a:pt x="13521" y="19213"/>
                  </a:cubicBezTo>
                  <a:cubicBezTo>
                    <a:pt x="14930" y="17962"/>
                    <a:pt x="15869" y="16143"/>
                    <a:pt x="13756" y="15006"/>
                  </a:cubicBezTo>
                  <a:cubicBezTo>
                    <a:pt x="11643" y="13869"/>
                    <a:pt x="6477" y="13415"/>
                    <a:pt x="131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580901" y="34797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648073" y="3384550"/>
              <a:ext cx="2172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040"/>
                    <a:pt x="-1443" y="10080"/>
                    <a:pt x="1502" y="13680"/>
                  </a:cubicBezTo>
                  <a:cubicBezTo>
                    <a:pt x="4448" y="17280"/>
                    <a:pt x="12302" y="1944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904751" y="3233061"/>
              <a:ext cx="87292" cy="18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255" fill="norm" stroke="1" extrusionOk="0">
                  <a:moveTo>
                    <a:pt x="1507" y="2839"/>
                  </a:moveTo>
                  <a:cubicBezTo>
                    <a:pt x="3014" y="1858"/>
                    <a:pt x="4521" y="876"/>
                    <a:pt x="6530" y="385"/>
                  </a:cubicBezTo>
                  <a:cubicBezTo>
                    <a:pt x="8540" y="-106"/>
                    <a:pt x="11051" y="-106"/>
                    <a:pt x="13312" y="262"/>
                  </a:cubicBezTo>
                  <a:cubicBezTo>
                    <a:pt x="15572" y="630"/>
                    <a:pt x="17581" y="1367"/>
                    <a:pt x="17581" y="2962"/>
                  </a:cubicBezTo>
                  <a:cubicBezTo>
                    <a:pt x="17581" y="4558"/>
                    <a:pt x="15572" y="7012"/>
                    <a:pt x="13312" y="8608"/>
                  </a:cubicBezTo>
                  <a:cubicBezTo>
                    <a:pt x="11051" y="10203"/>
                    <a:pt x="8540" y="10939"/>
                    <a:pt x="8540" y="11430"/>
                  </a:cubicBezTo>
                  <a:cubicBezTo>
                    <a:pt x="8540" y="11921"/>
                    <a:pt x="11051" y="12167"/>
                    <a:pt x="13312" y="12658"/>
                  </a:cubicBezTo>
                  <a:cubicBezTo>
                    <a:pt x="15572" y="13149"/>
                    <a:pt x="17581" y="13885"/>
                    <a:pt x="19088" y="14867"/>
                  </a:cubicBezTo>
                  <a:cubicBezTo>
                    <a:pt x="20595" y="15849"/>
                    <a:pt x="21600" y="17076"/>
                    <a:pt x="19591" y="18303"/>
                  </a:cubicBezTo>
                  <a:cubicBezTo>
                    <a:pt x="17581" y="19530"/>
                    <a:pt x="12558" y="20758"/>
                    <a:pt x="8791" y="21126"/>
                  </a:cubicBezTo>
                  <a:cubicBezTo>
                    <a:pt x="5023" y="21494"/>
                    <a:pt x="2512" y="21003"/>
                    <a:pt x="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873001" y="3515455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67" y="12582"/>
                    <a:pt x="11733" y="4867"/>
                    <a:pt x="15333" y="1782"/>
                  </a:cubicBezTo>
                  <a:cubicBezTo>
                    <a:pt x="18933" y="-1304"/>
                    <a:pt x="2026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930151" y="3595747"/>
              <a:ext cx="184151" cy="18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2786"/>
                  </a:moveTo>
                  <a:cubicBezTo>
                    <a:pt x="745" y="1793"/>
                    <a:pt x="1490" y="800"/>
                    <a:pt x="2731" y="304"/>
                  </a:cubicBezTo>
                  <a:cubicBezTo>
                    <a:pt x="3972" y="-193"/>
                    <a:pt x="5710" y="-193"/>
                    <a:pt x="7076" y="1173"/>
                  </a:cubicBezTo>
                  <a:cubicBezTo>
                    <a:pt x="8441" y="2538"/>
                    <a:pt x="9434" y="5269"/>
                    <a:pt x="8814" y="8124"/>
                  </a:cubicBezTo>
                  <a:cubicBezTo>
                    <a:pt x="8193" y="10979"/>
                    <a:pt x="5959" y="13959"/>
                    <a:pt x="4097" y="16193"/>
                  </a:cubicBezTo>
                  <a:cubicBezTo>
                    <a:pt x="2234" y="18428"/>
                    <a:pt x="745" y="19917"/>
                    <a:pt x="621" y="20662"/>
                  </a:cubicBezTo>
                  <a:cubicBezTo>
                    <a:pt x="497" y="21407"/>
                    <a:pt x="1738" y="21407"/>
                    <a:pt x="5462" y="20662"/>
                  </a:cubicBezTo>
                  <a:cubicBezTo>
                    <a:pt x="9186" y="19917"/>
                    <a:pt x="15393" y="18428"/>
                    <a:pt x="21600" y="16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4285751" y="34353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4279401" y="35623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658284" y="3277779"/>
              <a:ext cx="116418" cy="19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749" y="6208"/>
                  </a:moveTo>
                  <a:cubicBezTo>
                    <a:pt x="1964" y="5034"/>
                    <a:pt x="1178" y="3860"/>
                    <a:pt x="1571" y="2804"/>
                  </a:cubicBezTo>
                  <a:cubicBezTo>
                    <a:pt x="1964" y="1747"/>
                    <a:pt x="3535" y="808"/>
                    <a:pt x="5498" y="339"/>
                  </a:cubicBezTo>
                  <a:cubicBezTo>
                    <a:pt x="7462" y="-131"/>
                    <a:pt x="9818" y="-131"/>
                    <a:pt x="11193" y="456"/>
                  </a:cubicBezTo>
                  <a:cubicBezTo>
                    <a:pt x="12567" y="1043"/>
                    <a:pt x="12960" y="2217"/>
                    <a:pt x="11585" y="5034"/>
                  </a:cubicBezTo>
                  <a:cubicBezTo>
                    <a:pt x="10211" y="7852"/>
                    <a:pt x="7069" y="12312"/>
                    <a:pt x="4516" y="15365"/>
                  </a:cubicBezTo>
                  <a:cubicBezTo>
                    <a:pt x="1964" y="18417"/>
                    <a:pt x="0" y="20060"/>
                    <a:pt x="0" y="20765"/>
                  </a:cubicBezTo>
                  <a:cubicBezTo>
                    <a:pt x="0" y="21469"/>
                    <a:pt x="1964" y="21234"/>
                    <a:pt x="5891" y="20412"/>
                  </a:cubicBezTo>
                  <a:cubicBezTo>
                    <a:pt x="9818" y="19591"/>
                    <a:pt x="15709" y="18182"/>
                    <a:pt x="21600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814918" y="3308350"/>
              <a:ext cx="126040" cy="13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26" fill="norm" stroke="1" extrusionOk="0">
                  <a:moveTo>
                    <a:pt x="12393" y="0"/>
                  </a:moveTo>
                  <a:cubicBezTo>
                    <a:pt x="10623" y="0"/>
                    <a:pt x="8852" y="0"/>
                    <a:pt x="6905" y="1828"/>
                  </a:cubicBezTo>
                  <a:cubicBezTo>
                    <a:pt x="4957" y="3655"/>
                    <a:pt x="2833" y="7311"/>
                    <a:pt x="1593" y="10135"/>
                  </a:cubicBezTo>
                  <a:cubicBezTo>
                    <a:pt x="354" y="12960"/>
                    <a:pt x="0" y="14954"/>
                    <a:pt x="0" y="16782"/>
                  </a:cubicBezTo>
                  <a:cubicBezTo>
                    <a:pt x="0" y="18609"/>
                    <a:pt x="354" y="20271"/>
                    <a:pt x="2479" y="20935"/>
                  </a:cubicBezTo>
                  <a:cubicBezTo>
                    <a:pt x="4603" y="21600"/>
                    <a:pt x="8498" y="21268"/>
                    <a:pt x="12039" y="18443"/>
                  </a:cubicBezTo>
                  <a:cubicBezTo>
                    <a:pt x="15580" y="15618"/>
                    <a:pt x="18767" y="10302"/>
                    <a:pt x="20184" y="6812"/>
                  </a:cubicBezTo>
                  <a:cubicBezTo>
                    <a:pt x="21600" y="3323"/>
                    <a:pt x="21246" y="1662"/>
                    <a:pt x="19830" y="831"/>
                  </a:cubicBezTo>
                  <a:cubicBezTo>
                    <a:pt x="18413" y="0"/>
                    <a:pt x="15934" y="0"/>
                    <a:pt x="13633" y="665"/>
                  </a:cubicBezTo>
                  <a:cubicBezTo>
                    <a:pt x="11331" y="1329"/>
                    <a:pt x="9207" y="2658"/>
                    <a:pt x="7082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635001" y="3559905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05" y="12582"/>
                    <a:pt x="10611" y="4867"/>
                    <a:pt x="14211" y="1782"/>
                  </a:cubicBezTo>
                  <a:cubicBezTo>
                    <a:pt x="17811" y="-1304"/>
                    <a:pt x="1970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709043" y="3613149"/>
              <a:ext cx="110109" cy="21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66" fill="norm" stroke="1" extrusionOk="0">
                  <a:moveTo>
                    <a:pt x="21200" y="0"/>
                  </a:moveTo>
                  <a:cubicBezTo>
                    <a:pt x="16717" y="2994"/>
                    <a:pt x="12234" y="5988"/>
                    <a:pt x="8770" y="8982"/>
                  </a:cubicBezTo>
                  <a:cubicBezTo>
                    <a:pt x="5306" y="11976"/>
                    <a:pt x="2860" y="14970"/>
                    <a:pt x="1434" y="17002"/>
                  </a:cubicBezTo>
                  <a:cubicBezTo>
                    <a:pt x="8" y="19034"/>
                    <a:pt x="-400" y="20103"/>
                    <a:pt x="415" y="20745"/>
                  </a:cubicBezTo>
                  <a:cubicBezTo>
                    <a:pt x="1230" y="21386"/>
                    <a:pt x="3268" y="21600"/>
                    <a:pt x="5917" y="21386"/>
                  </a:cubicBezTo>
                  <a:cubicBezTo>
                    <a:pt x="8566" y="21172"/>
                    <a:pt x="11826" y="20531"/>
                    <a:pt x="13864" y="19675"/>
                  </a:cubicBezTo>
                  <a:cubicBezTo>
                    <a:pt x="15902" y="18820"/>
                    <a:pt x="16717" y="17750"/>
                    <a:pt x="15291" y="17216"/>
                  </a:cubicBezTo>
                  <a:cubicBezTo>
                    <a:pt x="13864" y="16681"/>
                    <a:pt x="10196" y="16681"/>
                    <a:pt x="7343" y="16788"/>
                  </a:cubicBezTo>
                  <a:cubicBezTo>
                    <a:pt x="4491" y="16895"/>
                    <a:pt x="2453" y="17109"/>
                    <a:pt x="415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028701" y="353572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041401" y="36131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416051" y="33845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481668" y="3422649"/>
              <a:ext cx="80434" cy="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9663" y="0"/>
                  </a:moveTo>
                  <a:cubicBezTo>
                    <a:pt x="6821" y="919"/>
                    <a:pt x="3979" y="1838"/>
                    <a:pt x="2274" y="4366"/>
                  </a:cubicBezTo>
                  <a:cubicBezTo>
                    <a:pt x="568" y="6894"/>
                    <a:pt x="0" y="11030"/>
                    <a:pt x="0" y="14247"/>
                  </a:cubicBezTo>
                  <a:cubicBezTo>
                    <a:pt x="0" y="17464"/>
                    <a:pt x="568" y="19762"/>
                    <a:pt x="3695" y="20681"/>
                  </a:cubicBezTo>
                  <a:cubicBezTo>
                    <a:pt x="6821" y="21600"/>
                    <a:pt x="12505" y="21140"/>
                    <a:pt x="16200" y="19991"/>
                  </a:cubicBezTo>
                  <a:cubicBezTo>
                    <a:pt x="19895" y="18843"/>
                    <a:pt x="21600" y="17004"/>
                    <a:pt x="21600" y="13787"/>
                  </a:cubicBezTo>
                  <a:cubicBezTo>
                    <a:pt x="21600" y="10570"/>
                    <a:pt x="19895" y="5974"/>
                    <a:pt x="17337" y="3677"/>
                  </a:cubicBezTo>
                  <a:cubicBezTo>
                    <a:pt x="14779" y="1379"/>
                    <a:pt x="11368" y="1379"/>
                    <a:pt x="8811" y="2298"/>
                  </a:cubicBezTo>
                  <a:cubicBezTo>
                    <a:pt x="6253" y="3217"/>
                    <a:pt x="4547" y="5055"/>
                    <a:pt x="2842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333501" y="3657600"/>
              <a:ext cx="203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6800"/>
                    <a:pt x="12150" y="12000"/>
                    <a:pt x="15750" y="8400"/>
                  </a:cubicBezTo>
                  <a:cubicBezTo>
                    <a:pt x="19350" y="4800"/>
                    <a:pt x="2047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384301" y="3730806"/>
              <a:ext cx="143669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2" fill="norm" stroke="1" extrusionOk="0">
                  <a:moveTo>
                    <a:pt x="9391" y="332"/>
                  </a:moveTo>
                  <a:cubicBezTo>
                    <a:pt x="10957" y="97"/>
                    <a:pt x="12522" y="-138"/>
                    <a:pt x="13930" y="97"/>
                  </a:cubicBezTo>
                  <a:cubicBezTo>
                    <a:pt x="15339" y="332"/>
                    <a:pt x="16591" y="1036"/>
                    <a:pt x="17374" y="1975"/>
                  </a:cubicBezTo>
                  <a:cubicBezTo>
                    <a:pt x="18157" y="2914"/>
                    <a:pt x="18470" y="4088"/>
                    <a:pt x="18000" y="5145"/>
                  </a:cubicBezTo>
                  <a:cubicBezTo>
                    <a:pt x="17530" y="6201"/>
                    <a:pt x="16278" y="7140"/>
                    <a:pt x="14870" y="7845"/>
                  </a:cubicBezTo>
                  <a:cubicBezTo>
                    <a:pt x="13461" y="8549"/>
                    <a:pt x="11896" y="9019"/>
                    <a:pt x="11896" y="9253"/>
                  </a:cubicBezTo>
                  <a:cubicBezTo>
                    <a:pt x="11896" y="9488"/>
                    <a:pt x="13461" y="9488"/>
                    <a:pt x="15339" y="9723"/>
                  </a:cubicBezTo>
                  <a:cubicBezTo>
                    <a:pt x="17217" y="9958"/>
                    <a:pt x="19409" y="10427"/>
                    <a:pt x="20504" y="11366"/>
                  </a:cubicBezTo>
                  <a:cubicBezTo>
                    <a:pt x="21600" y="12305"/>
                    <a:pt x="21600" y="13714"/>
                    <a:pt x="19722" y="15358"/>
                  </a:cubicBezTo>
                  <a:cubicBezTo>
                    <a:pt x="17843" y="17001"/>
                    <a:pt x="14087" y="18879"/>
                    <a:pt x="10487" y="19936"/>
                  </a:cubicBezTo>
                  <a:cubicBezTo>
                    <a:pt x="6887" y="20992"/>
                    <a:pt x="3443" y="21227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422151" y="4248149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0" y="15017"/>
                  </a:cubicBezTo>
                  <a:cubicBezTo>
                    <a:pt x="0" y="18514"/>
                    <a:pt x="0" y="19749"/>
                    <a:pt x="3600" y="20469"/>
                  </a:cubicBezTo>
                  <a:cubicBezTo>
                    <a:pt x="7200" y="21189"/>
                    <a:pt x="144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472951" y="428625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345951" y="4544483"/>
              <a:ext cx="2095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582" y="12960"/>
                    <a:pt x="9164" y="5400"/>
                    <a:pt x="12764" y="2160"/>
                  </a:cubicBezTo>
                  <a:cubicBezTo>
                    <a:pt x="16364" y="-1080"/>
                    <a:pt x="1898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3407498" y="4603749"/>
              <a:ext cx="135304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1379"/>
                  </a:moveTo>
                  <a:cubicBezTo>
                    <a:pt x="19913" y="689"/>
                    <a:pt x="18584" y="0"/>
                    <a:pt x="17088" y="0"/>
                  </a:cubicBezTo>
                  <a:cubicBezTo>
                    <a:pt x="15593" y="0"/>
                    <a:pt x="13931" y="689"/>
                    <a:pt x="11107" y="3562"/>
                  </a:cubicBezTo>
                  <a:cubicBezTo>
                    <a:pt x="8282" y="6434"/>
                    <a:pt x="4294" y="11489"/>
                    <a:pt x="2134" y="14706"/>
                  </a:cubicBezTo>
                  <a:cubicBezTo>
                    <a:pt x="-26" y="17923"/>
                    <a:pt x="-358" y="19302"/>
                    <a:pt x="307" y="20221"/>
                  </a:cubicBezTo>
                  <a:cubicBezTo>
                    <a:pt x="971" y="21140"/>
                    <a:pt x="2633" y="21600"/>
                    <a:pt x="4959" y="21600"/>
                  </a:cubicBezTo>
                  <a:cubicBezTo>
                    <a:pt x="7285" y="21600"/>
                    <a:pt x="10276" y="21140"/>
                    <a:pt x="10608" y="20221"/>
                  </a:cubicBezTo>
                  <a:cubicBezTo>
                    <a:pt x="10940" y="19302"/>
                    <a:pt x="8614" y="17923"/>
                    <a:pt x="6288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644401" y="447039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707901" y="443865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14"/>
                    <a:pt x="0" y="11829"/>
                    <a:pt x="3600" y="15429"/>
                  </a:cubicBezTo>
                  <a:cubicBezTo>
                    <a:pt x="7200" y="19029"/>
                    <a:pt x="144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911101" y="4267837"/>
              <a:ext cx="118036" cy="27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51" fill="norm" stroke="1" extrusionOk="0">
                  <a:moveTo>
                    <a:pt x="0" y="2896"/>
                  </a:moveTo>
                  <a:cubicBezTo>
                    <a:pt x="379" y="2078"/>
                    <a:pt x="758" y="1260"/>
                    <a:pt x="1895" y="769"/>
                  </a:cubicBezTo>
                  <a:cubicBezTo>
                    <a:pt x="3032" y="278"/>
                    <a:pt x="4926" y="115"/>
                    <a:pt x="7011" y="33"/>
                  </a:cubicBezTo>
                  <a:cubicBezTo>
                    <a:pt x="9095" y="-49"/>
                    <a:pt x="11368" y="-49"/>
                    <a:pt x="13263" y="933"/>
                  </a:cubicBezTo>
                  <a:cubicBezTo>
                    <a:pt x="15158" y="1915"/>
                    <a:pt x="16674" y="3878"/>
                    <a:pt x="16674" y="5351"/>
                  </a:cubicBezTo>
                  <a:cubicBezTo>
                    <a:pt x="16674" y="6824"/>
                    <a:pt x="15158" y="7806"/>
                    <a:pt x="13642" y="8624"/>
                  </a:cubicBezTo>
                  <a:cubicBezTo>
                    <a:pt x="12126" y="9442"/>
                    <a:pt x="10611" y="10096"/>
                    <a:pt x="10611" y="10669"/>
                  </a:cubicBezTo>
                  <a:cubicBezTo>
                    <a:pt x="10611" y="11242"/>
                    <a:pt x="12126" y="11733"/>
                    <a:pt x="14211" y="12469"/>
                  </a:cubicBezTo>
                  <a:cubicBezTo>
                    <a:pt x="16295" y="13206"/>
                    <a:pt x="18947" y="14187"/>
                    <a:pt x="20274" y="15087"/>
                  </a:cubicBezTo>
                  <a:cubicBezTo>
                    <a:pt x="21600" y="15987"/>
                    <a:pt x="21600" y="16806"/>
                    <a:pt x="18758" y="17787"/>
                  </a:cubicBezTo>
                  <a:cubicBezTo>
                    <a:pt x="15916" y="18769"/>
                    <a:pt x="10232" y="19915"/>
                    <a:pt x="7011" y="20569"/>
                  </a:cubicBezTo>
                  <a:cubicBezTo>
                    <a:pt x="3789" y="21224"/>
                    <a:pt x="3032" y="21387"/>
                    <a:pt x="2274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228601" y="44069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234951" y="452754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676773" y="4211271"/>
              <a:ext cx="136029" cy="17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00" fill="norm" stroke="1" extrusionOk="0">
                  <a:moveTo>
                    <a:pt x="421" y="5883"/>
                  </a:moveTo>
                  <a:cubicBezTo>
                    <a:pt x="88" y="4627"/>
                    <a:pt x="-244" y="3371"/>
                    <a:pt x="254" y="2367"/>
                  </a:cubicBezTo>
                  <a:cubicBezTo>
                    <a:pt x="753" y="1362"/>
                    <a:pt x="2082" y="608"/>
                    <a:pt x="3910" y="232"/>
                  </a:cubicBezTo>
                  <a:cubicBezTo>
                    <a:pt x="5738" y="-145"/>
                    <a:pt x="8064" y="-145"/>
                    <a:pt x="10058" y="860"/>
                  </a:cubicBezTo>
                  <a:cubicBezTo>
                    <a:pt x="12051" y="1864"/>
                    <a:pt x="13713" y="3874"/>
                    <a:pt x="12716" y="7139"/>
                  </a:cubicBezTo>
                  <a:cubicBezTo>
                    <a:pt x="11719" y="10404"/>
                    <a:pt x="8064" y="14925"/>
                    <a:pt x="5571" y="17562"/>
                  </a:cubicBezTo>
                  <a:cubicBezTo>
                    <a:pt x="3079" y="20199"/>
                    <a:pt x="1750" y="20953"/>
                    <a:pt x="2082" y="21204"/>
                  </a:cubicBezTo>
                  <a:cubicBezTo>
                    <a:pt x="2414" y="21455"/>
                    <a:pt x="4408" y="21204"/>
                    <a:pt x="7898" y="20576"/>
                  </a:cubicBezTo>
                  <a:cubicBezTo>
                    <a:pt x="11387" y="19948"/>
                    <a:pt x="16371" y="18943"/>
                    <a:pt x="21356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4845640" y="4223692"/>
              <a:ext cx="106862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7" fill="norm" stroke="1" extrusionOk="0">
                  <a:moveTo>
                    <a:pt x="18841" y="8955"/>
                  </a:moveTo>
                  <a:cubicBezTo>
                    <a:pt x="18841" y="6632"/>
                    <a:pt x="18841" y="4310"/>
                    <a:pt x="18206" y="2684"/>
                  </a:cubicBezTo>
                  <a:cubicBezTo>
                    <a:pt x="17570" y="1058"/>
                    <a:pt x="16300" y="129"/>
                    <a:pt x="13758" y="13"/>
                  </a:cubicBezTo>
                  <a:cubicBezTo>
                    <a:pt x="11217" y="-103"/>
                    <a:pt x="7406" y="594"/>
                    <a:pt x="4864" y="1523"/>
                  </a:cubicBezTo>
                  <a:cubicBezTo>
                    <a:pt x="2323" y="2452"/>
                    <a:pt x="1053" y="3613"/>
                    <a:pt x="417" y="4774"/>
                  </a:cubicBezTo>
                  <a:cubicBezTo>
                    <a:pt x="-218" y="5936"/>
                    <a:pt x="-218" y="7097"/>
                    <a:pt x="1053" y="7678"/>
                  </a:cubicBezTo>
                  <a:cubicBezTo>
                    <a:pt x="2323" y="8258"/>
                    <a:pt x="4864" y="8258"/>
                    <a:pt x="6982" y="7910"/>
                  </a:cubicBezTo>
                  <a:cubicBezTo>
                    <a:pt x="9100" y="7562"/>
                    <a:pt x="10794" y="6865"/>
                    <a:pt x="13123" y="5936"/>
                  </a:cubicBezTo>
                  <a:cubicBezTo>
                    <a:pt x="15453" y="5007"/>
                    <a:pt x="18417" y="3845"/>
                    <a:pt x="19900" y="3962"/>
                  </a:cubicBezTo>
                  <a:cubicBezTo>
                    <a:pt x="21382" y="4078"/>
                    <a:pt x="21382" y="5471"/>
                    <a:pt x="21382" y="8607"/>
                  </a:cubicBezTo>
                  <a:cubicBezTo>
                    <a:pt x="21382" y="11742"/>
                    <a:pt x="21382" y="16620"/>
                    <a:pt x="2138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003301" y="4235449"/>
              <a:ext cx="114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09"/>
                    <a:pt x="16800" y="2817"/>
                    <a:pt x="13400" y="5791"/>
                  </a:cubicBezTo>
                  <a:cubicBezTo>
                    <a:pt x="10000" y="8765"/>
                    <a:pt x="5600" y="13304"/>
                    <a:pt x="3200" y="16200"/>
                  </a:cubicBezTo>
                  <a:cubicBezTo>
                    <a:pt x="800" y="19096"/>
                    <a:pt x="4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085851" y="4314738"/>
              <a:ext cx="127001" cy="25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1600" y="1836"/>
                  </a:moveTo>
                  <a:cubicBezTo>
                    <a:pt x="20520" y="965"/>
                    <a:pt x="19440" y="94"/>
                    <a:pt x="18180" y="7"/>
                  </a:cubicBezTo>
                  <a:cubicBezTo>
                    <a:pt x="16920" y="-80"/>
                    <a:pt x="15480" y="617"/>
                    <a:pt x="13140" y="2881"/>
                  </a:cubicBezTo>
                  <a:cubicBezTo>
                    <a:pt x="10800" y="5146"/>
                    <a:pt x="7560" y="8978"/>
                    <a:pt x="5760" y="11852"/>
                  </a:cubicBezTo>
                  <a:cubicBezTo>
                    <a:pt x="3960" y="14726"/>
                    <a:pt x="3600" y="16643"/>
                    <a:pt x="3960" y="18036"/>
                  </a:cubicBezTo>
                  <a:cubicBezTo>
                    <a:pt x="4320" y="19430"/>
                    <a:pt x="5400" y="20301"/>
                    <a:pt x="6840" y="20823"/>
                  </a:cubicBezTo>
                  <a:cubicBezTo>
                    <a:pt x="8280" y="21346"/>
                    <a:pt x="10080" y="21520"/>
                    <a:pt x="12060" y="21172"/>
                  </a:cubicBezTo>
                  <a:cubicBezTo>
                    <a:pt x="14040" y="20823"/>
                    <a:pt x="16200" y="19952"/>
                    <a:pt x="17640" y="18994"/>
                  </a:cubicBezTo>
                  <a:cubicBezTo>
                    <a:pt x="19080" y="18036"/>
                    <a:pt x="19800" y="16991"/>
                    <a:pt x="19080" y="16294"/>
                  </a:cubicBezTo>
                  <a:cubicBezTo>
                    <a:pt x="18360" y="15597"/>
                    <a:pt x="16200" y="15249"/>
                    <a:pt x="12780" y="14901"/>
                  </a:cubicBezTo>
                  <a:cubicBezTo>
                    <a:pt x="9360" y="14552"/>
                    <a:pt x="4680" y="14204"/>
                    <a:pt x="0" y="1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492001" y="5226050"/>
              <a:ext cx="31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40"/>
                    <a:pt x="0" y="7680"/>
                    <a:pt x="3600" y="11280"/>
                  </a:cubicBezTo>
                  <a:cubicBezTo>
                    <a:pt x="7200" y="14880"/>
                    <a:pt x="144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549151" y="5257800"/>
              <a:ext cx="31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45"/>
                    <a:pt x="11520" y="1490"/>
                    <a:pt x="15120" y="5090"/>
                  </a:cubicBezTo>
                  <a:cubicBezTo>
                    <a:pt x="18720" y="8690"/>
                    <a:pt x="20160" y="15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612651" y="5257800"/>
              <a:ext cx="8800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8514" y="1600"/>
                  </a:moveTo>
                  <a:cubicBezTo>
                    <a:pt x="19543" y="800"/>
                    <a:pt x="20571" y="0"/>
                    <a:pt x="21086" y="0"/>
                  </a:cubicBezTo>
                  <a:cubicBezTo>
                    <a:pt x="21600" y="0"/>
                    <a:pt x="21600" y="800"/>
                    <a:pt x="19800" y="2867"/>
                  </a:cubicBezTo>
                  <a:cubicBezTo>
                    <a:pt x="18000" y="4933"/>
                    <a:pt x="14400" y="8267"/>
                    <a:pt x="10800" y="11600"/>
                  </a:cubicBezTo>
                  <a:cubicBezTo>
                    <a:pt x="7200" y="14933"/>
                    <a:pt x="360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695201" y="5429250"/>
              <a:ext cx="99875" cy="26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74" fill="norm" stroke="1" extrusionOk="0">
                  <a:moveTo>
                    <a:pt x="18900" y="0"/>
                  </a:moveTo>
                  <a:cubicBezTo>
                    <a:pt x="15300" y="2211"/>
                    <a:pt x="11700" y="4422"/>
                    <a:pt x="8550" y="7313"/>
                  </a:cubicBezTo>
                  <a:cubicBezTo>
                    <a:pt x="5400" y="10205"/>
                    <a:pt x="2700" y="13776"/>
                    <a:pt x="1350" y="15987"/>
                  </a:cubicBezTo>
                  <a:cubicBezTo>
                    <a:pt x="0" y="18198"/>
                    <a:pt x="0" y="19049"/>
                    <a:pt x="675" y="19814"/>
                  </a:cubicBezTo>
                  <a:cubicBezTo>
                    <a:pt x="1350" y="20580"/>
                    <a:pt x="2700" y="21260"/>
                    <a:pt x="4500" y="21430"/>
                  </a:cubicBezTo>
                  <a:cubicBezTo>
                    <a:pt x="6300" y="21600"/>
                    <a:pt x="8550" y="21260"/>
                    <a:pt x="10575" y="20750"/>
                  </a:cubicBezTo>
                  <a:cubicBezTo>
                    <a:pt x="12600" y="20239"/>
                    <a:pt x="14400" y="19559"/>
                    <a:pt x="16425" y="18709"/>
                  </a:cubicBezTo>
                  <a:cubicBezTo>
                    <a:pt x="18450" y="17858"/>
                    <a:pt x="20700" y="16838"/>
                    <a:pt x="21150" y="15987"/>
                  </a:cubicBezTo>
                  <a:cubicBezTo>
                    <a:pt x="21600" y="15137"/>
                    <a:pt x="20250" y="14457"/>
                    <a:pt x="16425" y="14031"/>
                  </a:cubicBezTo>
                  <a:cubicBezTo>
                    <a:pt x="12600" y="13606"/>
                    <a:pt x="6300" y="13436"/>
                    <a:pt x="0" y="13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6239105" y="3370228"/>
              <a:ext cx="106677" cy="27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258" fill="norm" stroke="1" extrusionOk="0">
                  <a:moveTo>
                    <a:pt x="4139" y="3617"/>
                  </a:moveTo>
                  <a:cubicBezTo>
                    <a:pt x="3324" y="2786"/>
                    <a:pt x="2509" y="1955"/>
                    <a:pt x="3120" y="1373"/>
                  </a:cubicBezTo>
                  <a:cubicBezTo>
                    <a:pt x="3731" y="792"/>
                    <a:pt x="5769" y="460"/>
                    <a:pt x="8011" y="210"/>
                  </a:cubicBezTo>
                  <a:cubicBezTo>
                    <a:pt x="10252" y="-39"/>
                    <a:pt x="12698" y="-205"/>
                    <a:pt x="14939" y="543"/>
                  </a:cubicBezTo>
                  <a:cubicBezTo>
                    <a:pt x="17181" y="1290"/>
                    <a:pt x="19218" y="2952"/>
                    <a:pt x="20033" y="4198"/>
                  </a:cubicBezTo>
                  <a:cubicBezTo>
                    <a:pt x="20848" y="5444"/>
                    <a:pt x="20441" y="6275"/>
                    <a:pt x="19422" y="6940"/>
                  </a:cubicBezTo>
                  <a:cubicBezTo>
                    <a:pt x="18403" y="7604"/>
                    <a:pt x="16773" y="8103"/>
                    <a:pt x="16569" y="8767"/>
                  </a:cubicBezTo>
                  <a:cubicBezTo>
                    <a:pt x="16365" y="9432"/>
                    <a:pt x="17588" y="10263"/>
                    <a:pt x="18811" y="11841"/>
                  </a:cubicBezTo>
                  <a:cubicBezTo>
                    <a:pt x="20033" y="13420"/>
                    <a:pt x="21256" y="15746"/>
                    <a:pt x="20033" y="17407"/>
                  </a:cubicBezTo>
                  <a:cubicBezTo>
                    <a:pt x="18811" y="19069"/>
                    <a:pt x="15143" y="20066"/>
                    <a:pt x="12290" y="20647"/>
                  </a:cubicBezTo>
                  <a:cubicBezTo>
                    <a:pt x="9437" y="21229"/>
                    <a:pt x="7399" y="21395"/>
                    <a:pt x="5158" y="21146"/>
                  </a:cubicBezTo>
                  <a:cubicBezTo>
                    <a:pt x="2916" y="20897"/>
                    <a:pt x="471" y="20232"/>
                    <a:pt x="64" y="19567"/>
                  </a:cubicBezTo>
                  <a:cubicBezTo>
                    <a:pt x="-344" y="18903"/>
                    <a:pt x="1286" y="18238"/>
                    <a:pt x="2916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6501901" y="3539843"/>
              <a:ext cx="133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86" y="11375"/>
                    <a:pt x="10971" y="2735"/>
                    <a:pt x="14571" y="575"/>
                  </a:cubicBezTo>
                  <a:cubicBezTo>
                    <a:pt x="18171" y="-1585"/>
                    <a:pt x="1988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768601" y="34226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826602" y="3440617"/>
              <a:ext cx="106306" cy="18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73" fill="norm" stroke="1" extrusionOk="0">
                  <a:moveTo>
                    <a:pt x="11265" y="121"/>
                  </a:moveTo>
                  <a:cubicBezTo>
                    <a:pt x="8301" y="2468"/>
                    <a:pt x="5336" y="4816"/>
                    <a:pt x="3430" y="7634"/>
                  </a:cubicBezTo>
                  <a:cubicBezTo>
                    <a:pt x="1524" y="10451"/>
                    <a:pt x="677" y="13738"/>
                    <a:pt x="254" y="16086"/>
                  </a:cubicBezTo>
                  <a:cubicBezTo>
                    <a:pt x="-170" y="18434"/>
                    <a:pt x="-170" y="19842"/>
                    <a:pt x="1101" y="20547"/>
                  </a:cubicBezTo>
                  <a:cubicBezTo>
                    <a:pt x="2371" y="21251"/>
                    <a:pt x="4912" y="21251"/>
                    <a:pt x="8089" y="19255"/>
                  </a:cubicBezTo>
                  <a:cubicBezTo>
                    <a:pt x="11265" y="17260"/>
                    <a:pt x="15077" y="13268"/>
                    <a:pt x="17406" y="10451"/>
                  </a:cubicBezTo>
                  <a:cubicBezTo>
                    <a:pt x="19736" y="7634"/>
                    <a:pt x="20583" y="5990"/>
                    <a:pt x="21006" y="4464"/>
                  </a:cubicBezTo>
                  <a:cubicBezTo>
                    <a:pt x="21430" y="2938"/>
                    <a:pt x="21430" y="1529"/>
                    <a:pt x="20371" y="708"/>
                  </a:cubicBezTo>
                  <a:cubicBezTo>
                    <a:pt x="19312" y="-114"/>
                    <a:pt x="17195" y="-349"/>
                    <a:pt x="14230" y="708"/>
                  </a:cubicBezTo>
                  <a:cubicBezTo>
                    <a:pt x="11265" y="1764"/>
                    <a:pt x="7454" y="4112"/>
                    <a:pt x="3642" y="6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654301" y="3689349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4400"/>
                    <a:pt x="9741" y="7200"/>
                    <a:pt x="13341" y="3600"/>
                  </a:cubicBezTo>
                  <a:cubicBezTo>
                    <a:pt x="16941" y="0"/>
                    <a:pt x="192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6717801" y="3787956"/>
              <a:ext cx="158751" cy="16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7776" y="377"/>
                  </a:moveTo>
                  <a:cubicBezTo>
                    <a:pt x="9216" y="111"/>
                    <a:pt x="10656" y="-156"/>
                    <a:pt x="11952" y="111"/>
                  </a:cubicBezTo>
                  <a:cubicBezTo>
                    <a:pt x="13248" y="377"/>
                    <a:pt x="14400" y="1177"/>
                    <a:pt x="14976" y="2244"/>
                  </a:cubicBezTo>
                  <a:cubicBezTo>
                    <a:pt x="15552" y="3311"/>
                    <a:pt x="15552" y="4644"/>
                    <a:pt x="14688" y="5977"/>
                  </a:cubicBezTo>
                  <a:cubicBezTo>
                    <a:pt x="13824" y="7311"/>
                    <a:pt x="12096" y="8644"/>
                    <a:pt x="11952" y="9444"/>
                  </a:cubicBezTo>
                  <a:cubicBezTo>
                    <a:pt x="11808" y="10244"/>
                    <a:pt x="13248" y="10511"/>
                    <a:pt x="14832" y="10644"/>
                  </a:cubicBezTo>
                  <a:cubicBezTo>
                    <a:pt x="16416" y="10777"/>
                    <a:pt x="18144" y="10777"/>
                    <a:pt x="19440" y="11311"/>
                  </a:cubicBezTo>
                  <a:cubicBezTo>
                    <a:pt x="20736" y="11844"/>
                    <a:pt x="21600" y="12911"/>
                    <a:pt x="21600" y="13977"/>
                  </a:cubicBezTo>
                  <a:cubicBezTo>
                    <a:pt x="21600" y="15044"/>
                    <a:pt x="20736" y="16111"/>
                    <a:pt x="17712" y="17444"/>
                  </a:cubicBezTo>
                  <a:cubicBezTo>
                    <a:pt x="14688" y="18777"/>
                    <a:pt x="9504" y="20377"/>
                    <a:pt x="6192" y="20911"/>
                  </a:cubicBezTo>
                  <a:cubicBezTo>
                    <a:pt x="2880" y="21444"/>
                    <a:pt x="1440" y="20911"/>
                    <a:pt x="0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257551" y="36385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7251201" y="37401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7575051" y="3581399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771901" y="347979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810001" y="3454400"/>
              <a:ext cx="952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383"/>
                    <a:pt x="11040" y="8765"/>
                    <a:pt x="7440" y="12365"/>
                  </a:cubicBezTo>
                  <a:cubicBezTo>
                    <a:pt x="3840" y="15965"/>
                    <a:pt x="192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784601" y="3622922"/>
              <a:ext cx="188006" cy="18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16" fill="norm" stroke="1" extrusionOk="0">
                  <a:moveTo>
                    <a:pt x="11520" y="1753"/>
                  </a:moveTo>
                  <a:cubicBezTo>
                    <a:pt x="12480" y="1041"/>
                    <a:pt x="13440" y="329"/>
                    <a:pt x="14520" y="91"/>
                  </a:cubicBezTo>
                  <a:cubicBezTo>
                    <a:pt x="15600" y="-146"/>
                    <a:pt x="16800" y="91"/>
                    <a:pt x="17760" y="685"/>
                  </a:cubicBezTo>
                  <a:cubicBezTo>
                    <a:pt x="18720" y="1278"/>
                    <a:pt x="19440" y="2228"/>
                    <a:pt x="19680" y="3296"/>
                  </a:cubicBezTo>
                  <a:cubicBezTo>
                    <a:pt x="19920" y="4364"/>
                    <a:pt x="19680" y="5551"/>
                    <a:pt x="18720" y="6619"/>
                  </a:cubicBezTo>
                  <a:cubicBezTo>
                    <a:pt x="17760" y="7687"/>
                    <a:pt x="16080" y="8636"/>
                    <a:pt x="15840" y="9230"/>
                  </a:cubicBezTo>
                  <a:cubicBezTo>
                    <a:pt x="15600" y="9823"/>
                    <a:pt x="16800" y="10061"/>
                    <a:pt x="18000" y="10654"/>
                  </a:cubicBezTo>
                  <a:cubicBezTo>
                    <a:pt x="19200" y="11247"/>
                    <a:pt x="20400" y="12197"/>
                    <a:pt x="21000" y="13265"/>
                  </a:cubicBezTo>
                  <a:cubicBezTo>
                    <a:pt x="21600" y="14333"/>
                    <a:pt x="21600" y="15520"/>
                    <a:pt x="18720" y="16944"/>
                  </a:cubicBezTo>
                  <a:cubicBezTo>
                    <a:pt x="15840" y="18368"/>
                    <a:pt x="10080" y="20030"/>
                    <a:pt x="6480" y="20742"/>
                  </a:cubicBezTo>
                  <a:cubicBezTo>
                    <a:pt x="2880" y="21454"/>
                    <a:pt x="1440" y="21217"/>
                    <a:pt x="0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6045230" y="4433094"/>
              <a:ext cx="126522" cy="27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68" fill="norm" stroke="1" extrusionOk="0">
                  <a:moveTo>
                    <a:pt x="20095" y="2394"/>
                  </a:moveTo>
                  <a:cubicBezTo>
                    <a:pt x="20803" y="1575"/>
                    <a:pt x="21511" y="757"/>
                    <a:pt x="20980" y="348"/>
                  </a:cubicBezTo>
                  <a:cubicBezTo>
                    <a:pt x="20449" y="-61"/>
                    <a:pt x="18678" y="-61"/>
                    <a:pt x="15314" y="103"/>
                  </a:cubicBezTo>
                  <a:cubicBezTo>
                    <a:pt x="11950" y="266"/>
                    <a:pt x="6993" y="594"/>
                    <a:pt x="4160" y="1575"/>
                  </a:cubicBezTo>
                  <a:cubicBezTo>
                    <a:pt x="1327" y="2557"/>
                    <a:pt x="619" y="4194"/>
                    <a:pt x="265" y="5421"/>
                  </a:cubicBezTo>
                  <a:cubicBezTo>
                    <a:pt x="-89" y="6648"/>
                    <a:pt x="-89" y="7466"/>
                    <a:pt x="265" y="8284"/>
                  </a:cubicBezTo>
                  <a:cubicBezTo>
                    <a:pt x="619" y="9103"/>
                    <a:pt x="1327" y="9921"/>
                    <a:pt x="2567" y="10248"/>
                  </a:cubicBezTo>
                  <a:cubicBezTo>
                    <a:pt x="3806" y="10575"/>
                    <a:pt x="5577" y="10412"/>
                    <a:pt x="7524" y="10330"/>
                  </a:cubicBezTo>
                  <a:cubicBezTo>
                    <a:pt x="9472" y="10248"/>
                    <a:pt x="11596" y="10248"/>
                    <a:pt x="13367" y="10657"/>
                  </a:cubicBezTo>
                  <a:cubicBezTo>
                    <a:pt x="15137" y="11066"/>
                    <a:pt x="16554" y="11884"/>
                    <a:pt x="17262" y="13112"/>
                  </a:cubicBezTo>
                  <a:cubicBezTo>
                    <a:pt x="17970" y="14339"/>
                    <a:pt x="17970" y="15975"/>
                    <a:pt x="17439" y="17121"/>
                  </a:cubicBezTo>
                  <a:cubicBezTo>
                    <a:pt x="16908" y="18266"/>
                    <a:pt x="15845" y="18921"/>
                    <a:pt x="14429" y="19575"/>
                  </a:cubicBezTo>
                  <a:cubicBezTo>
                    <a:pt x="13013" y="20230"/>
                    <a:pt x="11242" y="20884"/>
                    <a:pt x="9472" y="21212"/>
                  </a:cubicBezTo>
                  <a:cubicBezTo>
                    <a:pt x="7701" y="21539"/>
                    <a:pt x="5931" y="21539"/>
                    <a:pt x="4160" y="21294"/>
                  </a:cubicBezTo>
                  <a:cubicBezTo>
                    <a:pt x="2390" y="21048"/>
                    <a:pt x="619" y="20557"/>
                    <a:pt x="619" y="20230"/>
                  </a:cubicBezTo>
                  <a:cubicBezTo>
                    <a:pt x="619" y="19903"/>
                    <a:pt x="2390" y="19739"/>
                    <a:pt x="416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292351" y="45910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571751" y="4433340"/>
              <a:ext cx="152401" cy="1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469"/>
                  </a:moveTo>
                  <a:cubicBezTo>
                    <a:pt x="0" y="4136"/>
                    <a:pt x="0" y="2802"/>
                    <a:pt x="750" y="1869"/>
                  </a:cubicBezTo>
                  <a:cubicBezTo>
                    <a:pt x="1500" y="936"/>
                    <a:pt x="3000" y="402"/>
                    <a:pt x="4500" y="136"/>
                  </a:cubicBezTo>
                  <a:cubicBezTo>
                    <a:pt x="6000" y="-131"/>
                    <a:pt x="7500" y="-131"/>
                    <a:pt x="8700" y="1336"/>
                  </a:cubicBezTo>
                  <a:cubicBezTo>
                    <a:pt x="9900" y="2802"/>
                    <a:pt x="10800" y="5736"/>
                    <a:pt x="10050" y="8536"/>
                  </a:cubicBezTo>
                  <a:cubicBezTo>
                    <a:pt x="9300" y="11336"/>
                    <a:pt x="6900" y="14002"/>
                    <a:pt x="4950" y="16136"/>
                  </a:cubicBezTo>
                  <a:cubicBezTo>
                    <a:pt x="3000" y="18269"/>
                    <a:pt x="1500" y="19869"/>
                    <a:pt x="2100" y="20669"/>
                  </a:cubicBezTo>
                  <a:cubicBezTo>
                    <a:pt x="2700" y="21469"/>
                    <a:pt x="5400" y="21469"/>
                    <a:pt x="9000" y="20536"/>
                  </a:cubicBezTo>
                  <a:cubicBezTo>
                    <a:pt x="12600" y="19602"/>
                    <a:pt x="17100" y="17736"/>
                    <a:pt x="21600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719779" y="4446706"/>
              <a:ext cx="82372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39" fill="norm" stroke="1" extrusionOk="0">
                  <a:moveTo>
                    <a:pt x="20054" y="4039"/>
                  </a:moveTo>
                  <a:cubicBezTo>
                    <a:pt x="19528" y="3039"/>
                    <a:pt x="19001" y="2039"/>
                    <a:pt x="17684" y="1239"/>
                  </a:cubicBezTo>
                  <a:cubicBezTo>
                    <a:pt x="16367" y="439"/>
                    <a:pt x="14259" y="-161"/>
                    <a:pt x="11098" y="39"/>
                  </a:cubicBezTo>
                  <a:cubicBezTo>
                    <a:pt x="7937" y="239"/>
                    <a:pt x="3723" y="1239"/>
                    <a:pt x="1615" y="2339"/>
                  </a:cubicBezTo>
                  <a:cubicBezTo>
                    <a:pt x="-492" y="3439"/>
                    <a:pt x="-492" y="4639"/>
                    <a:pt x="1352" y="5239"/>
                  </a:cubicBezTo>
                  <a:cubicBezTo>
                    <a:pt x="3196" y="5839"/>
                    <a:pt x="6884" y="5839"/>
                    <a:pt x="10571" y="5439"/>
                  </a:cubicBezTo>
                  <a:cubicBezTo>
                    <a:pt x="14259" y="5039"/>
                    <a:pt x="17947" y="4239"/>
                    <a:pt x="19528" y="4639"/>
                  </a:cubicBezTo>
                  <a:cubicBezTo>
                    <a:pt x="21108" y="5039"/>
                    <a:pt x="20581" y="6639"/>
                    <a:pt x="19264" y="9639"/>
                  </a:cubicBezTo>
                  <a:cubicBezTo>
                    <a:pt x="17947" y="12639"/>
                    <a:pt x="15840" y="17039"/>
                    <a:pt x="1373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590801" y="4703233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0800"/>
                    <a:pt x="11286" y="0"/>
                    <a:pt x="14886" y="0"/>
                  </a:cubicBezTo>
                  <a:cubicBezTo>
                    <a:pt x="18486" y="0"/>
                    <a:pt x="2004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645371" y="4762500"/>
              <a:ext cx="116881" cy="16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9" fill="norm" stroke="1" extrusionOk="0">
                  <a:moveTo>
                    <a:pt x="20925" y="0"/>
                  </a:moveTo>
                  <a:cubicBezTo>
                    <a:pt x="16757" y="1350"/>
                    <a:pt x="12588" y="2700"/>
                    <a:pt x="8799" y="5535"/>
                  </a:cubicBezTo>
                  <a:cubicBezTo>
                    <a:pt x="5009" y="8370"/>
                    <a:pt x="1599" y="12690"/>
                    <a:pt x="462" y="15390"/>
                  </a:cubicBezTo>
                  <a:cubicBezTo>
                    <a:pt x="-675" y="18090"/>
                    <a:pt x="462" y="19170"/>
                    <a:pt x="1978" y="19980"/>
                  </a:cubicBezTo>
                  <a:cubicBezTo>
                    <a:pt x="3493" y="20790"/>
                    <a:pt x="5388" y="21330"/>
                    <a:pt x="7851" y="21465"/>
                  </a:cubicBezTo>
                  <a:cubicBezTo>
                    <a:pt x="10314" y="21600"/>
                    <a:pt x="13346" y="21330"/>
                    <a:pt x="13346" y="20790"/>
                  </a:cubicBezTo>
                  <a:cubicBezTo>
                    <a:pt x="13346" y="20250"/>
                    <a:pt x="10314" y="19440"/>
                    <a:pt x="7851" y="19305"/>
                  </a:cubicBezTo>
                  <a:cubicBezTo>
                    <a:pt x="5388" y="19170"/>
                    <a:pt x="3493" y="19710"/>
                    <a:pt x="159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7028951" y="4660899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035301" y="47244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530601" y="4451349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29"/>
                    <a:pt x="21600" y="9257"/>
                    <a:pt x="21600" y="12857"/>
                  </a:cubicBezTo>
                  <a:cubicBezTo>
                    <a:pt x="21600" y="16457"/>
                    <a:pt x="108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575051" y="4451350"/>
              <a:ext cx="1143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289"/>
                    <a:pt x="13600" y="8579"/>
                    <a:pt x="10000" y="12179"/>
                  </a:cubicBezTo>
                  <a:cubicBezTo>
                    <a:pt x="6400" y="15779"/>
                    <a:pt x="320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625851" y="4610100"/>
              <a:ext cx="139701" cy="25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0"/>
                  </a:moveTo>
                  <a:cubicBezTo>
                    <a:pt x="19964" y="354"/>
                    <a:pt x="18327" y="708"/>
                    <a:pt x="16527" y="1770"/>
                  </a:cubicBezTo>
                  <a:cubicBezTo>
                    <a:pt x="14727" y="2833"/>
                    <a:pt x="12764" y="4603"/>
                    <a:pt x="10473" y="6993"/>
                  </a:cubicBezTo>
                  <a:cubicBezTo>
                    <a:pt x="8182" y="9384"/>
                    <a:pt x="5564" y="12393"/>
                    <a:pt x="3927" y="14430"/>
                  </a:cubicBezTo>
                  <a:cubicBezTo>
                    <a:pt x="2291" y="16466"/>
                    <a:pt x="1636" y="17528"/>
                    <a:pt x="1309" y="18502"/>
                  </a:cubicBezTo>
                  <a:cubicBezTo>
                    <a:pt x="982" y="19475"/>
                    <a:pt x="982" y="20361"/>
                    <a:pt x="1800" y="20892"/>
                  </a:cubicBezTo>
                  <a:cubicBezTo>
                    <a:pt x="2618" y="21423"/>
                    <a:pt x="4255" y="21600"/>
                    <a:pt x="6055" y="21423"/>
                  </a:cubicBezTo>
                  <a:cubicBezTo>
                    <a:pt x="7855" y="21246"/>
                    <a:pt x="9818" y="20715"/>
                    <a:pt x="11618" y="20272"/>
                  </a:cubicBezTo>
                  <a:cubicBezTo>
                    <a:pt x="13418" y="19830"/>
                    <a:pt x="15055" y="19475"/>
                    <a:pt x="15873" y="18856"/>
                  </a:cubicBezTo>
                  <a:cubicBezTo>
                    <a:pt x="16691" y="18236"/>
                    <a:pt x="16691" y="17351"/>
                    <a:pt x="15873" y="16820"/>
                  </a:cubicBezTo>
                  <a:cubicBezTo>
                    <a:pt x="15055" y="16289"/>
                    <a:pt x="13418" y="16111"/>
                    <a:pt x="10636" y="16377"/>
                  </a:cubicBezTo>
                  <a:cubicBezTo>
                    <a:pt x="7855" y="16643"/>
                    <a:pt x="3927" y="17351"/>
                    <a:pt x="0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6094371" y="5533936"/>
              <a:ext cx="178931" cy="22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0" fill="norm" stroke="1" extrusionOk="0">
                  <a:moveTo>
                    <a:pt x="897" y="2149"/>
                  </a:moveTo>
                  <a:cubicBezTo>
                    <a:pt x="1914" y="1130"/>
                    <a:pt x="2930" y="111"/>
                    <a:pt x="4963" y="9"/>
                  </a:cubicBezTo>
                  <a:cubicBezTo>
                    <a:pt x="6996" y="-93"/>
                    <a:pt x="10046" y="722"/>
                    <a:pt x="11697" y="2250"/>
                  </a:cubicBezTo>
                  <a:cubicBezTo>
                    <a:pt x="13349" y="3779"/>
                    <a:pt x="13603" y="6020"/>
                    <a:pt x="11952" y="8771"/>
                  </a:cubicBezTo>
                  <a:cubicBezTo>
                    <a:pt x="10300" y="11522"/>
                    <a:pt x="6742" y="14782"/>
                    <a:pt x="4201" y="16922"/>
                  </a:cubicBezTo>
                  <a:cubicBezTo>
                    <a:pt x="1660" y="19062"/>
                    <a:pt x="135" y="20081"/>
                    <a:pt x="8" y="20692"/>
                  </a:cubicBezTo>
                  <a:cubicBezTo>
                    <a:pt x="-119" y="21303"/>
                    <a:pt x="1152" y="21507"/>
                    <a:pt x="4963" y="21405"/>
                  </a:cubicBezTo>
                  <a:cubicBezTo>
                    <a:pt x="8775" y="21303"/>
                    <a:pt x="15128" y="20896"/>
                    <a:pt x="21481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343151" y="5667872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09" y="12302"/>
                    <a:pt x="9818" y="4448"/>
                    <a:pt x="13418" y="1502"/>
                  </a:cubicBezTo>
                  <a:cubicBezTo>
                    <a:pt x="17018" y="-1443"/>
                    <a:pt x="193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609851" y="5562600"/>
              <a:ext cx="3810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6000" y="16200"/>
                  </a:cubicBezTo>
                  <a:cubicBezTo>
                    <a:pt x="7200" y="20057"/>
                    <a:pt x="7200" y="21600"/>
                    <a:pt x="8400" y="21446"/>
                  </a:cubicBezTo>
                  <a:cubicBezTo>
                    <a:pt x="9600" y="21291"/>
                    <a:pt x="12000" y="19440"/>
                    <a:pt x="14400" y="17743"/>
                  </a:cubicBezTo>
                  <a:cubicBezTo>
                    <a:pt x="16800" y="16046"/>
                    <a:pt x="19200" y="14503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686051" y="55880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492"/>
                    <a:pt x="21600" y="4985"/>
                    <a:pt x="21600" y="8585"/>
                  </a:cubicBezTo>
                  <a:cubicBezTo>
                    <a:pt x="21600" y="12185"/>
                    <a:pt x="1080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571751" y="580178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597151" y="5886450"/>
              <a:ext cx="88901" cy="18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0"/>
                  </a:moveTo>
                  <a:cubicBezTo>
                    <a:pt x="15429" y="3640"/>
                    <a:pt x="9257" y="7281"/>
                    <a:pt x="5400" y="10436"/>
                  </a:cubicBezTo>
                  <a:cubicBezTo>
                    <a:pt x="1543" y="13591"/>
                    <a:pt x="0" y="16261"/>
                    <a:pt x="0" y="18081"/>
                  </a:cubicBezTo>
                  <a:cubicBezTo>
                    <a:pt x="0" y="19901"/>
                    <a:pt x="1543" y="20872"/>
                    <a:pt x="3600" y="21236"/>
                  </a:cubicBezTo>
                  <a:cubicBezTo>
                    <a:pt x="5657" y="21600"/>
                    <a:pt x="8229" y="21357"/>
                    <a:pt x="11057" y="20508"/>
                  </a:cubicBezTo>
                  <a:cubicBezTo>
                    <a:pt x="13886" y="19658"/>
                    <a:pt x="16971" y="18202"/>
                    <a:pt x="17229" y="17231"/>
                  </a:cubicBezTo>
                  <a:cubicBezTo>
                    <a:pt x="17486" y="16261"/>
                    <a:pt x="14914" y="15775"/>
                    <a:pt x="11829" y="15533"/>
                  </a:cubicBezTo>
                  <a:cubicBezTo>
                    <a:pt x="8743" y="15290"/>
                    <a:pt x="5143" y="15290"/>
                    <a:pt x="1543" y="1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067051" y="57531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086101" y="58356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7479801" y="561340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322"/>
                    <a:pt x="7200" y="10643"/>
                    <a:pt x="10800" y="14243"/>
                  </a:cubicBezTo>
                  <a:cubicBezTo>
                    <a:pt x="14400" y="17843"/>
                    <a:pt x="180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7471735" y="5626100"/>
              <a:ext cx="154117" cy="33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44" fill="norm" stroke="1" extrusionOk="0">
                  <a:moveTo>
                    <a:pt x="21253" y="0"/>
                  </a:moveTo>
                  <a:cubicBezTo>
                    <a:pt x="18334" y="3067"/>
                    <a:pt x="15415" y="6133"/>
                    <a:pt x="12204" y="9133"/>
                  </a:cubicBezTo>
                  <a:cubicBezTo>
                    <a:pt x="8994" y="12133"/>
                    <a:pt x="5491" y="15067"/>
                    <a:pt x="3156" y="17267"/>
                  </a:cubicBezTo>
                  <a:cubicBezTo>
                    <a:pt x="821" y="19467"/>
                    <a:pt x="-347" y="20933"/>
                    <a:pt x="91" y="21267"/>
                  </a:cubicBezTo>
                  <a:cubicBezTo>
                    <a:pt x="529" y="21600"/>
                    <a:pt x="2572" y="20800"/>
                    <a:pt x="4615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7554478" y="5791200"/>
              <a:ext cx="134874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10" fill="norm" stroke="1" extrusionOk="0">
                  <a:moveTo>
                    <a:pt x="21174" y="0"/>
                  </a:moveTo>
                  <a:cubicBezTo>
                    <a:pt x="15857" y="3338"/>
                    <a:pt x="10540" y="6676"/>
                    <a:pt x="7051" y="9425"/>
                  </a:cubicBezTo>
                  <a:cubicBezTo>
                    <a:pt x="3562" y="12175"/>
                    <a:pt x="1900" y="14335"/>
                    <a:pt x="903" y="15905"/>
                  </a:cubicBezTo>
                  <a:cubicBezTo>
                    <a:pt x="-94" y="17476"/>
                    <a:pt x="-426" y="18458"/>
                    <a:pt x="737" y="19440"/>
                  </a:cubicBezTo>
                  <a:cubicBezTo>
                    <a:pt x="1900" y="20422"/>
                    <a:pt x="4559" y="21404"/>
                    <a:pt x="6885" y="21502"/>
                  </a:cubicBezTo>
                  <a:cubicBezTo>
                    <a:pt x="9211" y="21600"/>
                    <a:pt x="11205" y="20815"/>
                    <a:pt x="12368" y="19931"/>
                  </a:cubicBezTo>
                  <a:cubicBezTo>
                    <a:pt x="13531" y="19047"/>
                    <a:pt x="13863" y="18065"/>
                    <a:pt x="13199" y="17575"/>
                  </a:cubicBezTo>
                  <a:cubicBezTo>
                    <a:pt x="12534" y="17084"/>
                    <a:pt x="10872" y="17084"/>
                    <a:pt x="8546" y="17378"/>
                  </a:cubicBezTo>
                  <a:cubicBezTo>
                    <a:pt x="6220" y="17673"/>
                    <a:pt x="3229" y="18262"/>
                    <a:pt x="239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076451" y="2660650"/>
              <a:ext cx="273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6800"/>
                    <a:pt x="10047" y="12000"/>
                    <a:pt x="13647" y="8400"/>
                  </a:cubicBezTo>
                  <a:cubicBezTo>
                    <a:pt x="17247" y="4800"/>
                    <a:pt x="194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044701" y="2768036"/>
              <a:ext cx="254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20" y="11375"/>
                    <a:pt x="12240" y="2735"/>
                    <a:pt x="15840" y="575"/>
                  </a:cubicBezTo>
                  <a:cubicBezTo>
                    <a:pt x="19440" y="-1585"/>
                    <a:pt x="205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8961001" y="2405400"/>
              <a:ext cx="334901" cy="35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9" fill="norm" stroke="1" extrusionOk="0">
                  <a:moveTo>
                    <a:pt x="21494" y="2390"/>
                  </a:moveTo>
                  <a:cubicBezTo>
                    <a:pt x="21222" y="1619"/>
                    <a:pt x="20951" y="848"/>
                    <a:pt x="20068" y="398"/>
                  </a:cubicBezTo>
                  <a:cubicBezTo>
                    <a:pt x="19185" y="-52"/>
                    <a:pt x="17690" y="-181"/>
                    <a:pt x="15652" y="333"/>
                  </a:cubicBezTo>
                  <a:cubicBezTo>
                    <a:pt x="13615" y="848"/>
                    <a:pt x="11034" y="2005"/>
                    <a:pt x="9539" y="2840"/>
                  </a:cubicBezTo>
                  <a:cubicBezTo>
                    <a:pt x="8045" y="3676"/>
                    <a:pt x="7637" y="4190"/>
                    <a:pt x="7298" y="4769"/>
                  </a:cubicBezTo>
                  <a:cubicBezTo>
                    <a:pt x="6958" y="5348"/>
                    <a:pt x="6686" y="5990"/>
                    <a:pt x="6890" y="6569"/>
                  </a:cubicBezTo>
                  <a:cubicBezTo>
                    <a:pt x="7094" y="7148"/>
                    <a:pt x="7773" y="7662"/>
                    <a:pt x="8520" y="7919"/>
                  </a:cubicBezTo>
                  <a:cubicBezTo>
                    <a:pt x="9268" y="8176"/>
                    <a:pt x="10083" y="8176"/>
                    <a:pt x="10830" y="8176"/>
                  </a:cubicBezTo>
                  <a:cubicBezTo>
                    <a:pt x="11577" y="8176"/>
                    <a:pt x="12256" y="8176"/>
                    <a:pt x="12460" y="8498"/>
                  </a:cubicBezTo>
                  <a:cubicBezTo>
                    <a:pt x="12664" y="8819"/>
                    <a:pt x="12392" y="9462"/>
                    <a:pt x="10762" y="10683"/>
                  </a:cubicBezTo>
                  <a:cubicBezTo>
                    <a:pt x="9132" y="11905"/>
                    <a:pt x="6143" y="13705"/>
                    <a:pt x="4105" y="15183"/>
                  </a:cubicBezTo>
                  <a:cubicBezTo>
                    <a:pt x="2068" y="16662"/>
                    <a:pt x="981" y="17819"/>
                    <a:pt x="437" y="18719"/>
                  </a:cubicBezTo>
                  <a:cubicBezTo>
                    <a:pt x="-106" y="19619"/>
                    <a:pt x="-106" y="20262"/>
                    <a:pt x="234" y="20712"/>
                  </a:cubicBezTo>
                  <a:cubicBezTo>
                    <a:pt x="573" y="21162"/>
                    <a:pt x="1252" y="21419"/>
                    <a:pt x="3562" y="21419"/>
                  </a:cubicBezTo>
                  <a:cubicBezTo>
                    <a:pt x="5871" y="21419"/>
                    <a:pt x="9811" y="21162"/>
                    <a:pt x="13751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257801" y="27304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9270501" y="2619556"/>
              <a:ext cx="27846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018" fill="norm" stroke="1" extrusionOk="0">
                  <a:moveTo>
                    <a:pt x="9257" y="20018"/>
                  </a:moveTo>
                  <a:cubicBezTo>
                    <a:pt x="15429" y="11918"/>
                    <a:pt x="21600" y="3818"/>
                    <a:pt x="20057" y="1118"/>
                  </a:cubicBezTo>
                  <a:cubicBezTo>
                    <a:pt x="18514" y="-1582"/>
                    <a:pt x="9257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9102772" y="2224890"/>
              <a:ext cx="155030" cy="12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35" fill="norm" stroke="1" extrusionOk="0">
                  <a:moveTo>
                    <a:pt x="7368" y="2787"/>
                  </a:moveTo>
                  <a:cubicBezTo>
                    <a:pt x="5617" y="5620"/>
                    <a:pt x="3865" y="8452"/>
                    <a:pt x="2698" y="10754"/>
                  </a:cubicBezTo>
                  <a:cubicBezTo>
                    <a:pt x="1530" y="13056"/>
                    <a:pt x="947" y="14826"/>
                    <a:pt x="509" y="16774"/>
                  </a:cubicBezTo>
                  <a:cubicBezTo>
                    <a:pt x="71" y="18721"/>
                    <a:pt x="-221" y="20846"/>
                    <a:pt x="217" y="21023"/>
                  </a:cubicBezTo>
                  <a:cubicBezTo>
                    <a:pt x="655" y="21200"/>
                    <a:pt x="1822" y="19430"/>
                    <a:pt x="3282" y="16420"/>
                  </a:cubicBezTo>
                  <a:cubicBezTo>
                    <a:pt x="4741" y="13410"/>
                    <a:pt x="6493" y="9161"/>
                    <a:pt x="8244" y="5974"/>
                  </a:cubicBezTo>
                  <a:cubicBezTo>
                    <a:pt x="9995" y="2787"/>
                    <a:pt x="11747" y="662"/>
                    <a:pt x="13206" y="131"/>
                  </a:cubicBezTo>
                  <a:cubicBezTo>
                    <a:pt x="14665" y="-400"/>
                    <a:pt x="15833" y="662"/>
                    <a:pt x="17147" y="3672"/>
                  </a:cubicBezTo>
                  <a:cubicBezTo>
                    <a:pt x="18460" y="6682"/>
                    <a:pt x="19920" y="11639"/>
                    <a:pt x="21379" y="16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9321301" y="2387600"/>
              <a:ext cx="160232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5148" y="0"/>
                  </a:moveTo>
                  <a:cubicBezTo>
                    <a:pt x="17953" y="2800"/>
                    <a:pt x="20758" y="5600"/>
                    <a:pt x="21179" y="8550"/>
                  </a:cubicBezTo>
                  <a:cubicBezTo>
                    <a:pt x="21600" y="11500"/>
                    <a:pt x="19636" y="14600"/>
                    <a:pt x="15709" y="16800"/>
                  </a:cubicBezTo>
                  <a:cubicBezTo>
                    <a:pt x="11782" y="19000"/>
                    <a:pt x="5891" y="20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788401" y="2435017"/>
              <a:ext cx="101101" cy="40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55" fill="norm" stroke="1" extrusionOk="0">
                  <a:moveTo>
                    <a:pt x="21055" y="520"/>
                  </a:moveTo>
                  <a:cubicBezTo>
                    <a:pt x="18851" y="294"/>
                    <a:pt x="16647" y="68"/>
                    <a:pt x="14443" y="12"/>
                  </a:cubicBezTo>
                  <a:cubicBezTo>
                    <a:pt x="12239" y="-45"/>
                    <a:pt x="10035" y="68"/>
                    <a:pt x="7169" y="1482"/>
                  </a:cubicBezTo>
                  <a:cubicBezTo>
                    <a:pt x="4304" y="2895"/>
                    <a:pt x="777" y="5609"/>
                    <a:pt x="116" y="8550"/>
                  </a:cubicBezTo>
                  <a:cubicBezTo>
                    <a:pt x="-545" y="11490"/>
                    <a:pt x="1659" y="14657"/>
                    <a:pt x="5626" y="16862"/>
                  </a:cubicBezTo>
                  <a:cubicBezTo>
                    <a:pt x="9594" y="19067"/>
                    <a:pt x="15324" y="20311"/>
                    <a:pt x="2105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9600701" y="2165820"/>
              <a:ext cx="171451" cy="17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029"/>
                  </a:moveTo>
                  <a:cubicBezTo>
                    <a:pt x="800" y="2000"/>
                    <a:pt x="1600" y="972"/>
                    <a:pt x="2667" y="457"/>
                  </a:cubicBezTo>
                  <a:cubicBezTo>
                    <a:pt x="3733" y="-57"/>
                    <a:pt x="5067" y="-57"/>
                    <a:pt x="6400" y="72"/>
                  </a:cubicBezTo>
                  <a:cubicBezTo>
                    <a:pt x="7733" y="200"/>
                    <a:pt x="9067" y="457"/>
                    <a:pt x="9733" y="1872"/>
                  </a:cubicBezTo>
                  <a:cubicBezTo>
                    <a:pt x="10400" y="3286"/>
                    <a:pt x="10400" y="5857"/>
                    <a:pt x="9333" y="8172"/>
                  </a:cubicBezTo>
                  <a:cubicBezTo>
                    <a:pt x="8267" y="10486"/>
                    <a:pt x="6133" y="12543"/>
                    <a:pt x="4267" y="14343"/>
                  </a:cubicBezTo>
                  <a:cubicBezTo>
                    <a:pt x="2400" y="16143"/>
                    <a:pt x="800" y="17686"/>
                    <a:pt x="667" y="18457"/>
                  </a:cubicBezTo>
                  <a:cubicBezTo>
                    <a:pt x="533" y="19229"/>
                    <a:pt x="1867" y="19229"/>
                    <a:pt x="5600" y="19614"/>
                  </a:cubicBezTo>
                  <a:cubicBezTo>
                    <a:pt x="9333" y="20000"/>
                    <a:pt x="15467" y="20772"/>
                    <a:pt x="2160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959351" y="3432087"/>
              <a:ext cx="31025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92" fill="norm" stroke="1" extrusionOk="0">
                  <a:moveTo>
                    <a:pt x="0" y="2475"/>
                  </a:moveTo>
                  <a:cubicBezTo>
                    <a:pt x="1440" y="1301"/>
                    <a:pt x="2880" y="127"/>
                    <a:pt x="6480" y="9"/>
                  </a:cubicBezTo>
                  <a:cubicBezTo>
                    <a:pt x="10080" y="-108"/>
                    <a:pt x="15840" y="831"/>
                    <a:pt x="18720" y="3179"/>
                  </a:cubicBezTo>
                  <a:cubicBezTo>
                    <a:pt x="21600" y="5527"/>
                    <a:pt x="21600" y="9283"/>
                    <a:pt x="20160" y="12570"/>
                  </a:cubicBezTo>
                  <a:cubicBezTo>
                    <a:pt x="18720" y="15857"/>
                    <a:pt x="15840" y="18675"/>
                    <a:pt x="15120" y="20083"/>
                  </a:cubicBezTo>
                  <a:cubicBezTo>
                    <a:pt x="14400" y="21492"/>
                    <a:pt x="15840" y="21492"/>
                    <a:pt x="1728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978401" y="3467100"/>
              <a:ext cx="1460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4400"/>
                    <a:pt x="12835" y="8800"/>
                    <a:pt x="9235" y="12400"/>
                  </a:cubicBezTo>
                  <a:cubicBezTo>
                    <a:pt x="5635" y="16000"/>
                    <a:pt x="2817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135034" y="3613960"/>
              <a:ext cx="100379" cy="31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402" fill="norm" stroke="1" extrusionOk="0">
                  <a:moveTo>
                    <a:pt x="18576" y="2520"/>
                  </a:moveTo>
                  <a:cubicBezTo>
                    <a:pt x="17712" y="1805"/>
                    <a:pt x="16848" y="1089"/>
                    <a:pt x="15336" y="589"/>
                  </a:cubicBezTo>
                  <a:cubicBezTo>
                    <a:pt x="13824" y="88"/>
                    <a:pt x="11664" y="-198"/>
                    <a:pt x="9072" y="160"/>
                  </a:cubicBezTo>
                  <a:cubicBezTo>
                    <a:pt x="6480" y="517"/>
                    <a:pt x="3456" y="1519"/>
                    <a:pt x="1728" y="2663"/>
                  </a:cubicBezTo>
                  <a:cubicBezTo>
                    <a:pt x="0" y="3807"/>
                    <a:pt x="-432" y="5095"/>
                    <a:pt x="432" y="5738"/>
                  </a:cubicBezTo>
                  <a:cubicBezTo>
                    <a:pt x="1296" y="6382"/>
                    <a:pt x="3456" y="6382"/>
                    <a:pt x="5616" y="6168"/>
                  </a:cubicBezTo>
                  <a:cubicBezTo>
                    <a:pt x="7776" y="5953"/>
                    <a:pt x="9936" y="5524"/>
                    <a:pt x="12744" y="5166"/>
                  </a:cubicBezTo>
                  <a:cubicBezTo>
                    <a:pt x="15552" y="4809"/>
                    <a:pt x="19008" y="4523"/>
                    <a:pt x="20088" y="5095"/>
                  </a:cubicBezTo>
                  <a:cubicBezTo>
                    <a:pt x="21168" y="5667"/>
                    <a:pt x="19872" y="7097"/>
                    <a:pt x="18360" y="9529"/>
                  </a:cubicBezTo>
                  <a:cubicBezTo>
                    <a:pt x="16848" y="11961"/>
                    <a:pt x="15120" y="15394"/>
                    <a:pt x="13824" y="17540"/>
                  </a:cubicBezTo>
                  <a:cubicBezTo>
                    <a:pt x="12528" y="19685"/>
                    <a:pt x="11664" y="20544"/>
                    <a:pt x="108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743451" y="4572000"/>
              <a:ext cx="12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8794251" y="4610100"/>
              <a:ext cx="825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518"/>
                    <a:pt x="11631" y="9035"/>
                    <a:pt x="8031" y="12635"/>
                  </a:cubicBezTo>
                  <a:cubicBezTo>
                    <a:pt x="4431" y="16235"/>
                    <a:pt x="2215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8870451" y="4767050"/>
              <a:ext cx="87959" cy="22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51" fill="norm" stroke="1" extrusionOk="0">
                  <a:moveTo>
                    <a:pt x="0" y="2594"/>
                  </a:moveTo>
                  <a:cubicBezTo>
                    <a:pt x="1543" y="1787"/>
                    <a:pt x="3086" y="979"/>
                    <a:pt x="5143" y="475"/>
                  </a:cubicBezTo>
                  <a:cubicBezTo>
                    <a:pt x="7200" y="-30"/>
                    <a:pt x="9771" y="-232"/>
                    <a:pt x="12600" y="374"/>
                  </a:cubicBezTo>
                  <a:cubicBezTo>
                    <a:pt x="15429" y="979"/>
                    <a:pt x="18514" y="2392"/>
                    <a:pt x="19800" y="3604"/>
                  </a:cubicBezTo>
                  <a:cubicBezTo>
                    <a:pt x="21086" y="4815"/>
                    <a:pt x="20571" y="5824"/>
                    <a:pt x="19286" y="6632"/>
                  </a:cubicBezTo>
                  <a:cubicBezTo>
                    <a:pt x="18000" y="7439"/>
                    <a:pt x="15943" y="8045"/>
                    <a:pt x="15686" y="8751"/>
                  </a:cubicBezTo>
                  <a:cubicBezTo>
                    <a:pt x="15429" y="9458"/>
                    <a:pt x="16971" y="10265"/>
                    <a:pt x="18514" y="11073"/>
                  </a:cubicBezTo>
                  <a:cubicBezTo>
                    <a:pt x="20057" y="11880"/>
                    <a:pt x="21600" y="12688"/>
                    <a:pt x="21343" y="14101"/>
                  </a:cubicBezTo>
                  <a:cubicBezTo>
                    <a:pt x="21086" y="15514"/>
                    <a:pt x="19029" y="17532"/>
                    <a:pt x="16971" y="18845"/>
                  </a:cubicBezTo>
                  <a:cubicBezTo>
                    <a:pt x="14914" y="20157"/>
                    <a:pt x="12857" y="20762"/>
                    <a:pt x="10286" y="21065"/>
                  </a:cubicBezTo>
                  <a:cubicBezTo>
                    <a:pt x="7714" y="21368"/>
                    <a:pt x="4629" y="21368"/>
                    <a:pt x="3086" y="20561"/>
                  </a:cubicBezTo>
                  <a:cubicBezTo>
                    <a:pt x="1543" y="19753"/>
                    <a:pt x="1543" y="18138"/>
                    <a:pt x="1543" y="16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8997451" y="4775199"/>
              <a:ext cx="146051" cy="21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0"/>
                  </a:moveTo>
                  <a:cubicBezTo>
                    <a:pt x="17217" y="3115"/>
                    <a:pt x="12835" y="6231"/>
                    <a:pt x="10017" y="9242"/>
                  </a:cubicBezTo>
                  <a:cubicBezTo>
                    <a:pt x="7200" y="12254"/>
                    <a:pt x="5948" y="15162"/>
                    <a:pt x="5478" y="17135"/>
                  </a:cubicBezTo>
                  <a:cubicBezTo>
                    <a:pt x="5009" y="19108"/>
                    <a:pt x="5322" y="20146"/>
                    <a:pt x="6574" y="20769"/>
                  </a:cubicBezTo>
                  <a:cubicBezTo>
                    <a:pt x="7826" y="21392"/>
                    <a:pt x="10017" y="21600"/>
                    <a:pt x="10174" y="21392"/>
                  </a:cubicBezTo>
                  <a:cubicBezTo>
                    <a:pt x="10330" y="21185"/>
                    <a:pt x="8452" y="20562"/>
                    <a:pt x="6417" y="20042"/>
                  </a:cubicBezTo>
                  <a:cubicBezTo>
                    <a:pt x="4383" y="19523"/>
                    <a:pt x="2191" y="19108"/>
                    <a:pt x="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572001" y="570865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69"/>
                    <a:pt x="14400" y="10338"/>
                    <a:pt x="10800" y="13938"/>
                  </a:cubicBezTo>
                  <a:cubicBezTo>
                    <a:pt x="7200" y="17538"/>
                    <a:pt x="3600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8622801" y="5721350"/>
              <a:ext cx="133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535"/>
                    <a:pt x="12686" y="7069"/>
                    <a:pt x="9086" y="10669"/>
                  </a:cubicBezTo>
                  <a:cubicBezTo>
                    <a:pt x="5486" y="14269"/>
                    <a:pt x="2743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8712643" y="5900797"/>
              <a:ext cx="115770" cy="25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61" fill="norm" stroke="1" extrusionOk="0">
                  <a:moveTo>
                    <a:pt x="5614" y="2020"/>
                  </a:moveTo>
                  <a:cubicBezTo>
                    <a:pt x="6771" y="1300"/>
                    <a:pt x="7928" y="580"/>
                    <a:pt x="10049" y="220"/>
                  </a:cubicBezTo>
                  <a:cubicBezTo>
                    <a:pt x="12171" y="-140"/>
                    <a:pt x="15257" y="-140"/>
                    <a:pt x="17571" y="850"/>
                  </a:cubicBezTo>
                  <a:cubicBezTo>
                    <a:pt x="19885" y="1840"/>
                    <a:pt x="21428" y="3820"/>
                    <a:pt x="20464" y="5350"/>
                  </a:cubicBezTo>
                  <a:cubicBezTo>
                    <a:pt x="19499" y="6880"/>
                    <a:pt x="16028" y="7960"/>
                    <a:pt x="13328" y="8680"/>
                  </a:cubicBezTo>
                  <a:cubicBezTo>
                    <a:pt x="10628" y="9400"/>
                    <a:pt x="8699" y="9760"/>
                    <a:pt x="8314" y="10300"/>
                  </a:cubicBezTo>
                  <a:cubicBezTo>
                    <a:pt x="7928" y="10840"/>
                    <a:pt x="9085" y="11560"/>
                    <a:pt x="11399" y="12460"/>
                  </a:cubicBezTo>
                  <a:cubicBezTo>
                    <a:pt x="13714" y="13360"/>
                    <a:pt x="17185" y="14440"/>
                    <a:pt x="19114" y="15430"/>
                  </a:cubicBezTo>
                  <a:cubicBezTo>
                    <a:pt x="21042" y="16420"/>
                    <a:pt x="21428" y="17320"/>
                    <a:pt x="20849" y="18130"/>
                  </a:cubicBezTo>
                  <a:cubicBezTo>
                    <a:pt x="20271" y="18940"/>
                    <a:pt x="18728" y="19660"/>
                    <a:pt x="15642" y="20290"/>
                  </a:cubicBezTo>
                  <a:cubicBezTo>
                    <a:pt x="12557" y="20920"/>
                    <a:pt x="7928" y="21460"/>
                    <a:pt x="4842" y="21190"/>
                  </a:cubicBezTo>
                  <a:cubicBezTo>
                    <a:pt x="1757" y="20920"/>
                    <a:pt x="214" y="19840"/>
                    <a:pt x="21" y="18760"/>
                  </a:cubicBezTo>
                  <a:cubicBezTo>
                    <a:pt x="-172" y="17680"/>
                    <a:pt x="985" y="16600"/>
                    <a:pt x="2142" y="15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870451" y="5852963"/>
              <a:ext cx="171451" cy="29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951"/>
                  </a:moveTo>
                  <a:cubicBezTo>
                    <a:pt x="21600" y="1190"/>
                    <a:pt x="21600" y="429"/>
                    <a:pt x="20933" y="125"/>
                  </a:cubicBezTo>
                  <a:cubicBezTo>
                    <a:pt x="20267" y="-179"/>
                    <a:pt x="18933" y="-27"/>
                    <a:pt x="16267" y="1722"/>
                  </a:cubicBezTo>
                  <a:cubicBezTo>
                    <a:pt x="13600" y="3472"/>
                    <a:pt x="9600" y="6818"/>
                    <a:pt x="6933" y="9708"/>
                  </a:cubicBezTo>
                  <a:cubicBezTo>
                    <a:pt x="4267" y="12598"/>
                    <a:pt x="2933" y="15032"/>
                    <a:pt x="2267" y="16782"/>
                  </a:cubicBezTo>
                  <a:cubicBezTo>
                    <a:pt x="1600" y="18531"/>
                    <a:pt x="1600" y="19596"/>
                    <a:pt x="2267" y="20280"/>
                  </a:cubicBezTo>
                  <a:cubicBezTo>
                    <a:pt x="2933" y="20965"/>
                    <a:pt x="4267" y="21269"/>
                    <a:pt x="5600" y="21345"/>
                  </a:cubicBezTo>
                  <a:cubicBezTo>
                    <a:pt x="6933" y="21421"/>
                    <a:pt x="8267" y="21269"/>
                    <a:pt x="9467" y="20889"/>
                  </a:cubicBezTo>
                  <a:cubicBezTo>
                    <a:pt x="10667" y="20508"/>
                    <a:pt x="11733" y="19900"/>
                    <a:pt x="12133" y="19215"/>
                  </a:cubicBezTo>
                  <a:cubicBezTo>
                    <a:pt x="12533" y="18531"/>
                    <a:pt x="12267" y="17770"/>
                    <a:pt x="10133" y="16629"/>
                  </a:cubicBezTo>
                  <a:cubicBezTo>
                    <a:pt x="8000" y="15489"/>
                    <a:pt x="4000" y="13967"/>
                    <a:pt x="0" y="12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9016501" y="4897172"/>
              <a:ext cx="69125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63" fill="norm" stroke="1" extrusionOk="0">
                  <a:moveTo>
                    <a:pt x="3927" y="5447"/>
                  </a:moveTo>
                  <a:cubicBezTo>
                    <a:pt x="5236" y="3552"/>
                    <a:pt x="6545" y="1658"/>
                    <a:pt x="8836" y="710"/>
                  </a:cubicBezTo>
                  <a:cubicBezTo>
                    <a:pt x="11127" y="-237"/>
                    <a:pt x="14400" y="-237"/>
                    <a:pt x="16691" y="710"/>
                  </a:cubicBezTo>
                  <a:cubicBezTo>
                    <a:pt x="18982" y="1658"/>
                    <a:pt x="20291" y="3552"/>
                    <a:pt x="20945" y="5447"/>
                  </a:cubicBezTo>
                  <a:cubicBezTo>
                    <a:pt x="21600" y="7342"/>
                    <a:pt x="21600" y="9237"/>
                    <a:pt x="20291" y="11700"/>
                  </a:cubicBezTo>
                  <a:cubicBezTo>
                    <a:pt x="18982" y="14163"/>
                    <a:pt x="16364" y="17195"/>
                    <a:pt x="12764" y="18900"/>
                  </a:cubicBezTo>
                  <a:cubicBezTo>
                    <a:pt x="9164" y="20605"/>
                    <a:pt x="4582" y="20984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0" y="6267450"/>
              <a:ext cx="12788402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60" y="7076"/>
                  </a:moveTo>
                  <a:cubicBezTo>
                    <a:pt x="118" y="6579"/>
                    <a:pt x="75" y="6083"/>
                    <a:pt x="44" y="5772"/>
                  </a:cubicBezTo>
                  <a:cubicBezTo>
                    <a:pt x="14" y="5462"/>
                    <a:pt x="-4" y="5338"/>
                    <a:pt x="1" y="5152"/>
                  </a:cubicBezTo>
                  <a:cubicBezTo>
                    <a:pt x="7" y="4966"/>
                    <a:pt x="35" y="4717"/>
                    <a:pt x="116" y="4345"/>
                  </a:cubicBezTo>
                  <a:cubicBezTo>
                    <a:pt x="196" y="3972"/>
                    <a:pt x="328" y="3476"/>
                    <a:pt x="462" y="3166"/>
                  </a:cubicBezTo>
                  <a:cubicBezTo>
                    <a:pt x="596" y="2855"/>
                    <a:pt x="732" y="2731"/>
                    <a:pt x="859" y="2607"/>
                  </a:cubicBezTo>
                  <a:cubicBezTo>
                    <a:pt x="986" y="2483"/>
                    <a:pt x="1104" y="2359"/>
                    <a:pt x="1238" y="2172"/>
                  </a:cubicBezTo>
                  <a:cubicBezTo>
                    <a:pt x="1372" y="1986"/>
                    <a:pt x="1522" y="1738"/>
                    <a:pt x="1674" y="1552"/>
                  </a:cubicBezTo>
                  <a:cubicBezTo>
                    <a:pt x="1826" y="1366"/>
                    <a:pt x="1980" y="1241"/>
                    <a:pt x="2121" y="1117"/>
                  </a:cubicBezTo>
                  <a:cubicBezTo>
                    <a:pt x="2262" y="993"/>
                    <a:pt x="2391" y="869"/>
                    <a:pt x="2521" y="807"/>
                  </a:cubicBezTo>
                  <a:cubicBezTo>
                    <a:pt x="2652" y="745"/>
                    <a:pt x="2784" y="745"/>
                    <a:pt x="2920" y="745"/>
                  </a:cubicBezTo>
                  <a:cubicBezTo>
                    <a:pt x="3056" y="745"/>
                    <a:pt x="3195" y="745"/>
                    <a:pt x="3336" y="683"/>
                  </a:cubicBezTo>
                  <a:cubicBezTo>
                    <a:pt x="3477" y="621"/>
                    <a:pt x="3620" y="497"/>
                    <a:pt x="3771" y="372"/>
                  </a:cubicBezTo>
                  <a:cubicBezTo>
                    <a:pt x="3921" y="248"/>
                    <a:pt x="4078" y="124"/>
                    <a:pt x="4235" y="62"/>
                  </a:cubicBezTo>
                  <a:cubicBezTo>
                    <a:pt x="4392" y="0"/>
                    <a:pt x="4550" y="0"/>
                    <a:pt x="4711" y="0"/>
                  </a:cubicBezTo>
                  <a:cubicBezTo>
                    <a:pt x="4871" y="0"/>
                    <a:pt x="5036" y="0"/>
                    <a:pt x="5175" y="0"/>
                  </a:cubicBezTo>
                  <a:cubicBezTo>
                    <a:pt x="5315" y="0"/>
                    <a:pt x="5429" y="0"/>
                    <a:pt x="5542" y="0"/>
                  </a:cubicBezTo>
                  <a:cubicBezTo>
                    <a:pt x="5654" y="0"/>
                    <a:pt x="5765" y="0"/>
                    <a:pt x="5878" y="62"/>
                  </a:cubicBezTo>
                  <a:cubicBezTo>
                    <a:pt x="5990" y="124"/>
                    <a:pt x="6105" y="248"/>
                    <a:pt x="6221" y="372"/>
                  </a:cubicBezTo>
                  <a:cubicBezTo>
                    <a:pt x="6337" y="497"/>
                    <a:pt x="6455" y="621"/>
                    <a:pt x="6601" y="683"/>
                  </a:cubicBezTo>
                  <a:cubicBezTo>
                    <a:pt x="6748" y="745"/>
                    <a:pt x="6923" y="745"/>
                    <a:pt x="7070" y="807"/>
                  </a:cubicBezTo>
                  <a:cubicBezTo>
                    <a:pt x="7216" y="869"/>
                    <a:pt x="7334" y="993"/>
                    <a:pt x="7484" y="1055"/>
                  </a:cubicBezTo>
                  <a:cubicBezTo>
                    <a:pt x="7634" y="1117"/>
                    <a:pt x="7817" y="1117"/>
                    <a:pt x="7969" y="1117"/>
                  </a:cubicBezTo>
                  <a:cubicBezTo>
                    <a:pt x="8121" y="1117"/>
                    <a:pt x="8242" y="1117"/>
                    <a:pt x="8365" y="1117"/>
                  </a:cubicBezTo>
                  <a:cubicBezTo>
                    <a:pt x="8489" y="1117"/>
                    <a:pt x="8614" y="1117"/>
                    <a:pt x="8766" y="1117"/>
                  </a:cubicBezTo>
                  <a:cubicBezTo>
                    <a:pt x="8918" y="1117"/>
                    <a:pt x="9096" y="1117"/>
                    <a:pt x="9245" y="1117"/>
                  </a:cubicBezTo>
                  <a:cubicBezTo>
                    <a:pt x="9393" y="1117"/>
                    <a:pt x="9511" y="1117"/>
                    <a:pt x="9631" y="1117"/>
                  </a:cubicBezTo>
                  <a:cubicBezTo>
                    <a:pt x="9750" y="1117"/>
                    <a:pt x="9872" y="1117"/>
                    <a:pt x="9995" y="1117"/>
                  </a:cubicBezTo>
                  <a:cubicBezTo>
                    <a:pt x="10119" y="1117"/>
                    <a:pt x="10244" y="1117"/>
                    <a:pt x="10369" y="1179"/>
                  </a:cubicBezTo>
                  <a:cubicBezTo>
                    <a:pt x="10494" y="1241"/>
                    <a:pt x="10619" y="1366"/>
                    <a:pt x="10748" y="1490"/>
                  </a:cubicBezTo>
                  <a:cubicBezTo>
                    <a:pt x="10876" y="1614"/>
                    <a:pt x="11009" y="1738"/>
                    <a:pt x="11137" y="1862"/>
                  </a:cubicBezTo>
                  <a:cubicBezTo>
                    <a:pt x="11266" y="1986"/>
                    <a:pt x="11391" y="2110"/>
                    <a:pt x="11518" y="2234"/>
                  </a:cubicBezTo>
                  <a:cubicBezTo>
                    <a:pt x="11645" y="2359"/>
                    <a:pt x="11774" y="2483"/>
                    <a:pt x="11899" y="2669"/>
                  </a:cubicBezTo>
                  <a:cubicBezTo>
                    <a:pt x="12024" y="2855"/>
                    <a:pt x="12145" y="3103"/>
                    <a:pt x="12272" y="3290"/>
                  </a:cubicBezTo>
                  <a:cubicBezTo>
                    <a:pt x="12399" y="3476"/>
                    <a:pt x="12531" y="3600"/>
                    <a:pt x="12656" y="3786"/>
                  </a:cubicBezTo>
                  <a:cubicBezTo>
                    <a:pt x="12782" y="3972"/>
                    <a:pt x="12900" y="4221"/>
                    <a:pt x="13021" y="4407"/>
                  </a:cubicBezTo>
                  <a:cubicBezTo>
                    <a:pt x="13143" y="4593"/>
                    <a:pt x="13268" y="4717"/>
                    <a:pt x="13393" y="4903"/>
                  </a:cubicBezTo>
                  <a:cubicBezTo>
                    <a:pt x="13518" y="5090"/>
                    <a:pt x="13643" y="5338"/>
                    <a:pt x="13800" y="5648"/>
                  </a:cubicBezTo>
                  <a:cubicBezTo>
                    <a:pt x="13958" y="5959"/>
                    <a:pt x="14147" y="6331"/>
                    <a:pt x="14299" y="6641"/>
                  </a:cubicBezTo>
                  <a:cubicBezTo>
                    <a:pt x="14451" y="6952"/>
                    <a:pt x="14565" y="7200"/>
                    <a:pt x="14712" y="7510"/>
                  </a:cubicBezTo>
                  <a:cubicBezTo>
                    <a:pt x="14858" y="7821"/>
                    <a:pt x="15037" y="8193"/>
                    <a:pt x="15189" y="8566"/>
                  </a:cubicBezTo>
                  <a:cubicBezTo>
                    <a:pt x="15341" y="8938"/>
                    <a:pt x="15466" y="9310"/>
                    <a:pt x="15591" y="9621"/>
                  </a:cubicBezTo>
                  <a:cubicBezTo>
                    <a:pt x="15716" y="9931"/>
                    <a:pt x="15841" y="10179"/>
                    <a:pt x="15963" y="10490"/>
                  </a:cubicBezTo>
                  <a:cubicBezTo>
                    <a:pt x="16084" y="10800"/>
                    <a:pt x="16202" y="11172"/>
                    <a:pt x="16322" y="11483"/>
                  </a:cubicBezTo>
                  <a:cubicBezTo>
                    <a:pt x="16442" y="11793"/>
                    <a:pt x="16563" y="12041"/>
                    <a:pt x="16683" y="12290"/>
                  </a:cubicBezTo>
                  <a:cubicBezTo>
                    <a:pt x="16803" y="12538"/>
                    <a:pt x="16921" y="12786"/>
                    <a:pt x="17073" y="13034"/>
                  </a:cubicBezTo>
                  <a:cubicBezTo>
                    <a:pt x="17225" y="13283"/>
                    <a:pt x="17410" y="13531"/>
                    <a:pt x="17561" y="13717"/>
                  </a:cubicBezTo>
                  <a:cubicBezTo>
                    <a:pt x="17711" y="13903"/>
                    <a:pt x="17825" y="14028"/>
                    <a:pt x="17945" y="14214"/>
                  </a:cubicBezTo>
                  <a:cubicBezTo>
                    <a:pt x="18065" y="14400"/>
                    <a:pt x="18190" y="14648"/>
                    <a:pt x="18345" y="14959"/>
                  </a:cubicBezTo>
                  <a:cubicBezTo>
                    <a:pt x="18501" y="15269"/>
                    <a:pt x="18686" y="15641"/>
                    <a:pt x="18849" y="15952"/>
                  </a:cubicBezTo>
                  <a:cubicBezTo>
                    <a:pt x="19012" y="16262"/>
                    <a:pt x="19151" y="16510"/>
                    <a:pt x="19280" y="16759"/>
                  </a:cubicBezTo>
                  <a:cubicBezTo>
                    <a:pt x="19408" y="17007"/>
                    <a:pt x="19526" y="17255"/>
                    <a:pt x="19646" y="17503"/>
                  </a:cubicBezTo>
                  <a:cubicBezTo>
                    <a:pt x="19766" y="17752"/>
                    <a:pt x="19887" y="18000"/>
                    <a:pt x="20030" y="18248"/>
                  </a:cubicBezTo>
                  <a:cubicBezTo>
                    <a:pt x="20173" y="18497"/>
                    <a:pt x="20338" y="18745"/>
                    <a:pt x="20506" y="19055"/>
                  </a:cubicBezTo>
                  <a:cubicBezTo>
                    <a:pt x="20674" y="19366"/>
                    <a:pt x="20845" y="19738"/>
                    <a:pt x="21028" y="20172"/>
                  </a:cubicBezTo>
                  <a:cubicBezTo>
                    <a:pt x="21210" y="20607"/>
                    <a:pt x="21403" y="21103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596679" y="2025650"/>
              <a:ext cx="193523" cy="443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744" y="0"/>
                  </a:moveTo>
                  <a:cubicBezTo>
                    <a:pt x="1040" y="103"/>
                    <a:pt x="336" y="206"/>
                    <a:pt x="101" y="433"/>
                  </a:cubicBezTo>
                  <a:cubicBezTo>
                    <a:pt x="-134" y="660"/>
                    <a:pt x="101" y="1011"/>
                    <a:pt x="218" y="1398"/>
                  </a:cubicBezTo>
                  <a:cubicBezTo>
                    <a:pt x="336" y="1785"/>
                    <a:pt x="336" y="2207"/>
                    <a:pt x="570" y="2625"/>
                  </a:cubicBezTo>
                  <a:cubicBezTo>
                    <a:pt x="805" y="3043"/>
                    <a:pt x="1275" y="3456"/>
                    <a:pt x="1744" y="3837"/>
                  </a:cubicBezTo>
                  <a:cubicBezTo>
                    <a:pt x="2214" y="4219"/>
                    <a:pt x="2683" y="4570"/>
                    <a:pt x="3153" y="4915"/>
                  </a:cubicBezTo>
                  <a:cubicBezTo>
                    <a:pt x="3623" y="5261"/>
                    <a:pt x="4092" y="5601"/>
                    <a:pt x="4562" y="5978"/>
                  </a:cubicBezTo>
                  <a:cubicBezTo>
                    <a:pt x="5031" y="6354"/>
                    <a:pt x="5501" y="6767"/>
                    <a:pt x="5853" y="7185"/>
                  </a:cubicBezTo>
                  <a:cubicBezTo>
                    <a:pt x="6205" y="7602"/>
                    <a:pt x="6440" y="8025"/>
                    <a:pt x="6675" y="8438"/>
                  </a:cubicBezTo>
                  <a:cubicBezTo>
                    <a:pt x="6909" y="8850"/>
                    <a:pt x="7144" y="9253"/>
                    <a:pt x="7379" y="9640"/>
                  </a:cubicBezTo>
                  <a:cubicBezTo>
                    <a:pt x="7614" y="10026"/>
                    <a:pt x="7849" y="10398"/>
                    <a:pt x="8201" y="10759"/>
                  </a:cubicBezTo>
                  <a:cubicBezTo>
                    <a:pt x="8553" y="11120"/>
                    <a:pt x="9023" y="11470"/>
                    <a:pt x="9609" y="11847"/>
                  </a:cubicBezTo>
                  <a:cubicBezTo>
                    <a:pt x="10196" y="12223"/>
                    <a:pt x="10901" y="12626"/>
                    <a:pt x="11488" y="13033"/>
                  </a:cubicBezTo>
                  <a:cubicBezTo>
                    <a:pt x="12075" y="13441"/>
                    <a:pt x="12544" y="13853"/>
                    <a:pt x="12896" y="14261"/>
                  </a:cubicBezTo>
                  <a:cubicBezTo>
                    <a:pt x="13249" y="14668"/>
                    <a:pt x="13483" y="15070"/>
                    <a:pt x="13953" y="15462"/>
                  </a:cubicBezTo>
                  <a:cubicBezTo>
                    <a:pt x="14423" y="15854"/>
                    <a:pt x="15127" y="16236"/>
                    <a:pt x="15949" y="16628"/>
                  </a:cubicBezTo>
                  <a:cubicBezTo>
                    <a:pt x="16770" y="17020"/>
                    <a:pt x="17709" y="17422"/>
                    <a:pt x="18531" y="17794"/>
                  </a:cubicBezTo>
                  <a:cubicBezTo>
                    <a:pt x="19353" y="18165"/>
                    <a:pt x="20057" y="18505"/>
                    <a:pt x="20527" y="18897"/>
                  </a:cubicBezTo>
                  <a:cubicBezTo>
                    <a:pt x="20996" y="19289"/>
                    <a:pt x="21231" y="19733"/>
                    <a:pt x="21231" y="20094"/>
                  </a:cubicBezTo>
                  <a:cubicBezTo>
                    <a:pt x="21231" y="20455"/>
                    <a:pt x="20996" y="20734"/>
                    <a:pt x="20996" y="20971"/>
                  </a:cubicBezTo>
                  <a:cubicBezTo>
                    <a:pt x="20996" y="21208"/>
                    <a:pt x="21231" y="21404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885301" y="1955800"/>
              <a:ext cx="232051" cy="437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4458" y="0"/>
                  </a:moveTo>
                  <a:cubicBezTo>
                    <a:pt x="12102" y="324"/>
                    <a:pt x="9745" y="648"/>
                    <a:pt x="8076" y="988"/>
                  </a:cubicBezTo>
                  <a:cubicBezTo>
                    <a:pt x="6407" y="1327"/>
                    <a:pt x="5425" y="1682"/>
                    <a:pt x="4640" y="2033"/>
                  </a:cubicBezTo>
                  <a:cubicBezTo>
                    <a:pt x="3854" y="2383"/>
                    <a:pt x="3265" y="2727"/>
                    <a:pt x="2774" y="3093"/>
                  </a:cubicBezTo>
                  <a:cubicBezTo>
                    <a:pt x="2283" y="3459"/>
                    <a:pt x="1891" y="3846"/>
                    <a:pt x="1498" y="4248"/>
                  </a:cubicBezTo>
                  <a:cubicBezTo>
                    <a:pt x="1105" y="4650"/>
                    <a:pt x="712" y="5068"/>
                    <a:pt x="418" y="5497"/>
                  </a:cubicBezTo>
                  <a:cubicBezTo>
                    <a:pt x="123" y="5925"/>
                    <a:pt x="-73" y="6364"/>
                    <a:pt x="25" y="6756"/>
                  </a:cubicBezTo>
                  <a:cubicBezTo>
                    <a:pt x="123" y="7148"/>
                    <a:pt x="516" y="7493"/>
                    <a:pt x="811" y="7853"/>
                  </a:cubicBezTo>
                  <a:cubicBezTo>
                    <a:pt x="1105" y="8214"/>
                    <a:pt x="1302" y="8590"/>
                    <a:pt x="1400" y="8976"/>
                  </a:cubicBezTo>
                  <a:cubicBezTo>
                    <a:pt x="1498" y="9363"/>
                    <a:pt x="1498" y="9760"/>
                    <a:pt x="1596" y="10147"/>
                  </a:cubicBezTo>
                  <a:cubicBezTo>
                    <a:pt x="1694" y="10534"/>
                    <a:pt x="1891" y="10910"/>
                    <a:pt x="2087" y="11317"/>
                  </a:cubicBezTo>
                  <a:cubicBezTo>
                    <a:pt x="2283" y="11725"/>
                    <a:pt x="2480" y="12164"/>
                    <a:pt x="2578" y="12613"/>
                  </a:cubicBezTo>
                  <a:cubicBezTo>
                    <a:pt x="2676" y="13062"/>
                    <a:pt x="2676" y="13522"/>
                    <a:pt x="2774" y="13940"/>
                  </a:cubicBezTo>
                  <a:cubicBezTo>
                    <a:pt x="2872" y="14358"/>
                    <a:pt x="3069" y="14734"/>
                    <a:pt x="3462" y="15111"/>
                  </a:cubicBezTo>
                  <a:cubicBezTo>
                    <a:pt x="3854" y="15487"/>
                    <a:pt x="4443" y="15863"/>
                    <a:pt x="5229" y="16260"/>
                  </a:cubicBezTo>
                  <a:cubicBezTo>
                    <a:pt x="6014" y="16657"/>
                    <a:pt x="6996" y="17075"/>
                    <a:pt x="8076" y="17493"/>
                  </a:cubicBezTo>
                  <a:cubicBezTo>
                    <a:pt x="9156" y="17911"/>
                    <a:pt x="10334" y="18329"/>
                    <a:pt x="11414" y="18711"/>
                  </a:cubicBezTo>
                  <a:cubicBezTo>
                    <a:pt x="12494" y="19092"/>
                    <a:pt x="13476" y="19437"/>
                    <a:pt x="14458" y="19813"/>
                  </a:cubicBezTo>
                  <a:cubicBezTo>
                    <a:pt x="15440" y="20189"/>
                    <a:pt x="16422" y="20597"/>
                    <a:pt x="17207" y="20884"/>
                  </a:cubicBezTo>
                  <a:cubicBezTo>
                    <a:pt x="17992" y="21172"/>
                    <a:pt x="18582" y="21339"/>
                    <a:pt x="19269" y="21438"/>
                  </a:cubicBezTo>
                  <a:cubicBezTo>
                    <a:pt x="19956" y="21537"/>
                    <a:pt x="20742" y="21569"/>
                    <a:pt x="2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638301" y="1968500"/>
              <a:ext cx="171451" cy="45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00" y="0"/>
                  </a:moveTo>
                  <a:cubicBezTo>
                    <a:pt x="18400" y="320"/>
                    <a:pt x="17600" y="640"/>
                    <a:pt x="16667" y="940"/>
                  </a:cubicBezTo>
                  <a:cubicBezTo>
                    <a:pt x="15733" y="1240"/>
                    <a:pt x="14667" y="1520"/>
                    <a:pt x="13867" y="1850"/>
                  </a:cubicBezTo>
                  <a:cubicBezTo>
                    <a:pt x="13067" y="2180"/>
                    <a:pt x="12533" y="2560"/>
                    <a:pt x="12267" y="2955"/>
                  </a:cubicBezTo>
                  <a:cubicBezTo>
                    <a:pt x="12000" y="3350"/>
                    <a:pt x="12000" y="3760"/>
                    <a:pt x="11867" y="4155"/>
                  </a:cubicBezTo>
                  <a:cubicBezTo>
                    <a:pt x="11733" y="4550"/>
                    <a:pt x="11467" y="4930"/>
                    <a:pt x="11067" y="5280"/>
                  </a:cubicBezTo>
                  <a:cubicBezTo>
                    <a:pt x="10667" y="5630"/>
                    <a:pt x="10133" y="5950"/>
                    <a:pt x="9333" y="6285"/>
                  </a:cubicBezTo>
                  <a:cubicBezTo>
                    <a:pt x="8533" y="6620"/>
                    <a:pt x="7467" y="6970"/>
                    <a:pt x="6667" y="7325"/>
                  </a:cubicBezTo>
                  <a:cubicBezTo>
                    <a:pt x="5867" y="7680"/>
                    <a:pt x="5333" y="8040"/>
                    <a:pt x="5067" y="8440"/>
                  </a:cubicBezTo>
                  <a:cubicBezTo>
                    <a:pt x="4800" y="8840"/>
                    <a:pt x="4800" y="9280"/>
                    <a:pt x="4667" y="9695"/>
                  </a:cubicBezTo>
                  <a:cubicBezTo>
                    <a:pt x="4533" y="10110"/>
                    <a:pt x="4267" y="10500"/>
                    <a:pt x="3867" y="10890"/>
                  </a:cubicBezTo>
                  <a:cubicBezTo>
                    <a:pt x="3467" y="11280"/>
                    <a:pt x="2933" y="11670"/>
                    <a:pt x="2400" y="12035"/>
                  </a:cubicBezTo>
                  <a:cubicBezTo>
                    <a:pt x="1867" y="12400"/>
                    <a:pt x="1333" y="12740"/>
                    <a:pt x="933" y="13110"/>
                  </a:cubicBezTo>
                  <a:cubicBezTo>
                    <a:pt x="533" y="13480"/>
                    <a:pt x="267" y="13880"/>
                    <a:pt x="133" y="14280"/>
                  </a:cubicBezTo>
                  <a:cubicBezTo>
                    <a:pt x="0" y="14680"/>
                    <a:pt x="0" y="15080"/>
                    <a:pt x="0" y="15475"/>
                  </a:cubicBezTo>
                  <a:cubicBezTo>
                    <a:pt x="0" y="15870"/>
                    <a:pt x="0" y="16260"/>
                    <a:pt x="133" y="16645"/>
                  </a:cubicBezTo>
                  <a:cubicBezTo>
                    <a:pt x="267" y="17030"/>
                    <a:pt x="533" y="17410"/>
                    <a:pt x="933" y="17775"/>
                  </a:cubicBezTo>
                  <a:cubicBezTo>
                    <a:pt x="1333" y="18140"/>
                    <a:pt x="1867" y="18490"/>
                    <a:pt x="2667" y="18835"/>
                  </a:cubicBezTo>
                  <a:cubicBezTo>
                    <a:pt x="3467" y="19180"/>
                    <a:pt x="4533" y="19520"/>
                    <a:pt x="6133" y="19845"/>
                  </a:cubicBezTo>
                  <a:cubicBezTo>
                    <a:pt x="7733" y="20170"/>
                    <a:pt x="9867" y="20480"/>
                    <a:pt x="11600" y="20735"/>
                  </a:cubicBezTo>
                  <a:cubicBezTo>
                    <a:pt x="13333" y="20990"/>
                    <a:pt x="14667" y="21190"/>
                    <a:pt x="15600" y="21320"/>
                  </a:cubicBezTo>
                  <a:cubicBezTo>
                    <a:pt x="16533" y="21450"/>
                    <a:pt x="17067" y="21510"/>
                    <a:pt x="18000" y="21545"/>
                  </a:cubicBezTo>
                  <a:cubicBezTo>
                    <a:pt x="18933" y="21580"/>
                    <a:pt x="20267" y="215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962401" y="1981200"/>
              <a:ext cx="571501" cy="449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440" y="336"/>
                    <a:pt x="21280" y="671"/>
                    <a:pt x="21120" y="1017"/>
                  </a:cubicBezTo>
                  <a:cubicBezTo>
                    <a:pt x="20960" y="1363"/>
                    <a:pt x="20800" y="1719"/>
                    <a:pt x="20560" y="2054"/>
                  </a:cubicBezTo>
                  <a:cubicBezTo>
                    <a:pt x="20320" y="2390"/>
                    <a:pt x="20000" y="2705"/>
                    <a:pt x="19720" y="3031"/>
                  </a:cubicBezTo>
                  <a:cubicBezTo>
                    <a:pt x="19440" y="3356"/>
                    <a:pt x="19200" y="3692"/>
                    <a:pt x="19000" y="4053"/>
                  </a:cubicBezTo>
                  <a:cubicBezTo>
                    <a:pt x="18800" y="4414"/>
                    <a:pt x="18640" y="4800"/>
                    <a:pt x="18480" y="5176"/>
                  </a:cubicBezTo>
                  <a:cubicBezTo>
                    <a:pt x="18320" y="5553"/>
                    <a:pt x="18160" y="5919"/>
                    <a:pt x="17920" y="6295"/>
                  </a:cubicBezTo>
                  <a:cubicBezTo>
                    <a:pt x="17680" y="6671"/>
                    <a:pt x="17360" y="7058"/>
                    <a:pt x="17000" y="7444"/>
                  </a:cubicBezTo>
                  <a:cubicBezTo>
                    <a:pt x="16640" y="7831"/>
                    <a:pt x="16240" y="8217"/>
                    <a:pt x="15800" y="8614"/>
                  </a:cubicBezTo>
                  <a:cubicBezTo>
                    <a:pt x="15360" y="9010"/>
                    <a:pt x="14880" y="9417"/>
                    <a:pt x="14400" y="9793"/>
                  </a:cubicBezTo>
                  <a:cubicBezTo>
                    <a:pt x="13920" y="10169"/>
                    <a:pt x="13440" y="10515"/>
                    <a:pt x="12920" y="10871"/>
                  </a:cubicBezTo>
                  <a:cubicBezTo>
                    <a:pt x="12400" y="11227"/>
                    <a:pt x="11840" y="11593"/>
                    <a:pt x="11320" y="11959"/>
                  </a:cubicBezTo>
                  <a:cubicBezTo>
                    <a:pt x="10800" y="12325"/>
                    <a:pt x="10320" y="12692"/>
                    <a:pt x="9840" y="13063"/>
                  </a:cubicBezTo>
                  <a:cubicBezTo>
                    <a:pt x="9360" y="13434"/>
                    <a:pt x="8880" y="13810"/>
                    <a:pt x="8360" y="14202"/>
                  </a:cubicBezTo>
                  <a:cubicBezTo>
                    <a:pt x="7840" y="14593"/>
                    <a:pt x="7280" y="15000"/>
                    <a:pt x="6880" y="15376"/>
                  </a:cubicBezTo>
                  <a:cubicBezTo>
                    <a:pt x="6480" y="15753"/>
                    <a:pt x="6240" y="16098"/>
                    <a:pt x="5920" y="16480"/>
                  </a:cubicBezTo>
                  <a:cubicBezTo>
                    <a:pt x="5600" y="16861"/>
                    <a:pt x="5200" y="17278"/>
                    <a:pt x="4800" y="17680"/>
                  </a:cubicBezTo>
                  <a:cubicBezTo>
                    <a:pt x="4400" y="18081"/>
                    <a:pt x="4000" y="18468"/>
                    <a:pt x="3560" y="18834"/>
                  </a:cubicBezTo>
                  <a:cubicBezTo>
                    <a:pt x="3120" y="19200"/>
                    <a:pt x="2640" y="19546"/>
                    <a:pt x="2120" y="19892"/>
                  </a:cubicBezTo>
                  <a:cubicBezTo>
                    <a:pt x="1600" y="20237"/>
                    <a:pt x="1040" y="20583"/>
                    <a:pt x="680" y="20868"/>
                  </a:cubicBezTo>
                  <a:cubicBezTo>
                    <a:pt x="320" y="21153"/>
                    <a:pt x="160" y="21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66952" y="6694463"/>
              <a:ext cx="148550" cy="34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278" fill="norm" stroke="1" extrusionOk="0">
                  <a:moveTo>
                    <a:pt x="20766" y="3417"/>
                  </a:moveTo>
                  <a:cubicBezTo>
                    <a:pt x="20470" y="2376"/>
                    <a:pt x="20174" y="1335"/>
                    <a:pt x="18547" y="685"/>
                  </a:cubicBezTo>
                  <a:cubicBezTo>
                    <a:pt x="16919" y="34"/>
                    <a:pt x="13961" y="-226"/>
                    <a:pt x="10706" y="229"/>
                  </a:cubicBezTo>
                  <a:cubicBezTo>
                    <a:pt x="7451" y="685"/>
                    <a:pt x="3900" y="1856"/>
                    <a:pt x="1829" y="3092"/>
                  </a:cubicBezTo>
                  <a:cubicBezTo>
                    <a:pt x="-242" y="4328"/>
                    <a:pt x="-834" y="5629"/>
                    <a:pt x="1533" y="6931"/>
                  </a:cubicBezTo>
                  <a:cubicBezTo>
                    <a:pt x="3900" y="8232"/>
                    <a:pt x="9226" y="9533"/>
                    <a:pt x="13073" y="10769"/>
                  </a:cubicBezTo>
                  <a:cubicBezTo>
                    <a:pt x="16919" y="12005"/>
                    <a:pt x="19287" y="13176"/>
                    <a:pt x="20026" y="14478"/>
                  </a:cubicBezTo>
                  <a:cubicBezTo>
                    <a:pt x="20766" y="15779"/>
                    <a:pt x="19878" y="17210"/>
                    <a:pt x="17511" y="18381"/>
                  </a:cubicBezTo>
                  <a:cubicBezTo>
                    <a:pt x="15144" y="19552"/>
                    <a:pt x="11298" y="20463"/>
                    <a:pt x="8339" y="20919"/>
                  </a:cubicBezTo>
                  <a:cubicBezTo>
                    <a:pt x="5380" y="21374"/>
                    <a:pt x="3308" y="21374"/>
                    <a:pt x="2717" y="21049"/>
                  </a:cubicBezTo>
                  <a:cubicBezTo>
                    <a:pt x="2125" y="20723"/>
                    <a:pt x="3013" y="20073"/>
                    <a:pt x="3900" y="1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168165" y="6726534"/>
              <a:ext cx="158487" cy="29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04" fill="norm" stroke="1" extrusionOk="0">
                  <a:moveTo>
                    <a:pt x="21004" y="1714"/>
                  </a:moveTo>
                  <a:cubicBezTo>
                    <a:pt x="16796" y="789"/>
                    <a:pt x="12588" y="-137"/>
                    <a:pt x="9082" y="17"/>
                  </a:cubicBezTo>
                  <a:cubicBezTo>
                    <a:pt x="5575" y="172"/>
                    <a:pt x="2770" y="1406"/>
                    <a:pt x="1227" y="3180"/>
                  </a:cubicBezTo>
                  <a:cubicBezTo>
                    <a:pt x="-315" y="4954"/>
                    <a:pt x="-596" y="7269"/>
                    <a:pt x="1508" y="9120"/>
                  </a:cubicBezTo>
                  <a:cubicBezTo>
                    <a:pt x="3612" y="10972"/>
                    <a:pt x="8100" y="12360"/>
                    <a:pt x="10905" y="13286"/>
                  </a:cubicBezTo>
                  <a:cubicBezTo>
                    <a:pt x="13710" y="14212"/>
                    <a:pt x="14833" y="14674"/>
                    <a:pt x="15814" y="15214"/>
                  </a:cubicBezTo>
                  <a:cubicBezTo>
                    <a:pt x="16796" y="15754"/>
                    <a:pt x="17638" y="16372"/>
                    <a:pt x="17918" y="17066"/>
                  </a:cubicBezTo>
                  <a:cubicBezTo>
                    <a:pt x="18199" y="17760"/>
                    <a:pt x="17918" y="18532"/>
                    <a:pt x="17217" y="19149"/>
                  </a:cubicBezTo>
                  <a:cubicBezTo>
                    <a:pt x="16516" y="19766"/>
                    <a:pt x="15394" y="20229"/>
                    <a:pt x="13570" y="20614"/>
                  </a:cubicBezTo>
                  <a:cubicBezTo>
                    <a:pt x="11747" y="21000"/>
                    <a:pt x="9222" y="21309"/>
                    <a:pt x="7259" y="21386"/>
                  </a:cubicBezTo>
                  <a:cubicBezTo>
                    <a:pt x="5295" y="21463"/>
                    <a:pt x="3892" y="21309"/>
                    <a:pt x="3191" y="20846"/>
                  </a:cubicBezTo>
                  <a:cubicBezTo>
                    <a:pt x="2490" y="20383"/>
                    <a:pt x="2490" y="19612"/>
                    <a:pt x="2490" y="18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359684" y="6729477"/>
              <a:ext cx="195568" cy="32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33" fill="norm" stroke="1" extrusionOk="0">
                  <a:moveTo>
                    <a:pt x="21459" y="2204"/>
                  </a:moveTo>
                  <a:cubicBezTo>
                    <a:pt x="21459" y="1503"/>
                    <a:pt x="21459" y="802"/>
                    <a:pt x="20530" y="381"/>
                  </a:cubicBezTo>
                  <a:cubicBezTo>
                    <a:pt x="19601" y="-40"/>
                    <a:pt x="17743" y="-180"/>
                    <a:pt x="15885" y="311"/>
                  </a:cubicBezTo>
                  <a:cubicBezTo>
                    <a:pt x="14027" y="802"/>
                    <a:pt x="12169" y="1924"/>
                    <a:pt x="9962" y="4308"/>
                  </a:cubicBezTo>
                  <a:cubicBezTo>
                    <a:pt x="7756" y="6693"/>
                    <a:pt x="5201" y="10339"/>
                    <a:pt x="3459" y="13004"/>
                  </a:cubicBezTo>
                  <a:cubicBezTo>
                    <a:pt x="1717" y="15669"/>
                    <a:pt x="788" y="17352"/>
                    <a:pt x="324" y="18545"/>
                  </a:cubicBezTo>
                  <a:cubicBezTo>
                    <a:pt x="-141" y="19737"/>
                    <a:pt x="-141" y="20438"/>
                    <a:pt x="556" y="20859"/>
                  </a:cubicBezTo>
                  <a:cubicBezTo>
                    <a:pt x="1253" y="21280"/>
                    <a:pt x="2646" y="21420"/>
                    <a:pt x="6130" y="21280"/>
                  </a:cubicBezTo>
                  <a:cubicBezTo>
                    <a:pt x="9614" y="21139"/>
                    <a:pt x="15188" y="20719"/>
                    <a:pt x="20762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396501" y="691515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771151" y="68643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745751" y="69786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363630" y="6724650"/>
              <a:ext cx="35367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7522" y="0"/>
                  </a:moveTo>
                  <a:cubicBezTo>
                    <a:pt x="14965" y="1298"/>
                    <a:pt x="12409" y="2597"/>
                    <a:pt x="10173" y="3777"/>
                  </a:cubicBezTo>
                  <a:cubicBezTo>
                    <a:pt x="7936" y="4957"/>
                    <a:pt x="6019" y="6020"/>
                    <a:pt x="4805" y="6787"/>
                  </a:cubicBezTo>
                  <a:cubicBezTo>
                    <a:pt x="3590" y="7554"/>
                    <a:pt x="3079" y="8026"/>
                    <a:pt x="3015" y="8498"/>
                  </a:cubicBezTo>
                  <a:cubicBezTo>
                    <a:pt x="2951" y="8970"/>
                    <a:pt x="3335" y="9443"/>
                    <a:pt x="4421" y="9856"/>
                  </a:cubicBezTo>
                  <a:cubicBezTo>
                    <a:pt x="5507" y="10269"/>
                    <a:pt x="7297" y="10623"/>
                    <a:pt x="8575" y="10918"/>
                  </a:cubicBezTo>
                  <a:cubicBezTo>
                    <a:pt x="9853" y="11213"/>
                    <a:pt x="10620" y="11449"/>
                    <a:pt x="11131" y="11862"/>
                  </a:cubicBezTo>
                  <a:cubicBezTo>
                    <a:pt x="11642" y="12275"/>
                    <a:pt x="11898" y="12866"/>
                    <a:pt x="11323" y="13633"/>
                  </a:cubicBezTo>
                  <a:cubicBezTo>
                    <a:pt x="10748" y="14400"/>
                    <a:pt x="9342" y="15344"/>
                    <a:pt x="7808" y="16111"/>
                  </a:cubicBezTo>
                  <a:cubicBezTo>
                    <a:pt x="6274" y="16879"/>
                    <a:pt x="4613" y="17469"/>
                    <a:pt x="3143" y="18000"/>
                  </a:cubicBezTo>
                  <a:cubicBezTo>
                    <a:pt x="1673" y="18531"/>
                    <a:pt x="395" y="19003"/>
                    <a:pt x="76" y="19357"/>
                  </a:cubicBezTo>
                  <a:cubicBezTo>
                    <a:pt x="-244" y="19711"/>
                    <a:pt x="395" y="19948"/>
                    <a:pt x="3143" y="20066"/>
                  </a:cubicBezTo>
                  <a:cubicBezTo>
                    <a:pt x="5891" y="20184"/>
                    <a:pt x="10748" y="20184"/>
                    <a:pt x="14135" y="20420"/>
                  </a:cubicBezTo>
                  <a:cubicBezTo>
                    <a:pt x="17522" y="20656"/>
                    <a:pt x="19439" y="21128"/>
                    <a:pt x="21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952787" y="6731434"/>
              <a:ext cx="173359" cy="32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31" fill="norm" stroke="1" extrusionOk="0">
                  <a:moveTo>
                    <a:pt x="20519" y="2496"/>
                  </a:moveTo>
                  <a:cubicBezTo>
                    <a:pt x="20773" y="1795"/>
                    <a:pt x="21027" y="1093"/>
                    <a:pt x="20519" y="602"/>
                  </a:cubicBezTo>
                  <a:cubicBezTo>
                    <a:pt x="20011" y="112"/>
                    <a:pt x="18740" y="-169"/>
                    <a:pt x="16707" y="112"/>
                  </a:cubicBezTo>
                  <a:cubicBezTo>
                    <a:pt x="14674" y="392"/>
                    <a:pt x="11879" y="1234"/>
                    <a:pt x="8829" y="3478"/>
                  </a:cubicBezTo>
                  <a:cubicBezTo>
                    <a:pt x="5780" y="5722"/>
                    <a:pt x="2476" y="9369"/>
                    <a:pt x="952" y="12244"/>
                  </a:cubicBezTo>
                  <a:cubicBezTo>
                    <a:pt x="-573" y="15119"/>
                    <a:pt x="-319" y="17223"/>
                    <a:pt x="2095" y="18626"/>
                  </a:cubicBezTo>
                  <a:cubicBezTo>
                    <a:pt x="4509" y="20028"/>
                    <a:pt x="9083" y="20730"/>
                    <a:pt x="13658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169330" y="6786033"/>
              <a:ext cx="278222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21509" y="2658"/>
                  </a:moveTo>
                  <a:cubicBezTo>
                    <a:pt x="20854" y="1329"/>
                    <a:pt x="20200" y="0"/>
                    <a:pt x="18318" y="0"/>
                  </a:cubicBezTo>
                  <a:cubicBezTo>
                    <a:pt x="16436" y="0"/>
                    <a:pt x="13327" y="1329"/>
                    <a:pt x="11118" y="2658"/>
                  </a:cubicBezTo>
                  <a:cubicBezTo>
                    <a:pt x="8909" y="3988"/>
                    <a:pt x="7600" y="5317"/>
                    <a:pt x="6782" y="6397"/>
                  </a:cubicBezTo>
                  <a:cubicBezTo>
                    <a:pt x="5964" y="7477"/>
                    <a:pt x="5636" y="8308"/>
                    <a:pt x="5718" y="9055"/>
                  </a:cubicBezTo>
                  <a:cubicBezTo>
                    <a:pt x="5800" y="9803"/>
                    <a:pt x="6291" y="10468"/>
                    <a:pt x="7191" y="10883"/>
                  </a:cubicBezTo>
                  <a:cubicBezTo>
                    <a:pt x="8091" y="11298"/>
                    <a:pt x="9400" y="11465"/>
                    <a:pt x="9645" y="11631"/>
                  </a:cubicBezTo>
                  <a:cubicBezTo>
                    <a:pt x="9891" y="11797"/>
                    <a:pt x="9073" y="11963"/>
                    <a:pt x="7600" y="12628"/>
                  </a:cubicBezTo>
                  <a:cubicBezTo>
                    <a:pt x="6127" y="13292"/>
                    <a:pt x="4000" y="14455"/>
                    <a:pt x="2609" y="15369"/>
                  </a:cubicBezTo>
                  <a:cubicBezTo>
                    <a:pt x="1218" y="16283"/>
                    <a:pt x="564" y="16948"/>
                    <a:pt x="236" y="17778"/>
                  </a:cubicBezTo>
                  <a:cubicBezTo>
                    <a:pt x="-91" y="18609"/>
                    <a:pt x="-91" y="19606"/>
                    <a:pt x="318" y="20271"/>
                  </a:cubicBezTo>
                  <a:cubicBezTo>
                    <a:pt x="727" y="20935"/>
                    <a:pt x="1545" y="21268"/>
                    <a:pt x="4491" y="21434"/>
                  </a:cubicBezTo>
                  <a:cubicBezTo>
                    <a:pt x="7436" y="21600"/>
                    <a:pt x="12509" y="21600"/>
                    <a:pt x="17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478078" y="7073900"/>
              <a:ext cx="1392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00"/>
                    <a:pt x="1783" y="6400"/>
                    <a:pt x="240" y="10000"/>
                  </a:cubicBezTo>
                  <a:cubicBezTo>
                    <a:pt x="-1303" y="13600"/>
                    <a:pt x="4868" y="17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510778" y="6965899"/>
              <a:ext cx="32024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19978" fill="norm" stroke="1" extrusionOk="0">
                  <a:moveTo>
                    <a:pt x="12324" y="5024"/>
                  </a:moveTo>
                  <a:cubicBezTo>
                    <a:pt x="5574" y="1701"/>
                    <a:pt x="-1176" y="-1622"/>
                    <a:pt x="174" y="870"/>
                  </a:cubicBezTo>
                  <a:cubicBezTo>
                    <a:pt x="1524" y="3363"/>
                    <a:pt x="10974" y="11670"/>
                    <a:pt x="20424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356064" y="6669876"/>
              <a:ext cx="148638" cy="10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25" fill="norm" stroke="1" extrusionOk="0">
                  <a:moveTo>
                    <a:pt x="3109" y="3337"/>
                  </a:moveTo>
                  <a:cubicBezTo>
                    <a:pt x="2197" y="5454"/>
                    <a:pt x="1284" y="7572"/>
                    <a:pt x="676" y="10537"/>
                  </a:cubicBezTo>
                  <a:cubicBezTo>
                    <a:pt x="67" y="13501"/>
                    <a:pt x="-237" y="17313"/>
                    <a:pt x="219" y="18372"/>
                  </a:cubicBezTo>
                  <a:cubicBezTo>
                    <a:pt x="676" y="19431"/>
                    <a:pt x="1893" y="17737"/>
                    <a:pt x="3109" y="14560"/>
                  </a:cubicBezTo>
                  <a:cubicBezTo>
                    <a:pt x="4326" y="11384"/>
                    <a:pt x="5543" y="6725"/>
                    <a:pt x="6760" y="3760"/>
                  </a:cubicBezTo>
                  <a:cubicBezTo>
                    <a:pt x="7977" y="796"/>
                    <a:pt x="9194" y="-475"/>
                    <a:pt x="10563" y="160"/>
                  </a:cubicBezTo>
                  <a:cubicBezTo>
                    <a:pt x="11932" y="796"/>
                    <a:pt x="13453" y="3337"/>
                    <a:pt x="15278" y="7149"/>
                  </a:cubicBezTo>
                  <a:cubicBezTo>
                    <a:pt x="17104" y="10960"/>
                    <a:pt x="19233" y="16043"/>
                    <a:pt x="21363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663451" y="6769100"/>
              <a:ext cx="138049" cy="38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544" fill="norm" stroke="1" extrusionOk="0">
                  <a:moveTo>
                    <a:pt x="9529" y="0"/>
                  </a:moveTo>
                  <a:cubicBezTo>
                    <a:pt x="13976" y="4273"/>
                    <a:pt x="18424" y="8545"/>
                    <a:pt x="20012" y="11809"/>
                  </a:cubicBezTo>
                  <a:cubicBezTo>
                    <a:pt x="21600" y="15073"/>
                    <a:pt x="20329" y="17327"/>
                    <a:pt x="17947" y="18930"/>
                  </a:cubicBezTo>
                  <a:cubicBezTo>
                    <a:pt x="15565" y="20532"/>
                    <a:pt x="12071" y="21481"/>
                    <a:pt x="8894" y="21541"/>
                  </a:cubicBezTo>
                  <a:cubicBezTo>
                    <a:pt x="5718" y="21600"/>
                    <a:pt x="2859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765051" y="6575335"/>
              <a:ext cx="215901" cy="13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7491"/>
                  </a:moveTo>
                  <a:cubicBezTo>
                    <a:pt x="424" y="5830"/>
                    <a:pt x="847" y="4168"/>
                    <a:pt x="2647" y="2673"/>
                  </a:cubicBezTo>
                  <a:cubicBezTo>
                    <a:pt x="4447" y="1177"/>
                    <a:pt x="7624" y="-152"/>
                    <a:pt x="9529" y="14"/>
                  </a:cubicBezTo>
                  <a:cubicBezTo>
                    <a:pt x="11435" y="180"/>
                    <a:pt x="12071" y="1842"/>
                    <a:pt x="11965" y="4666"/>
                  </a:cubicBezTo>
                  <a:cubicBezTo>
                    <a:pt x="11859" y="7491"/>
                    <a:pt x="11012" y="11479"/>
                    <a:pt x="10165" y="14470"/>
                  </a:cubicBezTo>
                  <a:cubicBezTo>
                    <a:pt x="9318" y="17460"/>
                    <a:pt x="8471" y="19454"/>
                    <a:pt x="8682" y="20451"/>
                  </a:cubicBezTo>
                  <a:cubicBezTo>
                    <a:pt x="8894" y="21448"/>
                    <a:pt x="10165" y="21448"/>
                    <a:pt x="12494" y="21116"/>
                  </a:cubicBezTo>
                  <a:cubicBezTo>
                    <a:pt x="14824" y="20783"/>
                    <a:pt x="18212" y="20119"/>
                    <a:pt x="21600" y="19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247651" y="6930935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154" y="10884"/>
                    <a:pt x="8308" y="1066"/>
                    <a:pt x="11908" y="84"/>
                  </a:cubicBezTo>
                  <a:cubicBezTo>
                    <a:pt x="15508" y="-898"/>
                    <a:pt x="18554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260351" y="70929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079501" y="670560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60"/>
                    <a:pt x="21600" y="11520"/>
                    <a:pt x="0" y="15120"/>
                  </a:cubicBezTo>
                  <a:cubicBezTo>
                    <a:pt x="21600" y="18720"/>
                    <a:pt x="21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933451" y="6946849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75" y="11670"/>
                    <a:pt x="12150" y="3363"/>
                    <a:pt x="15750" y="870"/>
                  </a:cubicBezTo>
                  <a:cubicBezTo>
                    <a:pt x="19350" y="-1622"/>
                    <a:pt x="20475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953871" y="7052606"/>
              <a:ext cx="138331" cy="24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51" fill="norm" stroke="1" extrusionOk="0">
                  <a:moveTo>
                    <a:pt x="21388" y="4511"/>
                  </a:moveTo>
                  <a:cubicBezTo>
                    <a:pt x="18115" y="2711"/>
                    <a:pt x="14843" y="911"/>
                    <a:pt x="11733" y="281"/>
                  </a:cubicBezTo>
                  <a:cubicBezTo>
                    <a:pt x="8624" y="-349"/>
                    <a:pt x="5679" y="191"/>
                    <a:pt x="3715" y="821"/>
                  </a:cubicBezTo>
                  <a:cubicBezTo>
                    <a:pt x="1752" y="1451"/>
                    <a:pt x="770" y="2171"/>
                    <a:pt x="279" y="2981"/>
                  </a:cubicBezTo>
                  <a:cubicBezTo>
                    <a:pt x="-212" y="3791"/>
                    <a:pt x="-212" y="4691"/>
                    <a:pt x="1588" y="5051"/>
                  </a:cubicBezTo>
                  <a:cubicBezTo>
                    <a:pt x="3388" y="5411"/>
                    <a:pt x="6988" y="5231"/>
                    <a:pt x="10261" y="4871"/>
                  </a:cubicBezTo>
                  <a:cubicBezTo>
                    <a:pt x="13533" y="4511"/>
                    <a:pt x="16479" y="3971"/>
                    <a:pt x="17952" y="4331"/>
                  </a:cubicBezTo>
                  <a:cubicBezTo>
                    <a:pt x="19424" y="4691"/>
                    <a:pt x="19424" y="5951"/>
                    <a:pt x="19097" y="8921"/>
                  </a:cubicBezTo>
                  <a:cubicBezTo>
                    <a:pt x="18770" y="11891"/>
                    <a:pt x="18115" y="16571"/>
                    <a:pt x="17461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377951" y="6974416"/>
              <a:ext cx="1587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0800"/>
                    <a:pt x="2304" y="0"/>
                    <a:pt x="5904" y="0"/>
                  </a:cubicBezTo>
                  <a:cubicBezTo>
                    <a:pt x="9504" y="0"/>
                    <a:pt x="1555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477001" y="6921500"/>
              <a:ext cx="279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3857"/>
                    <a:pt x="3402" y="7714"/>
                    <a:pt x="1087" y="10929"/>
                  </a:cubicBezTo>
                  <a:cubicBezTo>
                    <a:pt x="-1227" y="14143"/>
                    <a:pt x="316" y="16714"/>
                    <a:pt x="4173" y="18386"/>
                  </a:cubicBezTo>
                  <a:cubicBezTo>
                    <a:pt x="8030" y="20057"/>
                    <a:pt x="14202" y="20829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821888" y="683260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714501" y="7039472"/>
              <a:ext cx="1841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736636" y="7106075"/>
              <a:ext cx="88185" cy="19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52" fill="norm" stroke="1" extrusionOk="0">
                  <a:moveTo>
                    <a:pt x="3789" y="2112"/>
                  </a:moveTo>
                  <a:cubicBezTo>
                    <a:pt x="1779" y="1392"/>
                    <a:pt x="-230" y="672"/>
                    <a:pt x="21" y="312"/>
                  </a:cubicBezTo>
                  <a:cubicBezTo>
                    <a:pt x="272" y="-48"/>
                    <a:pt x="2784" y="-48"/>
                    <a:pt x="5296" y="72"/>
                  </a:cubicBezTo>
                  <a:cubicBezTo>
                    <a:pt x="7807" y="192"/>
                    <a:pt x="10319" y="432"/>
                    <a:pt x="12579" y="912"/>
                  </a:cubicBezTo>
                  <a:cubicBezTo>
                    <a:pt x="14840" y="1392"/>
                    <a:pt x="16849" y="2112"/>
                    <a:pt x="17351" y="3072"/>
                  </a:cubicBezTo>
                  <a:cubicBezTo>
                    <a:pt x="17854" y="4032"/>
                    <a:pt x="16849" y="5232"/>
                    <a:pt x="15091" y="6312"/>
                  </a:cubicBezTo>
                  <a:cubicBezTo>
                    <a:pt x="13333" y="7392"/>
                    <a:pt x="10821" y="8352"/>
                    <a:pt x="10821" y="8832"/>
                  </a:cubicBezTo>
                  <a:cubicBezTo>
                    <a:pt x="10821" y="9312"/>
                    <a:pt x="13333" y="9312"/>
                    <a:pt x="15593" y="9672"/>
                  </a:cubicBezTo>
                  <a:cubicBezTo>
                    <a:pt x="17854" y="10032"/>
                    <a:pt x="19863" y="10752"/>
                    <a:pt x="20617" y="12312"/>
                  </a:cubicBezTo>
                  <a:cubicBezTo>
                    <a:pt x="21370" y="13872"/>
                    <a:pt x="20868" y="16272"/>
                    <a:pt x="17854" y="17952"/>
                  </a:cubicBezTo>
                  <a:cubicBezTo>
                    <a:pt x="14840" y="19632"/>
                    <a:pt x="9314" y="20592"/>
                    <a:pt x="3789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885951" y="7111999"/>
              <a:ext cx="158751" cy="15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0"/>
                  </a:moveTo>
                  <a:cubicBezTo>
                    <a:pt x="19008" y="1200"/>
                    <a:pt x="16416" y="2400"/>
                    <a:pt x="14112" y="5250"/>
                  </a:cubicBezTo>
                  <a:cubicBezTo>
                    <a:pt x="11808" y="8100"/>
                    <a:pt x="9792" y="12600"/>
                    <a:pt x="8928" y="15600"/>
                  </a:cubicBezTo>
                  <a:cubicBezTo>
                    <a:pt x="8064" y="18600"/>
                    <a:pt x="8352" y="20100"/>
                    <a:pt x="9216" y="20850"/>
                  </a:cubicBezTo>
                  <a:cubicBezTo>
                    <a:pt x="10080" y="21600"/>
                    <a:pt x="11520" y="21600"/>
                    <a:pt x="12816" y="21000"/>
                  </a:cubicBezTo>
                  <a:cubicBezTo>
                    <a:pt x="14112" y="20400"/>
                    <a:pt x="15264" y="19200"/>
                    <a:pt x="15120" y="18300"/>
                  </a:cubicBezTo>
                  <a:cubicBezTo>
                    <a:pt x="14976" y="17400"/>
                    <a:pt x="13536" y="16800"/>
                    <a:pt x="10800" y="15900"/>
                  </a:cubicBezTo>
                  <a:cubicBezTo>
                    <a:pt x="8064" y="15000"/>
                    <a:pt x="4032" y="13800"/>
                    <a:pt x="0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197101" y="7066986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334684" y="6959600"/>
              <a:ext cx="2116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35"/>
                    <a:pt x="0" y="8471"/>
                    <a:pt x="0" y="12071"/>
                  </a:cubicBezTo>
                  <a:cubicBezTo>
                    <a:pt x="0" y="15671"/>
                    <a:pt x="10800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743201" y="684530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9"/>
                    <a:pt x="7200" y="10017"/>
                    <a:pt x="3600" y="13617"/>
                  </a:cubicBezTo>
                  <a:cubicBezTo>
                    <a:pt x="0" y="17217"/>
                    <a:pt x="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594121" y="7072679"/>
              <a:ext cx="22528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028" fill="norm" stroke="1" extrusionOk="0">
                  <a:moveTo>
                    <a:pt x="886" y="21028"/>
                  </a:moveTo>
                  <a:cubicBezTo>
                    <a:pt x="286" y="15628"/>
                    <a:pt x="-314" y="10228"/>
                    <a:pt x="186" y="6178"/>
                  </a:cubicBezTo>
                  <a:cubicBezTo>
                    <a:pt x="686" y="2128"/>
                    <a:pt x="2286" y="-572"/>
                    <a:pt x="5986" y="103"/>
                  </a:cubicBezTo>
                  <a:cubicBezTo>
                    <a:pt x="9686" y="778"/>
                    <a:pt x="15486" y="4828"/>
                    <a:pt x="21286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616201" y="7166156"/>
              <a:ext cx="98045" cy="18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58" fill="norm" stroke="1" extrusionOk="0">
                  <a:moveTo>
                    <a:pt x="5515" y="343"/>
                  </a:moveTo>
                  <a:cubicBezTo>
                    <a:pt x="7813" y="101"/>
                    <a:pt x="10111" y="-142"/>
                    <a:pt x="12179" y="101"/>
                  </a:cubicBezTo>
                  <a:cubicBezTo>
                    <a:pt x="14247" y="343"/>
                    <a:pt x="16085" y="1071"/>
                    <a:pt x="17464" y="2042"/>
                  </a:cubicBezTo>
                  <a:cubicBezTo>
                    <a:pt x="18843" y="3013"/>
                    <a:pt x="19762" y="4227"/>
                    <a:pt x="18613" y="5683"/>
                  </a:cubicBezTo>
                  <a:cubicBezTo>
                    <a:pt x="17464" y="7139"/>
                    <a:pt x="14247" y="8838"/>
                    <a:pt x="13787" y="9809"/>
                  </a:cubicBezTo>
                  <a:cubicBezTo>
                    <a:pt x="13328" y="10779"/>
                    <a:pt x="15626" y="11022"/>
                    <a:pt x="17464" y="11629"/>
                  </a:cubicBezTo>
                  <a:cubicBezTo>
                    <a:pt x="19302" y="12236"/>
                    <a:pt x="20681" y="13206"/>
                    <a:pt x="21140" y="14298"/>
                  </a:cubicBezTo>
                  <a:cubicBezTo>
                    <a:pt x="21600" y="15391"/>
                    <a:pt x="21140" y="16604"/>
                    <a:pt x="17464" y="17818"/>
                  </a:cubicBezTo>
                  <a:cubicBezTo>
                    <a:pt x="13787" y="19031"/>
                    <a:pt x="6894" y="20245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804657" y="7188200"/>
              <a:ext cx="90945" cy="13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88" fill="norm" stroke="1" extrusionOk="0">
                  <a:moveTo>
                    <a:pt x="21092" y="0"/>
                  </a:moveTo>
                  <a:cubicBezTo>
                    <a:pt x="18637" y="0"/>
                    <a:pt x="16183" y="0"/>
                    <a:pt x="12747" y="2326"/>
                  </a:cubicBezTo>
                  <a:cubicBezTo>
                    <a:pt x="9310" y="4652"/>
                    <a:pt x="4892" y="9305"/>
                    <a:pt x="2437" y="12794"/>
                  </a:cubicBezTo>
                  <a:cubicBezTo>
                    <a:pt x="-17" y="16283"/>
                    <a:pt x="-508" y="18609"/>
                    <a:pt x="474" y="19938"/>
                  </a:cubicBezTo>
                  <a:cubicBezTo>
                    <a:pt x="1456" y="21268"/>
                    <a:pt x="3910" y="21600"/>
                    <a:pt x="6119" y="21268"/>
                  </a:cubicBezTo>
                  <a:cubicBezTo>
                    <a:pt x="8328" y="20935"/>
                    <a:pt x="10292" y="19938"/>
                    <a:pt x="10783" y="18609"/>
                  </a:cubicBezTo>
                  <a:cubicBezTo>
                    <a:pt x="11274" y="17280"/>
                    <a:pt x="10292" y="15618"/>
                    <a:pt x="8328" y="15120"/>
                  </a:cubicBezTo>
                  <a:cubicBezTo>
                    <a:pt x="6365" y="14622"/>
                    <a:pt x="3419" y="15286"/>
                    <a:pt x="474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429001" y="7042513"/>
              <a:ext cx="177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314" y="11918"/>
                    <a:pt x="4629" y="3818"/>
                    <a:pt x="8229" y="1118"/>
                  </a:cubicBezTo>
                  <a:cubicBezTo>
                    <a:pt x="11829" y="-1582"/>
                    <a:pt x="167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441701" y="71755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5840"/>
                    <a:pt x="5891" y="10080"/>
                    <a:pt x="9491" y="6480"/>
                  </a:cubicBezTo>
                  <a:cubicBezTo>
                    <a:pt x="13091" y="2880"/>
                    <a:pt x="173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956051" y="6902450"/>
              <a:ext cx="980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937"/>
                    <a:pt x="21600" y="9874"/>
                    <a:pt x="19440" y="13474"/>
                  </a:cubicBezTo>
                  <a:cubicBezTo>
                    <a:pt x="17280" y="17074"/>
                    <a:pt x="864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013151" y="6915150"/>
              <a:ext cx="2096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20309" y="0"/>
                    <a:pt x="19229" y="0"/>
                    <a:pt x="17501" y="971"/>
                  </a:cubicBezTo>
                  <a:cubicBezTo>
                    <a:pt x="15773" y="1943"/>
                    <a:pt x="13397" y="3886"/>
                    <a:pt x="10805" y="6514"/>
                  </a:cubicBezTo>
                  <a:cubicBezTo>
                    <a:pt x="8213" y="9143"/>
                    <a:pt x="5405" y="12457"/>
                    <a:pt x="3461" y="14800"/>
                  </a:cubicBezTo>
                  <a:cubicBezTo>
                    <a:pt x="1517" y="17143"/>
                    <a:pt x="437" y="18514"/>
                    <a:pt x="113" y="19486"/>
                  </a:cubicBezTo>
                  <a:cubicBezTo>
                    <a:pt x="-211" y="20457"/>
                    <a:pt x="221" y="21029"/>
                    <a:pt x="6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135703" y="7091741"/>
              <a:ext cx="169599" cy="28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48" fill="norm" stroke="1" extrusionOk="0">
                  <a:moveTo>
                    <a:pt x="21367" y="1029"/>
                  </a:moveTo>
                  <a:cubicBezTo>
                    <a:pt x="20300" y="559"/>
                    <a:pt x="19234" y="90"/>
                    <a:pt x="18034" y="11"/>
                  </a:cubicBezTo>
                  <a:cubicBezTo>
                    <a:pt x="16834" y="-67"/>
                    <a:pt x="15500" y="246"/>
                    <a:pt x="13367" y="1655"/>
                  </a:cubicBezTo>
                  <a:cubicBezTo>
                    <a:pt x="11234" y="3063"/>
                    <a:pt x="8300" y="5568"/>
                    <a:pt x="5900" y="8307"/>
                  </a:cubicBezTo>
                  <a:cubicBezTo>
                    <a:pt x="3500" y="11046"/>
                    <a:pt x="1634" y="14020"/>
                    <a:pt x="700" y="16211"/>
                  </a:cubicBezTo>
                  <a:cubicBezTo>
                    <a:pt x="-233" y="18403"/>
                    <a:pt x="-233" y="19811"/>
                    <a:pt x="700" y="20594"/>
                  </a:cubicBezTo>
                  <a:cubicBezTo>
                    <a:pt x="1634" y="21376"/>
                    <a:pt x="3500" y="21533"/>
                    <a:pt x="5900" y="21142"/>
                  </a:cubicBezTo>
                  <a:cubicBezTo>
                    <a:pt x="8300" y="20750"/>
                    <a:pt x="11234" y="19811"/>
                    <a:pt x="13100" y="19029"/>
                  </a:cubicBezTo>
                  <a:cubicBezTo>
                    <a:pt x="14967" y="18246"/>
                    <a:pt x="15767" y="17620"/>
                    <a:pt x="16300" y="16837"/>
                  </a:cubicBezTo>
                  <a:cubicBezTo>
                    <a:pt x="16834" y="16055"/>
                    <a:pt x="17100" y="15116"/>
                    <a:pt x="15767" y="14411"/>
                  </a:cubicBezTo>
                  <a:cubicBezTo>
                    <a:pt x="14434" y="13707"/>
                    <a:pt x="11500" y="13237"/>
                    <a:pt x="8834" y="13394"/>
                  </a:cubicBezTo>
                  <a:cubicBezTo>
                    <a:pt x="6167" y="13550"/>
                    <a:pt x="3767" y="14333"/>
                    <a:pt x="1367" y="15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822951" y="1917699"/>
              <a:ext cx="469901" cy="441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0"/>
                  </a:moveTo>
                  <a:cubicBezTo>
                    <a:pt x="21405" y="269"/>
                    <a:pt x="21211" y="538"/>
                    <a:pt x="20870" y="818"/>
                  </a:cubicBezTo>
                  <a:cubicBezTo>
                    <a:pt x="20530" y="1098"/>
                    <a:pt x="20043" y="1388"/>
                    <a:pt x="19800" y="1745"/>
                  </a:cubicBezTo>
                  <a:cubicBezTo>
                    <a:pt x="19557" y="2102"/>
                    <a:pt x="19557" y="2527"/>
                    <a:pt x="19605" y="2946"/>
                  </a:cubicBezTo>
                  <a:cubicBezTo>
                    <a:pt x="19654" y="3365"/>
                    <a:pt x="19751" y="3779"/>
                    <a:pt x="19605" y="4173"/>
                  </a:cubicBezTo>
                  <a:cubicBezTo>
                    <a:pt x="19459" y="4566"/>
                    <a:pt x="19070" y="4939"/>
                    <a:pt x="18632" y="5338"/>
                  </a:cubicBezTo>
                  <a:cubicBezTo>
                    <a:pt x="18195" y="5737"/>
                    <a:pt x="17708" y="6161"/>
                    <a:pt x="17173" y="6601"/>
                  </a:cubicBezTo>
                  <a:cubicBezTo>
                    <a:pt x="16638" y="7041"/>
                    <a:pt x="16054" y="7497"/>
                    <a:pt x="15568" y="7906"/>
                  </a:cubicBezTo>
                  <a:cubicBezTo>
                    <a:pt x="15081" y="8315"/>
                    <a:pt x="14692" y="8677"/>
                    <a:pt x="14303" y="9040"/>
                  </a:cubicBezTo>
                  <a:cubicBezTo>
                    <a:pt x="13914" y="9402"/>
                    <a:pt x="13524" y="9765"/>
                    <a:pt x="13086" y="10158"/>
                  </a:cubicBezTo>
                  <a:cubicBezTo>
                    <a:pt x="12649" y="10551"/>
                    <a:pt x="12162" y="10976"/>
                    <a:pt x="11676" y="11401"/>
                  </a:cubicBezTo>
                  <a:cubicBezTo>
                    <a:pt x="11189" y="11825"/>
                    <a:pt x="10703" y="12250"/>
                    <a:pt x="10314" y="12643"/>
                  </a:cubicBezTo>
                  <a:cubicBezTo>
                    <a:pt x="9924" y="13037"/>
                    <a:pt x="9632" y="13399"/>
                    <a:pt x="9389" y="13767"/>
                  </a:cubicBezTo>
                  <a:cubicBezTo>
                    <a:pt x="9146" y="14134"/>
                    <a:pt x="8951" y="14507"/>
                    <a:pt x="8708" y="14875"/>
                  </a:cubicBezTo>
                  <a:cubicBezTo>
                    <a:pt x="8465" y="15242"/>
                    <a:pt x="8173" y="15605"/>
                    <a:pt x="7832" y="15988"/>
                  </a:cubicBezTo>
                  <a:cubicBezTo>
                    <a:pt x="7492" y="16371"/>
                    <a:pt x="7103" y="16775"/>
                    <a:pt x="6665" y="17153"/>
                  </a:cubicBezTo>
                  <a:cubicBezTo>
                    <a:pt x="6227" y="17531"/>
                    <a:pt x="5741" y="17883"/>
                    <a:pt x="5303" y="18230"/>
                  </a:cubicBezTo>
                  <a:cubicBezTo>
                    <a:pt x="4865" y="18576"/>
                    <a:pt x="4476" y="18918"/>
                    <a:pt x="4135" y="19265"/>
                  </a:cubicBezTo>
                  <a:cubicBezTo>
                    <a:pt x="3795" y="19612"/>
                    <a:pt x="3503" y="19964"/>
                    <a:pt x="3065" y="20311"/>
                  </a:cubicBezTo>
                  <a:cubicBezTo>
                    <a:pt x="2627" y="20658"/>
                    <a:pt x="2043" y="20999"/>
                    <a:pt x="1703" y="21196"/>
                  </a:cubicBezTo>
                  <a:cubicBezTo>
                    <a:pt x="1362" y="21393"/>
                    <a:pt x="1265" y="21445"/>
                    <a:pt x="1070" y="21496"/>
                  </a:cubicBezTo>
                  <a:cubicBezTo>
                    <a:pt x="876" y="21548"/>
                    <a:pt x="584" y="21600"/>
                    <a:pt x="389" y="21590"/>
                  </a:cubicBezTo>
                  <a:cubicBezTo>
                    <a:pt x="195" y="21579"/>
                    <a:pt x="97" y="2150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0661151" y="2089150"/>
              <a:ext cx="25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53"/>
                    <a:pt x="7200" y="7906"/>
                    <a:pt x="10800" y="11506"/>
                  </a:cubicBezTo>
                  <a:cubicBezTo>
                    <a:pt x="14400" y="15106"/>
                    <a:pt x="18000" y="183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0795661" y="2151127"/>
              <a:ext cx="166385" cy="25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57" fill="norm" stroke="1" extrusionOk="0">
                  <a:moveTo>
                    <a:pt x="20912" y="2806"/>
                  </a:moveTo>
                  <a:cubicBezTo>
                    <a:pt x="21182" y="1913"/>
                    <a:pt x="21452" y="1021"/>
                    <a:pt x="20912" y="485"/>
                  </a:cubicBezTo>
                  <a:cubicBezTo>
                    <a:pt x="20372" y="-50"/>
                    <a:pt x="19022" y="-229"/>
                    <a:pt x="16592" y="396"/>
                  </a:cubicBezTo>
                  <a:cubicBezTo>
                    <a:pt x="14162" y="1021"/>
                    <a:pt x="10652" y="2449"/>
                    <a:pt x="8492" y="3609"/>
                  </a:cubicBezTo>
                  <a:cubicBezTo>
                    <a:pt x="6332" y="4769"/>
                    <a:pt x="5522" y="5662"/>
                    <a:pt x="5657" y="6376"/>
                  </a:cubicBezTo>
                  <a:cubicBezTo>
                    <a:pt x="5792" y="7090"/>
                    <a:pt x="6872" y="7626"/>
                    <a:pt x="8087" y="7983"/>
                  </a:cubicBezTo>
                  <a:cubicBezTo>
                    <a:pt x="9302" y="8340"/>
                    <a:pt x="10652" y="8518"/>
                    <a:pt x="10922" y="8964"/>
                  </a:cubicBezTo>
                  <a:cubicBezTo>
                    <a:pt x="11192" y="9411"/>
                    <a:pt x="10382" y="10125"/>
                    <a:pt x="8762" y="11107"/>
                  </a:cubicBezTo>
                  <a:cubicBezTo>
                    <a:pt x="7142" y="12088"/>
                    <a:pt x="4712" y="13338"/>
                    <a:pt x="3092" y="14409"/>
                  </a:cubicBezTo>
                  <a:cubicBezTo>
                    <a:pt x="1472" y="15480"/>
                    <a:pt x="662" y="16373"/>
                    <a:pt x="257" y="17444"/>
                  </a:cubicBezTo>
                  <a:cubicBezTo>
                    <a:pt x="-148" y="18515"/>
                    <a:pt x="-148" y="19764"/>
                    <a:pt x="797" y="20478"/>
                  </a:cubicBezTo>
                  <a:cubicBezTo>
                    <a:pt x="1742" y="21192"/>
                    <a:pt x="3632" y="21371"/>
                    <a:pt x="6737" y="21192"/>
                  </a:cubicBezTo>
                  <a:cubicBezTo>
                    <a:pt x="9842" y="21014"/>
                    <a:pt x="14162" y="20478"/>
                    <a:pt x="18482" y="19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1004051" y="236220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1023101" y="2273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865293" y="2038350"/>
              <a:ext cx="11970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05" y="6171"/>
                  </a:moveTo>
                  <a:cubicBezTo>
                    <a:pt x="968" y="8743"/>
                    <a:pt x="-169" y="11314"/>
                    <a:pt x="20" y="11314"/>
                  </a:cubicBezTo>
                  <a:cubicBezTo>
                    <a:pt x="210" y="11314"/>
                    <a:pt x="1726" y="8743"/>
                    <a:pt x="3620" y="5914"/>
                  </a:cubicBezTo>
                  <a:cubicBezTo>
                    <a:pt x="5515" y="3086"/>
                    <a:pt x="7789" y="0"/>
                    <a:pt x="9873" y="0"/>
                  </a:cubicBezTo>
                  <a:cubicBezTo>
                    <a:pt x="11957" y="0"/>
                    <a:pt x="13852" y="3086"/>
                    <a:pt x="15747" y="7200"/>
                  </a:cubicBezTo>
                  <a:cubicBezTo>
                    <a:pt x="17642" y="11314"/>
                    <a:pt x="19536" y="16457"/>
                    <a:pt x="214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124701" y="2057400"/>
              <a:ext cx="980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165"/>
                    <a:pt x="17280" y="10330"/>
                    <a:pt x="19440" y="13930"/>
                  </a:cubicBezTo>
                  <a:cubicBezTo>
                    <a:pt x="21600" y="17530"/>
                    <a:pt x="17280" y="1956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686551" y="2533599"/>
              <a:ext cx="444501" cy="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21" fill="norm" stroke="1" extrusionOk="0">
                  <a:moveTo>
                    <a:pt x="0" y="16243"/>
                  </a:moveTo>
                  <a:cubicBezTo>
                    <a:pt x="3394" y="18043"/>
                    <a:pt x="6789" y="19843"/>
                    <a:pt x="10080" y="16243"/>
                  </a:cubicBezTo>
                  <a:cubicBezTo>
                    <a:pt x="13371" y="12643"/>
                    <a:pt x="16560" y="3643"/>
                    <a:pt x="18463" y="943"/>
                  </a:cubicBezTo>
                  <a:cubicBezTo>
                    <a:pt x="20366" y="-1757"/>
                    <a:pt x="20983" y="1843"/>
                    <a:pt x="21600" y="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851651" y="26289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1636"/>
                    <a:pt x="7579" y="3273"/>
                    <a:pt x="11179" y="6873"/>
                  </a:cubicBezTo>
                  <a:cubicBezTo>
                    <a:pt x="14779" y="10473"/>
                    <a:pt x="18189" y="160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0938001" y="2660650"/>
              <a:ext cx="8510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600" fill="norm" stroke="1" extrusionOk="0">
                  <a:moveTo>
                    <a:pt x="21181" y="0"/>
                  </a:moveTo>
                  <a:cubicBezTo>
                    <a:pt x="16440" y="4483"/>
                    <a:pt x="11698" y="8966"/>
                    <a:pt x="8274" y="12226"/>
                  </a:cubicBezTo>
                  <a:cubicBezTo>
                    <a:pt x="4849" y="15487"/>
                    <a:pt x="2742" y="17525"/>
                    <a:pt x="1425" y="19053"/>
                  </a:cubicBezTo>
                  <a:cubicBezTo>
                    <a:pt x="108" y="20581"/>
                    <a:pt x="-419" y="21600"/>
                    <a:pt x="371" y="21600"/>
                  </a:cubicBezTo>
                  <a:cubicBezTo>
                    <a:pt x="1161" y="21600"/>
                    <a:pt x="3269" y="20581"/>
                    <a:pt x="5376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1048501" y="28130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1058998" y="2730499"/>
              <a:ext cx="34499" cy="5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8" h="20558" fill="norm" stroke="1" extrusionOk="0">
                  <a:moveTo>
                    <a:pt x="19249" y="2592"/>
                  </a:moveTo>
                  <a:cubicBezTo>
                    <a:pt x="13249" y="3456"/>
                    <a:pt x="7249" y="4320"/>
                    <a:pt x="3649" y="6912"/>
                  </a:cubicBezTo>
                  <a:cubicBezTo>
                    <a:pt x="49" y="9504"/>
                    <a:pt x="-1151" y="13824"/>
                    <a:pt x="1249" y="16848"/>
                  </a:cubicBezTo>
                  <a:cubicBezTo>
                    <a:pt x="3649" y="19872"/>
                    <a:pt x="9649" y="21600"/>
                    <a:pt x="13849" y="19872"/>
                  </a:cubicBezTo>
                  <a:cubicBezTo>
                    <a:pt x="18049" y="18144"/>
                    <a:pt x="20449" y="12960"/>
                    <a:pt x="19249" y="9072"/>
                  </a:cubicBezTo>
                  <a:cubicBezTo>
                    <a:pt x="18049" y="5184"/>
                    <a:pt x="13249" y="2592"/>
                    <a:pt x="8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270751" y="2432050"/>
              <a:ext cx="133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1315201" y="2425700"/>
              <a:ext cx="101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18"/>
                    <a:pt x="17100" y="436"/>
                    <a:pt x="13500" y="3164"/>
                  </a:cubicBezTo>
                  <a:cubicBezTo>
                    <a:pt x="9900" y="5891"/>
                    <a:pt x="4950" y="11127"/>
                    <a:pt x="2475" y="14618"/>
                  </a:cubicBezTo>
                  <a:cubicBezTo>
                    <a:pt x="0" y="18109"/>
                    <a:pt x="0" y="19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607301" y="2260600"/>
              <a:ext cx="444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719398" y="2317750"/>
              <a:ext cx="113563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00" fill="norm" stroke="1" extrusionOk="0">
                  <a:moveTo>
                    <a:pt x="11012" y="0"/>
                  </a:moveTo>
                  <a:cubicBezTo>
                    <a:pt x="9048" y="400"/>
                    <a:pt x="7085" y="800"/>
                    <a:pt x="5121" y="2800"/>
                  </a:cubicBezTo>
                  <a:cubicBezTo>
                    <a:pt x="3158" y="4800"/>
                    <a:pt x="1194" y="8400"/>
                    <a:pt x="408" y="11800"/>
                  </a:cubicBezTo>
                  <a:cubicBezTo>
                    <a:pt x="-377" y="15200"/>
                    <a:pt x="16" y="18400"/>
                    <a:pt x="1194" y="20000"/>
                  </a:cubicBezTo>
                  <a:cubicBezTo>
                    <a:pt x="2372" y="21600"/>
                    <a:pt x="4336" y="21600"/>
                    <a:pt x="7674" y="20000"/>
                  </a:cubicBezTo>
                  <a:cubicBezTo>
                    <a:pt x="11012" y="18400"/>
                    <a:pt x="15725" y="15200"/>
                    <a:pt x="18278" y="12600"/>
                  </a:cubicBezTo>
                  <a:cubicBezTo>
                    <a:pt x="20830" y="10000"/>
                    <a:pt x="21223" y="8000"/>
                    <a:pt x="21027" y="6000"/>
                  </a:cubicBezTo>
                  <a:cubicBezTo>
                    <a:pt x="20830" y="4000"/>
                    <a:pt x="20045" y="2000"/>
                    <a:pt x="19063" y="1800"/>
                  </a:cubicBezTo>
                  <a:cubicBezTo>
                    <a:pt x="18081" y="1600"/>
                    <a:pt x="16903" y="3200"/>
                    <a:pt x="15725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860750" y="2331772"/>
              <a:ext cx="143015" cy="11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0662" fill="norm" stroke="1" extrusionOk="0">
                  <a:moveTo>
                    <a:pt x="9472" y="5447"/>
                  </a:moveTo>
                  <a:cubicBezTo>
                    <a:pt x="9472" y="3552"/>
                    <a:pt x="9472" y="1658"/>
                    <a:pt x="8690" y="710"/>
                  </a:cubicBezTo>
                  <a:cubicBezTo>
                    <a:pt x="7907" y="-237"/>
                    <a:pt x="6342" y="-237"/>
                    <a:pt x="4933" y="710"/>
                  </a:cubicBezTo>
                  <a:cubicBezTo>
                    <a:pt x="3525" y="1658"/>
                    <a:pt x="2272" y="3552"/>
                    <a:pt x="1333" y="6774"/>
                  </a:cubicBezTo>
                  <a:cubicBezTo>
                    <a:pt x="394" y="9995"/>
                    <a:pt x="-232" y="14542"/>
                    <a:pt x="81" y="17384"/>
                  </a:cubicBezTo>
                  <a:cubicBezTo>
                    <a:pt x="394" y="20226"/>
                    <a:pt x="1646" y="21363"/>
                    <a:pt x="5246" y="20226"/>
                  </a:cubicBezTo>
                  <a:cubicBezTo>
                    <a:pt x="8846" y="19089"/>
                    <a:pt x="14794" y="15679"/>
                    <a:pt x="17925" y="13026"/>
                  </a:cubicBezTo>
                  <a:cubicBezTo>
                    <a:pt x="21055" y="10374"/>
                    <a:pt x="21368" y="8479"/>
                    <a:pt x="21055" y="6774"/>
                  </a:cubicBezTo>
                  <a:cubicBezTo>
                    <a:pt x="20742" y="5068"/>
                    <a:pt x="19803" y="3552"/>
                    <a:pt x="16829" y="3174"/>
                  </a:cubicBezTo>
                  <a:cubicBezTo>
                    <a:pt x="13855" y="2795"/>
                    <a:pt x="8846" y="3552"/>
                    <a:pt x="3838" y="4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0594194" y="3568700"/>
              <a:ext cx="6914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232" fill="norm" stroke="1" extrusionOk="0">
                  <a:moveTo>
                    <a:pt x="8818" y="0"/>
                  </a:moveTo>
                  <a:cubicBezTo>
                    <a:pt x="14218" y="5459"/>
                    <a:pt x="19618" y="10919"/>
                    <a:pt x="16918" y="14716"/>
                  </a:cubicBezTo>
                  <a:cubicBezTo>
                    <a:pt x="14218" y="18514"/>
                    <a:pt x="3418" y="20651"/>
                    <a:pt x="718" y="21125"/>
                  </a:cubicBezTo>
                  <a:cubicBezTo>
                    <a:pt x="-1982" y="21600"/>
                    <a:pt x="3418" y="20413"/>
                    <a:pt x="8818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0642101" y="3594100"/>
              <a:ext cx="825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140"/>
                    <a:pt x="11631" y="8280"/>
                    <a:pt x="8308" y="11430"/>
                  </a:cubicBezTo>
                  <a:cubicBezTo>
                    <a:pt x="4985" y="14580"/>
                    <a:pt x="3323" y="16740"/>
                    <a:pt x="2215" y="18270"/>
                  </a:cubicBezTo>
                  <a:cubicBezTo>
                    <a:pt x="1108" y="19800"/>
                    <a:pt x="554" y="20700"/>
                    <a:pt x="277" y="21150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0699251" y="3703229"/>
              <a:ext cx="120195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8" fill="norm" stroke="1" extrusionOk="0">
                  <a:moveTo>
                    <a:pt x="10055" y="2496"/>
                  </a:moveTo>
                  <a:cubicBezTo>
                    <a:pt x="11172" y="1623"/>
                    <a:pt x="12290" y="751"/>
                    <a:pt x="13966" y="314"/>
                  </a:cubicBezTo>
                  <a:cubicBezTo>
                    <a:pt x="15641" y="-122"/>
                    <a:pt x="17876" y="-122"/>
                    <a:pt x="19366" y="423"/>
                  </a:cubicBezTo>
                  <a:cubicBezTo>
                    <a:pt x="20855" y="969"/>
                    <a:pt x="21600" y="2060"/>
                    <a:pt x="20855" y="3587"/>
                  </a:cubicBezTo>
                  <a:cubicBezTo>
                    <a:pt x="20110" y="5114"/>
                    <a:pt x="17876" y="7078"/>
                    <a:pt x="16014" y="8387"/>
                  </a:cubicBezTo>
                  <a:cubicBezTo>
                    <a:pt x="14152" y="9696"/>
                    <a:pt x="12662" y="10351"/>
                    <a:pt x="12848" y="11005"/>
                  </a:cubicBezTo>
                  <a:cubicBezTo>
                    <a:pt x="13034" y="11660"/>
                    <a:pt x="14897" y="12314"/>
                    <a:pt x="16386" y="13078"/>
                  </a:cubicBezTo>
                  <a:cubicBezTo>
                    <a:pt x="17876" y="13842"/>
                    <a:pt x="18993" y="14714"/>
                    <a:pt x="19738" y="15805"/>
                  </a:cubicBezTo>
                  <a:cubicBezTo>
                    <a:pt x="20483" y="16896"/>
                    <a:pt x="20855" y="18205"/>
                    <a:pt x="17503" y="19187"/>
                  </a:cubicBezTo>
                  <a:cubicBezTo>
                    <a:pt x="14152" y="20169"/>
                    <a:pt x="7076" y="20823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477001" y="3961836"/>
              <a:ext cx="362223" cy="3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609" fill="norm" stroke="1" extrusionOk="0">
                  <a:moveTo>
                    <a:pt x="0" y="20609"/>
                  </a:moveTo>
                  <a:cubicBezTo>
                    <a:pt x="3767" y="17909"/>
                    <a:pt x="7535" y="15209"/>
                    <a:pt x="10800" y="12509"/>
                  </a:cubicBezTo>
                  <a:cubicBezTo>
                    <a:pt x="14065" y="9809"/>
                    <a:pt x="16828" y="7109"/>
                    <a:pt x="18649" y="4409"/>
                  </a:cubicBezTo>
                  <a:cubicBezTo>
                    <a:pt x="20470" y="1709"/>
                    <a:pt x="21349" y="-991"/>
                    <a:pt x="21474" y="359"/>
                  </a:cubicBezTo>
                  <a:cubicBezTo>
                    <a:pt x="21600" y="1709"/>
                    <a:pt x="20972" y="7109"/>
                    <a:pt x="20344" y="1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0635701" y="4089905"/>
              <a:ext cx="119609" cy="18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90" fill="norm" stroke="1" extrusionOk="0">
                  <a:moveTo>
                    <a:pt x="1107" y="3582"/>
                  </a:moveTo>
                  <a:cubicBezTo>
                    <a:pt x="375" y="2369"/>
                    <a:pt x="-357" y="1155"/>
                    <a:pt x="192" y="549"/>
                  </a:cubicBezTo>
                  <a:cubicBezTo>
                    <a:pt x="741" y="-58"/>
                    <a:pt x="2572" y="-58"/>
                    <a:pt x="4402" y="63"/>
                  </a:cubicBezTo>
                  <a:cubicBezTo>
                    <a:pt x="6233" y="185"/>
                    <a:pt x="8063" y="427"/>
                    <a:pt x="10077" y="1155"/>
                  </a:cubicBezTo>
                  <a:cubicBezTo>
                    <a:pt x="12090" y="1884"/>
                    <a:pt x="14287" y="3097"/>
                    <a:pt x="15019" y="4311"/>
                  </a:cubicBezTo>
                  <a:cubicBezTo>
                    <a:pt x="15751" y="5524"/>
                    <a:pt x="15019" y="6738"/>
                    <a:pt x="13921" y="7708"/>
                  </a:cubicBezTo>
                  <a:cubicBezTo>
                    <a:pt x="12823" y="8679"/>
                    <a:pt x="11358" y="9407"/>
                    <a:pt x="11541" y="9893"/>
                  </a:cubicBezTo>
                  <a:cubicBezTo>
                    <a:pt x="11724" y="10378"/>
                    <a:pt x="13555" y="10621"/>
                    <a:pt x="15202" y="11106"/>
                  </a:cubicBezTo>
                  <a:cubicBezTo>
                    <a:pt x="16850" y="11591"/>
                    <a:pt x="18314" y="12320"/>
                    <a:pt x="19412" y="13412"/>
                  </a:cubicBezTo>
                  <a:cubicBezTo>
                    <a:pt x="20511" y="14504"/>
                    <a:pt x="21243" y="15960"/>
                    <a:pt x="20145" y="17295"/>
                  </a:cubicBezTo>
                  <a:cubicBezTo>
                    <a:pt x="19046" y="18630"/>
                    <a:pt x="16118" y="19843"/>
                    <a:pt x="13372" y="20571"/>
                  </a:cubicBezTo>
                  <a:cubicBezTo>
                    <a:pt x="10626" y="21299"/>
                    <a:pt x="8063" y="21542"/>
                    <a:pt x="5867" y="21299"/>
                  </a:cubicBezTo>
                  <a:cubicBezTo>
                    <a:pt x="3670" y="21057"/>
                    <a:pt x="1840" y="20329"/>
                    <a:pt x="1107" y="19358"/>
                  </a:cubicBezTo>
                  <a:cubicBezTo>
                    <a:pt x="375" y="18387"/>
                    <a:pt x="741" y="17173"/>
                    <a:pt x="1107" y="15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0946901" y="388620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082"/>
                    <a:pt x="12600" y="10165"/>
                    <a:pt x="16200" y="13765"/>
                  </a:cubicBezTo>
                  <a:cubicBezTo>
                    <a:pt x="19800" y="17365"/>
                    <a:pt x="207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0978651" y="3898900"/>
              <a:ext cx="44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109557" y="3816349"/>
              <a:ext cx="2784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086"/>
                    <a:pt x="4867" y="6171"/>
                    <a:pt x="1782" y="9771"/>
                  </a:cubicBezTo>
                  <a:cubicBezTo>
                    <a:pt x="-1304" y="13371"/>
                    <a:pt x="239" y="1748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164388" y="3850430"/>
              <a:ext cx="83874" cy="5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541" fill="norm" stroke="1" extrusionOk="0">
                  <a:moveTo>
                    <a:pt x="16990" y="3919"/>
                  </a:moveTo>
                  <a:cubicBezTo>
                    <a:pt x="14356" y="3119"/>
                    <a:pt x="11722" y="2319"/>
                    <a:pt x="8825" y="2319"/>
                  </a:cubicBezTo>
                  <a:cubicBezTo>
                    <a:pt x="5927" y="2319"/>
                    <a:pt x="2766" y="3119"/>
                    <a:pt x="1185" y="5919"/>
                  </a:cubicBezTo>
                  <a:cubicBezTo>
                    <a:pt x="-395" y="8719"/>
                    <a:pt x="-395" y="13519"/>
                    <a:pt x="1185" y="16319"/>
                  </a:cubicBezTo>
                  <a:cubicBezTo>
                    <a:pt x="2766" y="19119"/>
                    <a:pt x="5927" y="19919"/>
                    <a:pt x="8825" y="20319"/>
                  </a:cubicBezTo>
                  <a:cubicBezTo>
                    <a:pt x="11722" y="20719"/>
                    <a:pt x="14356" y="20719"/>
                    <a:pt x="16464" y="19119"/>
                  </a:cubicBezTo>
                  <a:cubicBezTo>
                    <a:pt x="18571" y="17519"/>
                    <a:pt x="20151" y="14319"/>
                    <a:pt x="20678" y="10319"/>
                  </a:cubicBezTo>
                  <a:cubicBezTo>
                    <a:pt x="21205" y="6319"/>
                    <a:pt x="20678" y="1519"/>
                    <a:pt x="19098" y="319"/>
                  </a:cubicBezTo>
                  <a:cubicBezTo>
                    <a:pt x="17517" y="-881"/>
                    <a:pt x="14883" y="1519"/>
                    <a:pt x="12249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291247" y="3829050"/>
              <a:ext cx="91159" cy="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119" fill="norm" stroke="1" extrusionOk="0">
                  <a:moveTo>
                    <a:pt x="15512" y="5891"/>
                  </a:moveTo>
                  <a:cubicBezTo>
                    <a:pt x="13112" y="5891"/>
                    <a:pt x="10712" y="5891"/>
                    <a:pt x="8072" y="6873"/>
                  </a:cubicBezTo>
                  <a:cubicBezTo>
                    <a:pt x="5432" y="7855"/>
                    <a:pt x="2552" y="9818"/>
                    <a:pt x="1112" y="12273"/>
                  </a:cubicBezTo>
                  <a:cubicBezTo>
                    <a:pt x="-328" y="14727"/>
                    <a:pt x="-328" y="17673"/>
                    <a:pt x="872" y="19391"/>
                  </a:cubicBezTo>
                  <a:cubicBezTo>
                    <a:pt x="2072" y="21109"/>
                    <a:pt x="4472" y="21600"/>
                    <a:pt x="8072" y="20618"/>
                  </a:cubicBezTo>
                  <a:cubicBezTo>
                    <a:pt x="11672" y="19636"/>
                    <a:pt x="16472" y="17182"/>
                    <a:pt x="18872" y="14482"/>
                  </a:cubicBezTo>
                  <a:cubicBezTo>
                    <a:pt x="21272" y="11782"/>
                    <a:pt x="21272" y="8836"/>
                    <a:pt x="18872" y="6382"/>
                  </a:cubicBezTo>
                  <a:cubicBezTo>
                    <a:pt x="16472" y="3927"/>
                    <a:pt x="11672" y="1964"/>
                    <a:pt x="6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670801" y="3864156"/>
              <a:ext cx="1143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600" y="1118"/>
                    <a:pt x="11200" y="-1582"/>
                    <a:pt x="14800" y="1118"/>
                  </a:cubicBezTo>
                  <a:cubicBezTo>
                    <a:pt x="18400" y="3818"/>
                    <a:pt x="20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1677151" y="396240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2115301" y="377190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2191971" y="3791313"/>
              <a:ext cx="83815" cy="9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0460" fill="norm" stroke="1" extrusionOk="0">
                  <a:moveTo>
                    <a:pt x="14107" y="1273"/>
                  </a:moveTo>
                  <a:cubicBezTo>
                    <a:pt x="11473" y="373"/>
                    <a:pt x="8839" y="-527"/>
                    <a:pt x="6468" y="373"/>
                  </a:cubicBezTo>
                  <a:cubicBezTo>
                    <a:pt x="4098" y="1273"/>
                    <a:pt x="1990" y="3973"/>
                    <a:pt x="937" y="6448"/>
                  </a:cubicBezTo>
                  <a:cubicBezTo>
                    <a:pt x="-117" y="8923"/>
                    <a:pt x="-117" y="11173"/>
                    <a:pt x="146" y="13423"/>
                  </a:cubicBezTo>
                  <a:cubicBezTo>
                    <a:pt x="410" y="15673"/>
                    <a:pt x="937" y="17923"/>
                    <a:pt x="3044" y="19273"/>
                  </a:cubicBezTo>
                  <a:cubicBezTo>
                    <a:pt x="5151" y="20623"/>
                    <a:pt x="8839" y="21073"/>
                    <a:pt x="12527" y="19273"/>
                  </a:cubicBezTo>
                  <a:cubicBezTo>
                    <a:pt x="16215" y="17473"/>
                    <a:pt x="19903" y="13423"/>
                    <a:pt x="20693" y="10723"/>
                  </a:cubicBezTo>
                  <a:cubicBezTo>
                    <a:pt x="21483" y="8023"/>
                    <a:pt x="19376" y="6673"/>
                    <a:pt x="16742" y="6223"/>
                  </a:cubicBezTo>
                  <a:cubicBezTo>
                    <a:pt x="14107" y="5773"/>
                    <a:pt x="10946" y="6223"/>
                    <a:pt x="9366" y="7573"/>
                  </a:cubicBezTo>
                  <a:cubicBezTo>
                    <a:pt x="7785" y="8923"/>
                    <a:pt x="7785" y="11173"/>
                    <a:pt x="7785" y="13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2300509" y="3829755"/>
              <a:ext cx="102995" cy="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0880" fill="norm" stroke="1" extrusionOk="0">
                  <a:moveTo>
                    <a:pt x="11223" y="1440"/>
                  </a:moveTo>
                  <a:cubicBezTo>
                    <a:pt x="9106" y="360"/>
                    <a:pt x="6988" y="-720"/>
                    <a:pt x="5082" y="630"/>
                  </a:cubicBezTo>
                  <a:cubicBezTo>
                    <a:pt x="3176" y="1980"/>
                    <a:pt x="1482" y="5760"/>
                    <a:pt x="635" y="9000"/>
                  </a:cubicBezTo>
                  <a:cubicBezTo>
                    <a:pt x="-212" y="12240"/>
                    <a:pt x="-212" y="14940"/>
                    <a:pt x="635" y="17100"/>
                  </a:cubicBezTo>
                  <a:cubicBezTo>
                    <a:pt x="1482" y="19260"/>
                    <a:pt x="3176" y="20880"/>
                    <a:pt x="6353" y="20880"/>
                  </a:cubicBezTo>
                  <a:cubicBezTo>
                    <a:pt x="9529" y="20880"/>
                    <a:pt x="14188" y="19260"/>
                    <a:pt x="17153" y="17370"/>
                  </a:cubicBezTo>
                  <a:cubicBezTo>
                    <a:pt x="20117" y="15480"/>
                    <a:pt x="21388" y="13320"/>
                    <a:pt x="20117" y="10080"/>
                  </a:cubicBezTo>
                  <a:cubicBezTo>
                    <a:pt x="18847" y="6840"/>
                    <a:pt x="15035" y="2520"/>
                    <a:pt x="11859" y="1440"/>
                  </a:cubicBezTo>
                  <a:cubicBezTo>
                    <a:pt x="8682" y="360"/>
                    <a:pt x="6141" y="2520"/>
                    <a:pt x="3600" y="4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2013701" y="4013200"/>
              <a:ext cx="336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6200"/>
                    <a:pt x="2717" y="10800"/>
                    <a:pt x="6317" y="7200"/>
                  </a:cubicBezTo>
                  <a:cubicBezTo>
                    <a:pt x="9917" y="3600"/>
                    <a:pt x="157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2107025" y="4103801"/>
              <a:ext cx="127276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59" fill="norm" stroke="1" extrusionOk="0">
                  <a:moveTo>
                    <a:pt x="18085" y="913"/>
                  </a:moveTo>
                  <a:cubicBezTo>
                    <a:pt x="16691" y="386"/>
                    <a:pt x="15297" y="-141"/>
                    <a:pt x="12336" y="35"/>
                  </a:cubicBezTo>
                  <a:cubicBezTo>
                    <a:pt x="9375" y="210"/>
                    <a:pt x="4846" y="1088"/>
                    <a:pt x="2407" y="1966"/>
                  </a:cubicBezTo>
                  <a:cubicBezTo>
                    <a:pt x="-32" y="2844"/>
                    <a:pt x="-380" y="3722"/>
                    <a:pt x="317" y="4161"/>
                  </a:cubicBezTo>
                  <a:cubicBezTo>
                    <a:pt x="1014" y="4600"/>
                    <a:pt x="2755" y="4600"/>
                    <a:pt x="5543" y="4161"/>
                  </a:cubicBezTo>
                  <a:cubicBezTo>
                    <a:pt x="8330" y="3722"/>
                    <a:pt x="12162" y="2844"/>
                    <a:pt x="14949" y="2142"/>
                  </a:cubicBezTo>
                  <a:cubicBezTo>
                    <a:pt x="17736" y="1439"/>
                    <a:pt x="19478" y="913"/>
                    <a:pt x="20349" y="1088"/>
                  </a:cubicBezTo>
                  <a:cubicBezTo>
                    <a:pt x="21220" y="1264"/>
                    <a:pt x="21220" y="2142"/>
                    <a:pt x="19826" y="4688"/>
                  </a:cubicBezTo>
                  <a:cubicBezTo>
                    <a:pt x="18433" y="7235"/>
                    <a:pt x="15646" y="11449"/>
                    <a:pt x="14252" y="14522"/>
                  </a:cubicBezTo>
                  <a:cubicBezTo>
                    <a:pt x="12859" y="17596"/>
                    <a:pt x="12859" y="19527"/>
                    <a:pt x="1285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350001" y="46863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371944" y="4698999"/>
              <a:ext cx="92358" cy="24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3" fill="norm" stroke="1" extrusionOk="0">
                  <a:moveTo>
                    <a:pt x="21420" y="0"/>
                  </a:moveTo>
                  <a:cubicBezTo>
                    <a:pt x="17493" y="4469"/>
                    <a:pt x="13565" y="8938"/>
                    <a:pt x="10375" y="12103"/>
                  </a:cubicBezTo>
                  <a:cubicBezTo>
                    <a:pt x="7184" y="15269"/>
                    <a:pt x="4729" y="17131"/>
                    <a:pt x="3011" y="18528"/>
                  </a:cubicBezTo>
                  <a:cubicBezTo>
                    <a:pt x="1293" y="19924"/>
                    <a:pt x="311" y="20855"/>
                    <a:pt x="65" y="21228"/>
                  </a:cubicBezTo>
                  <a:cubicBezTo>
                    <a:pt x="-180" y="21600"/>
                    <a:pt x="311" y="21414"/>
                    <a:pt x="802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470651" y="474980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25"/>
                    <a:pt x="12000" y="11250"/>
                    <a:pt x="9360" y="14625"/>
                  </a:cubicBezTo>
                  <a:cubicBezTo>
                    <a:pt x="6720" y="18000"/>
                    <a:pt x="6240" y="19125"/>
                    <a:pt x="6960" y="20025"/>
                  </a:cubicBezTo>
                  <a:cubicBezTo>
                    <a:pt x="7680" y="20925"/>
                    <a:pt x="9600" y="21600"/>
                    <a:pt x="11760" y="21600"/>
                  </a:cubicBezTo>
                  <a:cubicBezTo>
                    <a:pt x="13920" y="21600"/>
                    <a:pt x="16320" y="20925"/>
                    <a:pt x="18240" y="20025"/>
                  </a:cubicBezTo>
                  <a:cubicBezTo>
                    <a:pt x="20160" y="19125"/>
                    <a:pt x="21600" y="18000"/>
                    <a:pt x="20640" y="17325"/>
                  </a:cubicBezTo>
                  <a:cubicBezTo>
                    <a:pt x="19680" y="16650"/>
                    <a:pt x="16320" y="16425"/>
                    <a:pt x="12480" y="17212"/>
                  </a:cubicBezTo>
                  <a:cubicBezTo>
                    <a:pt x="8640" y="18000"/>
                    <a:pt x="432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235701" y="5022850"/>
              <a:ext cx="311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3" y="20400"/>
                    <a:pt x="6465" y="19200"/>
                    <a:pt x="10065" y="15600"/>
                  </a:cubicBezTo>
                  <a:cubicBezTo>
                    <a:pt x="13665" y="12000"/>
                    <a:pt x="17633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325395" y="5112255"/>
              <a:ext cx="107157" cy="12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8" fill="norm" stroke="1" extrusionOk="0">
                  <a:moveTo>
                    <a:pt x="21441" y="962"/>
                  </a:moveTo>
                  <a:cubicBezTo>
                    <a:pt x="17206" y="614"/>
                    <a:pt x="12970" y="265"/>
                    <a:pt x="9794" y="91"/>
                  </a:cubicBezTo>
                  <a:cubicBezTo>
                    <a:pt x="6617" y="-83"/>
                    <a:pt x="4500" y="-83"/>
                    <a:pt x="3017" y="788"/>
                  </a:cubicBezTo>
                  <a:cubicBezTo>
                    <a:pt x="1535" y="1659"/>
                    <a:pt x="688" y="3401"/>
                    <a:pt x="265" y="5491"/>
                  </a:cubicBezTo>
                  <a:cubicBezTo>
                    <a:pt x="-159" y="7582"/>
                    <a:pt x="-159" y="10020"/>
                    <a:pt x="900" y="11240"/>
                  </a:cubicBezTo>
                  <a:cubicBezTo>
                    <a:pt x="1959" y="12459"/>
                    <a:pt x="4076" y="12459"/>
                    <a:pt x="6194" y="12807"/>
                  </a:cubicBezTo>
                  <a:cubicBezTo>
                    <a:pt x="8312" y="13156"/>
                    <a:pt x="10429" y="13852"/>
                    <a:pt x="11065" y="15420"/>
                  </a:cubicBezTo>
                  <a:cubicBezTo>
                    <a:pt x="11700" y="16988"/>
                    <a:pt x="10853" y="19427"/>
                    <a:pt x="9159" y="20472"/>
                  </a:cubicBezTo>
                  <a:cubicBezTo>
                    <a:pt x="7465" y="21517"/>
                    <a:pt x="4923" y="21169"/>
                    <a:pt x="2382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661151" y="493395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667501" y="4940300"/>
              <a:ext cx="635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240"/>
                    <a:pt x="10080" y="6480"/>
                    <a:pt x="6480" y="10080"/>
                  </a:cubicBezTo>
                  <a:cubicBezTo>
                    <a:pt x="2880" y="13680"/>
                    <a:pt x="144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817457" y="4857750"/>
              <a:ext cx="2784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868498" y="4884856"/>
              <a:ext cx="66249" cy="6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072" fill="norm" stroke="1" extrusionOk="0">
                  <a:moveTo>
                    <a:pt x="20317" y="5363"/>
                  </a:moveTo>
                  <a:cubicBezTo>
                    <a:pt x="17045" y="4708"/>
                    <a:pt x="13772" y="4054"/>
                    <a:pt x="10499" y="4381"/>
                  </a:cubicBezTo>
                  <a:cubicBezTo>
                    <a:pt x="7227" y="4708"/>
                    <a:pt x="3954" y="6017"/>
                    <a:pt x="1990" y="8308"/>
                  </a:cubicBezTo>
                  <a:cubicBezTo>
                    <a:pt x="27" y="10599"/>
                    <a:pt x="-628" y="13872"/>
                    <a:pt x="681" y="15836"/>
                  </a:cubicBezTo>
                  <a:cubicBezTo>
                    <a:pt x="1990" y="17799"/>
                    <a:pt x="5263" y="18454"/>
                    <a:pt x="8536" y="17799"/>
                  </a:cubicBezTo>
                  <a:cubicBezTo>
                    <a:pt x="11808" y="17145"/>
                    <a:pt x="15081" y="15181"/>
                    <a:pt x="17372" y="12563"/>
                  </a:cubicBezTo>
                  <a:cubicBezTo>
                    <a:pt x="19663" y="9945"/>
                    <a:pt x="20972" y="6672"/>
                    <a:pt x="20317" y="4054"/>
                  </a:cubicBezTo>
                  <a:cubicBezTo>
                    <a:pt x="19663" y="1436"/>
                    <a:pt x="17045" y="-528"/>
                    <a:pt x="14427" y="127"/>
                  </a:cubicBezTo>
                  <a:cubicBezTo>
                    <a:pt x="11808" y="781"/>
                    <a:pt x="9190" y="4054"/>
                    <a:pt x="7881" y="7981"/>
                  </a:cubicBezTo>
                  <a:cubicBezTo>
                    <a:pt x="6572" y="11908"/>
                    <a:pt x="6572" y="16490"/>
                    <a:pt x="6572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978651" y="4883149"/>
              <a:ext cx="77259" cy="6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18" fill="norm" stroke="1" extrusionOk="0">
                  <a:moveTo>
                    <a:pt x="11937" y="7855"/>
                  </a:moveTo>
                  <a:cubicBezTo>
                    <a:pt x="9095" y="6545"/>
                    <a:pt x="6253" y="5236"/>
                    <a:pt x="3979" y="6218"/>
                  </a:cubicBezTo>
                  <a:cubicBezTo>
                    <a:pt x="1705" y="7200"/>
                    <a:pt x="0" y="10473"/>
                    <a:pt x="0" y="13418"/>
                  </a:cubicBezTo>
                  <a:cubicBezTo>
                    <a:pt x="0" y="16364"/>
                    <a:pt x="1705" y="18982"/>
                    <a:pt x="3979" y="20291"/>
                  </a:cubicBezTo>
                  <a:cubicBezTo>
                    <a:pt x="6253" y="21600"/>
                    <a:pt x="9095" y="21600"/>
                    <a:pt x="11937" y="20618"/>
                  </a:cubicBezTo>
                  <a:cubicBezTo>
                    <a:pt x="14779" y="19636"/>
                    <a:pt x="17621" y="17673"/>
                    <a:pt x="19326" y="15055"/>
                  </a:cubicBezTo>
                  <a:cubicBezTo>
                    <a:pt x="21032" y="12436"/>
                    <a:pt x="21600" y="9164"/>
                    <a:pt x="18758" y="6545"/>
                  </a:cubicBezTo>
                  <a:cubicBezTo>
                    <a:pt x="15916" y="3927"/>
                    <a:pt x="9663" y="1964"/>
                    <a:pt x="3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1448551" y="49339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1461251" y="50038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286501" y="5168900"/>
              <a:ext cx="2095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4533"/>
                    <a:pt x="8291" y="9067"/>
                    <a:pt x="11891" y="12667"/>
                  </a:cubicBezTo>
                  <a:cubicBezTo>
                    <a:pt x="15491" y="16267"/>
                    <a:pt x="18545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794501" y="4883150"/>
              <a:ext cx="1968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5184"/>
                    <a:pt x="9755" y="10368"/>
                    <a:pt x="13355" y="13968"/>
                  </a:cubicBezTo>
                  <a:cubicBezTo>
                    <a:pt x="16955" y="17568"/>
                    <a:pt x="19277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902451" y="4668838"/>
              <a:ext cx="152401" cy="11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418"/>
                  </a:moveTo>
                  <a:cubicBezTo>
                    <a:pt x="900" y="2847"/>
                    <a:pt x="1800" y="1276"/>
                    <a:pt x="3000" y="490"/>
                  </a:cubicBezTo>
                  <a:cubicBezTo>
                    <a:pt x="4200" y="-295"/>
                    <a:pt x="5700" y="-295"/>
                    <a:pt x="7050" y="1669"/>
                  </a:cubicBezTo>
                  <a:cubicBezTo>
                    <a:pt x="8400" y="3632"/>
                    <a:pt x="9600" y="7560"/>
                    <a:pt x="9750" y="10309"/>
                  </a:cubicBezTo>
                  <a:cubicBezTo>
                    <a:pt x="9900" y="13058"/>
                    <a:pt x="9000" y="14629"/>
                    <a:pt x="7950" y="16003"/>
                  </a:cubicBezTo>
                  <a:cubicBezTo>
                    <a:pt x="6900" y="17378"/>
                    <a:pt x="5700" y="18556"/>
                    <a:pt x="5850" y="19538"/>
                  </a:cubicBezTo>
                  <a:cubicBezTo>
                    <a:pt x="6000" y="20520"/>
                    <a:pt x="7500" y="21305"/>
                    <a:pt x="10350" y="21305"/>
                  </a:cubicBezTo>
                  <a:cubicBezTo>
                    <a:pt x="13200" y="21305"/>
                    <a:pt x="17400" y="20520"/>
                    <a:pt x="21600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1048501" y="4683306"/>
              <a:ext cx="74918" cy="7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638" fill="norm" stroke="1" extrusionOk="0">
                  <a:moveTo>
                    <a:pt x="19800" y="804"/>
                  </a:moveTo>
                  <a:cubicBezTo>
                    <a:pt x="16800" y="235"/>
                    <a:pt x="13800" y="-333"/>
                    <a:pt x="11100" y="235"/>
                  </a:cubicBezTo>
                  <a:cubicBezTo>
                    <a:pt x="8400" y="804"/>
                    <a:pt x="6000" y="2509"/>
                    <a:pt x="4200" y="4783"/>
                  </a:cubicBezTo>
                  <a:cubicBezTo>
                    <a:pt x="2400" y="7056"/>
                    <a:pt x="1200" y="9899"/>
                    <a:pt x="3000" y="13025"/>
                  </a:cubicBezTo>
                  <a:cubicBezTo>
                    <a:pt x="4800" y="16151"/>
                    <a:pt x="9600" y="19562"/>
                    <a:pt x="13200" y="20414"/>
                  </a:cubicBezTo>
                  <a:cubicBezTo>
                    <a:pt x="16800" y="21267"/>
                    <a:pt x="19200" y="19562"/>
                    <a:pt x="20400" y="17288"/>
                  </a:cubicBezTo>
                  <a:cubicBezTo>
                    <a:pt x="21600" y="15014"/>
                    <a:pt x="21600" y="12172"/>
                    <a:pt x="19800" y="10467"/>
                  </a:cubicBezTo>
                  <a:cubicBezTo>
                    <a:pt x="18000" y="8762"/>
                    <a:pt x="14400" y="8193"/>
                    <a:pt x="10800" y="8193"/>
                  </a:cubicBezTo>
                  <a:cubicBezTo>
                    <a:pt x="7200" y="8193"/>
                    <a:pt x="3600" y="8762"/>
                    <a:pt x="0" y="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975601" y="471804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2016606" y="4731692"/>
              <a:ext cx="101550" cy="12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194" fill="norm" stroke="1" extrusionOk="0">
                  <a:moveTo>
                    <a:pt x="9975" y="2000"/>
                  </a:moveTo>
                  <a:cubicBezTo>
                    <a:pt x="8212" y="920"/>
                    <a:pt x="6448" y="-160"/>
                    <a:pt x="4905" y="20"/>
                  </a:cubicBezTo>
                  <a:cubicBezTo>
                    <a:pt x="3363" y="200"/>
                    <a:pt x="2040" y="1640"/>
                    <a:pt x="1158" y="4520"/>
                  </a:cubicBezTo>
                  <a:cubicBezTo>
                    <a:pt x="277" y="7400"/>
                    <a:pt x="-164" y="11720"/>
                    <a:pt x="56" y="14780"/>
                  </a:cubicBezTo>
                  <a:cubicBezTo>
                    <a:pt x="277" y="17840"/>
                    <a:pt x="1158" y="19640"/>
                    <a:pt x="2701" y="20540"/>
                  </a:cubicBezTo>
                  <a:cubicBezTo>
                    <a:pt x="4244" y="21440"/>
                    <a:pt x="6448" y="21440"/>
                    <a:pt x="9534" y="20360"/>
                  </a:cubicBezTo>
                  <a:cubicBezTo>
                    <a:pt x="12620" y="19280"/>
                    <a:pt x="16587" y="17120"/>
                    <a:pt x="18791" y="14780"/>
                  </a:cubicBezTo>
                  <a:cubicBezTo>
                    <a:pt x="20995" y="12440"/>
                    <a:pt x="21436" y="9920"/>
                    <a:pt x="20995" y="7760"/>
                  </a:cubicBezTo>
                  <a:cubicBezTo>
                    <a:pt x="20554" y="5600"/>
                    <a:pt x="19232" y="3800"/>
                    <a:pt x="17248" y="2900"/>
                  </a:cubicBezTo>
                  <a:cubicBezTo>
                    <a:pt x="15265" y="2000"/>
                    <a:pt x="12620" y="2000"/>
                    <a:pt x="11738" y="2900"/>
                  </a:cubicBezTo>
                  <a:cubicBezTo>
                    <a:pt x="10856" y="3800"/>
                    <a:pt x="11738" y="5600"/>
                    <a:pt x="12620" y="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2096251" y="4724400"/>
              <a:ext cx="146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400"/>
                    <a:pt x="15339" y="4800"/>
                    <a:pt x="11739" y="8400"/>
                  </a:cubicBezTo>
                  <a:cubicBezTo>
                    <a:pt x="8139" y="12000"/>
                    <a:pt x="407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2172451" y="4877594"/>
              <a:ext cx="154918" cy="19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3" fill="norm" stroke="1" extrusionOk="0">
                  <a:moveTo>
                    <a:pt x="9632" y="3326"/>
                  </a:moveTo>
                  <a:cubicBezTo>
                    <a:pt x="9924" y="2189"/>
                    <a:pt x="10216" y="1052"/>
                    <a:pt x="11384" y="483"/>
                  </a:cubicBezTo>
                  <a:cubicBezTo>
                    <a:pt x="12551" y="-85"/>
                    <a:pt x="14595" y="-85"/>
                    <a:pt x="16346" y="142"/>
                  </a:cubicBezTo>
                  <a:cubicBezTo>
                    <a:pt x="18097" y="370"/>
                    <a:pt x="19557" y="824"/>
                    <a:pt x="20432" y="1620"/>
                  </a:cubicBezTo>
                  <a:cubicBezTo>
                    <a:pt x="21308" y="2416"/>
                    <a:pt x="21600" y="3553"/>
                    <a:pt x="21162" y="4462"/>
                  </a:cubicBezTo>
                  <a:cubicBezTo>
                    <a:pt x="20724" y="5372"/>
                    <a:pt x="19557" y="6054"/>
                    <a:pt x="18389" y="6736"/>
                  </a:cubicBezTo>
                  <a:cubicBezTo>
                    <a:pt x="17222" y="7418"/>
                    <a:pt x="16054" y="8100"/>
                    <a:pt x="14741" y="8555"/>
                  </a:cubicBezTo>
                  <a:cubicBezTo>
                    <a:pt x="13427" y="9010"/>
                    <a:pt x="11968" y="9237"/>
                    <a:pt x="11968" y="9351"/>
                  </a:cubicBezTo>
                  <a:cubicBezTo>
                    <a:pt x="11968" y="9464"/>
                    <a:pt x="13427" y="9464"/>
                    <a:pt x="14886" y="9806"/>
                  </a:cubicBezTo>
                  <a:cubicBezTo>
                    <a:pt x="16346" y="10147"/>
                    <a:pt x="17805" y="10829"/>
                    <a:pt x="18973" y="12193"/>
                  </a:cubicBezTo>
                  <a:cubicBezTo>
                    <a:pt x="20141" y="13557"/>
                    <a:pt x="21016" y="15603"/>
                    <a:pt x="19411" y="17309"/>
                  </a:cubicBezTo>
                  <a:cubicBezTo>
                    <a:pt x="17805" y="19014"/>
                    <a:pt x="13719" y="20378"/>
                    <a:pt x="10070" y="20947"/>
                  </a:cubicBezTo>
                  <a:cubicBezTo>
                    <a:pt x="6422" y="21515"/>
                    <a:pt x="3211" y="21288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280151" y="56134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330951" y="5638800"/>
              <a:ext cx="63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46"/>
                    <a:pt x="15840" y="8492"/>
                    <a:pt x="12240" y="12092"/>
                  </a:cubicBezTo>
                  <a:cubicBezTo>
                    <a:pt x="8640" y="15692"/>
                    <a:pt x="432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0438901" y="5683250"/>
              <a:ext cx="82559" cy="202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3" fill="norm" stroke="1" extrusionOk="0">
                  <a:moveTo>
                    <a:pt x="21060" y="0"/>
                  </a:moveTo>
                  <a:cubicBezTo>
                    <a:pt x="16200" y="2475"/>
                    <a:pt x="11340" y="4950"/>
                    <a:pt x="8100" y="7987"/>
                  </a:cubicBezTo>
                  <a:cubicBezTo>
                    <a:pt x="4860" y="11025"/>
                    <a:pt x="3240" y="14625"/>
                    <a:pt x="2700" y="16987"/>
                  </a:cubicBezTo>
                  <a:cubicBezTo>
                    <a:pt x="2160" y="19350"/>
                    <a:pt x="2700" y="20475"/>
                    <a:pt x="4320" y="21037"/>
                  </a:cubicBezTo>
                  <a:cubicBezTo>
                    <a:pt x="5940" y="21600"/>
                    <a:pt x="8640" y="21600"/>
                    <a:pt x="11340" y="21262"/>
                  </a:cubicBezTo>
                  <a:cubicBezTo>
                    <a:pt x="14040" y="20925"/>
                    <a:pt x="16740" y="20250"/>
                    <a:pt x="18630" y="19238"/>
                  </a:cubicBezTo>
                  <a:cubicBezTo>
                    <a:pt x="20520" y="18225"/>
                    <a:pt x="21600" y="16875"/>
                    <a:pt x="20790" y="16088"/>
                  </a:cubicBezTo>
                  <a:cubicBezTo>
                    <a:pt x="19980" y="15300"/>
                    <a:pt x="17280" y="15075"/>
                    <a:pt x="13500" y="15525"/>
                  </a:cubicBezTo>
                  <a:cubicBezTo>
                    <a:pt x="9720" y="15975"/>
                    <a:pt x="4860" y="17100"/>
                    <a:pt x="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0191251" y="5973042"/>
              <a:ext cx="377879" cy="5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844" fill="norm" stroke="1" extrusionOk="0">
                  <a:moveTo>
                    <a:pt x="0" y="20844"/>
                  </a:moveTo>
                  <a:cubicBezTo>
                    <a:pt x="4103" y="16690"/>
                    <a:pt x="8206" y="12536"/>
                    <a:pt x="11464" y="9213"/>
                  </a:cubicBezTo>
                  <a:cubicBezTo>
                    <a:pt x="14722" y="5890"/>
                    <a:pt x="17135" y="3398"/>
                    <a:pt x="18825" y="1736"/>
                  </a:cubicBezTo>
                  <a:cubicBezTo>
                    <a:pt x="20514" y="75"/>
                    <a:pt x="21479" y="-756"/>
                    <a:pt x="21540" y="906"/>
                  </a:cubicBezTo>
                  <a:cubicBezTo>
                    <a:pt x="21600" y="2567"/>
                    <a:pt x="20755" y="6721"/>
                    <a:pt x="19911" y="1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0375401" y="6056677"/>
              <a:ext cx="190501" cy="11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431"/>
                  </a:moveTo>
                  <a:cubicBezTo>
                    <a:pt x="1200" y="631"/>
                    <a:pt x="2400" y="-169"/>
                    <a:pt x="3480" y="31"/>
                  </a:cubicBezTo>
                  <a:cubicBezTo>
                    <a:pt x="4560" y="231"/>
                    <a:pt x="5520" y="1431"/>
                    <a:pt x="5880" y="4031"/>
                  </a:cubicBezTo>
                  <a:cubicBezTo>
                    <a:pt x="6240" y="6631"/>
                    <a:pt x="6000" y="10631"/>
                    <a:pt x="5040" y="13831"/>
                  </a:cubicBezTo>
                  <a:cubicBezTo>
                    <a:pt x="4080" y="17031"/>
                    <a:pt x="2400" y="19431"/>
                    <a:pt x="2400" y="20431"/>
                  </a:cubicBezTo>
                  <a:cubicBezTo>
                    <a:pt x="2400" y="21431"/>
                    <a:pt x="4080" y="21031"/>
                    <a:pt x="6960" y="19831"/>
                  </a:cubicBezTo>
                  <a:cubicBezTo>
                    <a:pt x="9840" y="18631"/>
                    <a:pt x="13920" y="16631"/>
                    <a:pt x="16560" y="14831"/>
                  </a:cubicBezTo>
                  <a:cubicBezTo>
                    <a:pt x="19200" y="13031"/>
                    <a:pt x="20400" y="11431"/>
                    <a:pt x="21600" y="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0629401" y="5848350"/>
              <a:ext cx="1079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114"/>
                    <a:pt x="10165" y="8229"/>
                    <a:pt x="13765" y="11829"/>
                  </a:cubicBezTo>
                  <a:cubicBezTo>
                    <a:pt x="17365" y="15429"/>
                    <a:pt x="19482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0667501" y="5835650"/>
              <a:ext cx="69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0838951" y="57721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0940529" y="5789155"/>
              <a:ext cx="45018" cy="8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21055" fill="norm" stroke="1" extrusionOk="0">
                  <a:moveTo>
                    <a:pt x="14096" y="6831"/>
                  </a:moveTo>
                  <a:cubicBezTo>
                    <a:pt x="10340" y="5250"/>
                    <a:pt x="6583" y="3670"/>
                    <a:pt x="3766" y="4196"/>
                  </a:cubicBezTo>
                  <a:cubicBezTo>
                    <a:pt x="948" y="4723"/>
                    <a:pt x="-930" y="7357"/>
                    <a:pt x="479" y="9201"/>
                  </a:cubicBezTo>
                  <a:cubicBezTo>
                    <a:pt x="1887" y="11045"/>
                    <a:pt x="6583" y="12099"/>
                    <a:pt x="10809" y="11572"/>
                  </a:cubicBezTo>
                  <a:cubicBezTo>
                    <a:pt x="15035" y="11045"/>
                    <a:pt x="18792" y="8938"/>
                    <a:pt x="19731" y="6567"/>
                  </a:cubicBezTo>
                  <a:cubicBezTo>
                    <a:pt x="20670" y="4196"/>
                    <a:pt x="18792" y="1562"/>
                    <a:pt x="15505" y="509"/>
                  </a:cubicBezTo>
                  <a:cubicBezTo>
                    <a:pt x="12218" y="-545"/>
                    <a:pt x="7522" y="-18"/>
                    <a:pt x="5174" y="2616"/>
                  </a:cubicBezTo>
                  <a:cubicBezTo>
                    <a:pt x="2827" y="5250"/>
                    <a:pt x="2827" y="9992"/>
                    <a:pt x="4705" y="13416"/>
                  </a:cubicBezTo>
                  <a:cubicBezTo>
                    <a:pt x="6583" y="16840"/>
                    <a:pt x="10340" y="18948"/>
                    <a:pt x="14096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1042151" y="5782332"/>
              <a:ext cx="114301" cy="7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757" fill="norm" stroke="1" extrusionOk="0">
                  <a:moveTo>
                    <a:pt x="21207" y="5949"/>
                  </a:moveTo>
                  <a:cubicBezTo>
                    <a:pt x="20029" y="3613"/>
                    <a:pt x="18851" y="1278"/>
                    <a:pt x="17280" y="403"/>
                  </a:cubicBezTo>
                  <a:cubicBezTo>
                    <a:pt x="15709" y="-473"/>
                    <a:pt x="13745" y="111"/>
                    <a:pt x="12371" y="1862"/>
                  </a:cubicBezTo>
                  <a:cubicBezTo>
                    <a:pt x="10996" y="3613"/>
                    <a:pt x="10211" y="6532"/>
                    <a:pt x="9622" y="9743"/>
                  </a:cubicBezTo>
                  <a:cubicBezTo>
                    <a:pt x="9033" y="12954"/>
                    <a:pt x="8640" y="16457"/>
                    <a:pt x="9622" y="18500"/>
                  </a:cubicBezTo>
                  <a:cubicBezTo>
                    <a:pt x="10604" y="20543"/>
                    <a:pt x="12960" y="21127"/>
                    <a:pt x="14924" y="20543"/>
                  </a:cubicBezTo>
                  <a:cubicBezTo>
                    <a:pt x="16887" y="19959"/>
                    <a:pt x="18458" y="18208"/>
                    <a:pt x="19636" y="15289"/>
                  </a:cubicBezTo>
                  <a:cubicBezTo>
                    <a:pt x="20815" y="12370"/>
                    <a:pt x="21600" y="8284"/>
                    <a:pt x="20815" y="6241"/>
                  </a:cubicBezTo>
                  <a:cubicBezTo>
                    <a:pt x="20029" y="4197"/>
                    <a:pt x="17673" y="4197"/>
                    <a:pt x="13942" y="6241"/>
                  </a:cubicBezTo>
                  <a:cubicBezTo>
                    <a:pt x="10211" y="8284"/>
                    <a:pt x="5105" y="12370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0893730" y="5810250"/>
              <a:ext cx="49769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139" fill="norm" stroke="1" extrusionOk="0">
                  <a:moveTo>
                    <a:pt x="16520" y="10232"/>
                  </a:moveTo>
                  <a:cubicBezTo>
                    <a:pt x="17384" y="7389"/>
                    <a:pt x="18248" y="4547"/>
                    <a:pt x="16520" y="3411"/>
                  </a:cubicBezTo>
                  <a:cubicBezTo>
                    <a:pt x="14792" y="2274"/>
                    <a:pt x="10472" y="2842"/>
                    <a:pt x="7448" y="4547"/>
                  </a:cubicBezTo>
                  <a:cubicBezTo>
                    <a:pt x="4424" y="6253"/>
                    <a:pt x="2696" y="9095"/>
                    <a:pt x="1400" y="11937"/>
                  </a:cubicBezTo>
                  <a:cubicBezTo>
                    <a:pt x="104" y="14779"/>
                    <a:pt x="-760" y="17621"/>
                    <a:pt x="968" y="19326"/>
                  </a:cubicBezTo>
                  <a:cubicBezTo>
                    <a:pt x="2696" y="21032"/>
                    <a:pt x="7016" y="21600"/>
                    <a:pt x="10472" y="20747"/>
                  </a:cubicBezTo>
                  <a:cubicBezTo>
                    <a:pt x="13928" y="19895"/>
                    <a:pt x="16520" y="17621"/>
                    <a:pt x="18248" y="15063"/>
                  </a:cubicBezTo>
                  <a:cubicBezTo>
                    <a:pt x="19976" y="12505"/>
                    <a:pt x="20840" y="9663"/>
                    <a:pt x="19976" y="7105"/>
                  </a:cubicBezTo>
                  <a:cubicBezTo>
                    <a:pt x="19112" y="4547"/>
                    <a:pt x="16520" y="2274"/>
                    <a:pt x="139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1575551" y="57848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556501" y="5848350"/>
              <a:ext cx="171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300"/>
                    <a:pt x="9067" y="9000"/>
                    <a:pt x="12667" y="5400"/>
                  </a:cubicBezTo>
                  <a:cubicBezTo>
                    <a:pt x="16267" y="1800"/>
                    <a:pt x="189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2050670" y="5728550"/>
              <a:ext cx="115432" cy="15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67" fill="norm" stroke="1" extrusionOk="0">
                  <a:moveTo>
                    <a:pt x="2566" y="6179"/>
                  </a:moveTo>
                  <a:cubicBezTo>
                    <a:pt x="2173" y="4679"/>
                    <a:pt x="1781" y="3179"/>
                    <a:pt x="2762" y="2129"/>
                  </a:cubicBezTo>
                  <a:cubicBezTo>
                    <a:pt x="3744" y="1079"/>
                    <a:pt x="6101" y="479"/>
                    <a:pt x="8850" y="179"/>
                  </a:cubicBezTo>
                  <a:cubicBezTo>
                    <a:pt x="11599" y="-121"/>
                    <a:pt x="14741" y="-121"/>
                    <a:pt x="16704" y="779"/>
                  </a:cubicBezTo>
                  <a:cubicBezTo>
                    <a:pt x="18668" y="1679"/>
                    <a:pt x="19453" y="3479"/>
                    <a:pt x="17097" y="6629"/>
                  </a:cubicBezTo>
                  <a:cubicBezTo>
                    <a:pt x="14741" y="9779"/>
                    <a:pt x="9242" y="14279"/>
                    <a:pt x="5512" y="16979"/>
                  </a:cubicBezTo>
                  <a:cubicBezTo>
                    <a:pt x="1781" y="19679"/>
                    <a:pt x="-183" y="20579"/>
                    <a:pt x="13" y="21029"/>
                  </a:cubicBezTo>
                  <a:cubicBezTo>
                    <a:pt x="210" y="21479"/>
                    <a:pt x="2566" y="21479"/>
                    <a:pt x="6493" y="21029"/>
                  </a:cubicBezTo>
                  <a:cubicBezTo>
                    <a:pt x="10421" y="20579"/>
                    <a:pt x="15919" y="19679"/>
                    <a:pt x="21417" y="18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2216901" y="5713780"/>
              <a:ext cx="122768" cy="21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28" fill="norm" stroke="1" extrusionOk="0">
                  <a:moveTo>
                    <a:pt x="20868" y="3858"/>
                  </a:moveTo>
                  <a:cubicBezTo>
                    <a:pt x="21234" y="2820"/>
                    <a:pt x="21600" y="1781"/>
                    <a:pt x="20502" y="1054"/>
                  </a:cubicBezTo>
                  <a:cubicBezTo>
                    <a:pt x="19403" y="327"/>
                    <a:pt x="16841" y="-88"/>
                    <a:pt x="13729" y="16"/>
                  </a:cubicBezTo>
                  <a:cubicBezTo>
                    <a:pt x="10617" y="120"/>
                    <a:pt x="6956" y="743"/>
                    <a:pt x="4759" y="1574"/>
                  </a:cubicBezTo>
                  <a:cubicBezTo>
                    <a:pt x="2563" y="2404"/>
                    <a:pt x="1831" y="3443"/>
                    <a:pt x="2197" y="4274"/>
                  </a:cubicBezTo>
                  <a:cubicBezTo>
                    <a:pt x="2563" y="5104"/>
                    <a:pt x="4027" y="5727"/>
                    <a:pt x="6224" y="6766"/>
                  </a:cubicBezTo>
                  <a:cubicBezTo>
                    <a:pt x="8420" y="7804"/>
                    <a:pt x="11349" y="9258"/>
                    <a:pt x="13363" y="11127"/>
                  </a:cubicBezTo>
                  <a:cubicBezTo>
                    <a:pt x="15376" y="12997"/>
                    <a:pt x="16475" y="15281"/>
                    <a:pt x="15376" y="17150"/>
                  </a:cubicBezTo>
                  <a:cubicBezTo>
                    <a:pt x="14278" y="19020"/>
                    <a:pt x="10983" y="20474"/>
                    <a:pt x="8237" y="20993"/>
                  </a:cubicBezTo>
                  <a:cubicBezTo>
                    <a:pt x="5492" y="21512"/>
                    <a:pt x="3295" y="21097"/>
                    <a:pt x="2014" y="20474"/>
                  </a:cubicBezTo>
                  <a:cubicBezTo>
                    <a:pt x="732" y="19850"/>
                    <a:pt x="366" y="19020"/>
                    <a:pt x="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2229601" y="5716701"/>
              <a:ext cx="171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067" y="11153"/>
                    <a:pt x="2133" y="2153"/>
                    <a:pt x="5733" y="353"/>
                  </a:cubicBezTo>
                  <a:cubicBezTo>
                    <a:pt x="9333" y="-1447"/>
                    <a:pt x="1546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2020051" y="6000750"/>
              <a:ext cx="336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4400"/>
                    <a:pt x="7336" y="7200"/>
                    <a:pt x="10936" y="3600"/>
                  </a:cubicBezTo>
                  <a:cubicBezTo>
                    <a:pt x="14536" y="0"/>
                    <a:pt x="180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2102601" y="6057336"/>
              <a:ext cx="162417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46" fill="norm" stroke="1" extrusionOk="0">
                  <a:moveTo>
                    <a:pt x="8308" y="685"/>
                  </a:moveTo>
                  <a:cubicBezTo>
                    <a:pt x="9692" y="265"/>
                    <a:pt x="11077" y="-154"/>
                    <a:pt x="13015" y="56"/>
                  </a:cubicBezTo>
                  <a:cubicBezTo>
                    <a:pt x="14954" y="265"/>
                    <a:pt x="17446" y="1104"/>
                    <a:pt x="18692" y="2048"/>
                  </a:cubicBezTo>
                  <a:cubicBezTo>
                    <a:pt x="19938" y="2992"/>
                    <a:pt x="19938" y="4040"/>
                    <a:pt x="19246" y="4879"/>
                  </a:cubicBezTo>
                  <a:cubicBezTo>
                    <a:pt x="18554" y="5718"/>
                    <a:pt x="17169" y="6347"/>
                    <a:pt x="15785" y="6766"/>
                  </a:cubicBezTo>
                  <a:cubicBezTo>
                    <a:pt x="14400" y="7186"/>
                    <a:pt x="13015" y="7396"/>
                    <a:pt x="13015" y="7500"/>
                  </a:cubicBezTo>
                  <a:cubicBezTo>
                    <a:pt x="13015" y="7605"/>
                    <a:pt x="14400" y="7605"/>
                    <a:pt x="16062" y="8025"/>
                  </a:cubicBezTo>
                  <a:cubicBezTo>
                    <a:pt x="17723" y="8444"/>
                    <a:pt x="19662" y="9283"/>
                    <a:pt x="20631" y="10227"/>
                  </a:cubicBezTo>
                  <a:cubicBezTo>
                    <a:pt x="21600" y="11170"/>
                    <a:pt x="21600" y="12219"/>
                    <a:pt x="19385" y="13687"/>
                  </a:cubicBezTo>
                  <a:cubicBezTo>
                    <a:pt x="17169" y="15155"/>
                    <a:pt x="12738" y="17042"/>
                    <a:pt x="9138" y="18405"/>
                  </a:cubicBezTo>
                  <a:cubicBezTo>
                    <a:pt x="5538" y="19768"/>
                    <a:pt x="2769" y="20607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333566" y="7669669"/>
              <a:ext cx="263086" cy="37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89" fill="norm" stroke="1" extrusionOk="0">
                  <a:moveTo>
                    <a:pt x="3852" y="8704"/>
                  </a:moveTo>
                  <a:cubicBezTo>
                    <a:pt x="3507" y="7744"/>
                    <a:pt x="3161" y="6784"/>
                    <a:pt x="2988" y="6604"/>
                  </a:cubicBezTo>
                  <a:cubicBezTo>
                    <a:pt x="2816" y="6424"/>
                    <a:pt x="2816" y="7024"/>
                    <a:pt x="2816" y="8824"/>
                  </a:cubicBezTo>
                  <a:cubicBezTo>
                    <a:pt x="2816" y="10624"/>
                    <a:pt x="2816" y="13624"/>
                    <a:pt x="2643" y="15784"/>
                  </a:cubicBezTo>
                  <a:cubicBezTo>
                    <a:pt x="2470" y="17944"/>
                    <a:pt x="2124" y="19264"/>
                    <a:pt x="1692" y="20164"/>
                  </a:cubicBezTo>
                  <a:cubicBezTo>
                    <a:pt x="1260" y="21064"/>
                    <a:pt x="742" y="21544"/>
                    <a:pt x="483" y="21484"/>
                  </a:cubicBezTo>
                  <a:cubicBezTo>
                    <a:pt x="224" y="21424"/>
                    <a:pt x="224" y="20824"/>
                    <a:pt x="137" y="18304"/>
                  </a:cubicBezTo>
                  <a:cubicBezTo>
                    <a:pt x="51" y="15784"/>
                    <a:pt x="-122" y="11344"/>
                    <a:pt x="137" y="8164"/>
                  </a:cubicBezTo>
                  <a:cubicBezTo>
                    <a:pt x="396" y="4984"/>
                    <a:pt x="1088" y="3064"/>
                    <a:pt x="1606" y="1804"/>
                  </a:cubicBezTo>
                  <a:cubicBezTo>
                    <a:pt x="2124" y="544"/>
                    <a:pt x="2470" y="-56"/>
                    <a:pt x="3507" y="4"/>
                  </a:cubicBezTo>
                  <a:cubicBezTo>
                    <a:pt x="4544" y="64"/>
                    <a:pt x="6272" y="784"/>
                    <a:pt x="7654" y="2104"/>
                  </a:cubicBezTo>
                  <a:cubicBezTo>
                    <a:pt x="9036" y="3424"/>
                    <a:pt x="10073" y="5344"/>
                    <a:pt x="10764" y="6664"/>
                  </a:cubicBezTo>
                  <a:cubicBezTo>
                    <a:pt x="11456" y="7984"/>
                    <a:pt x="11801" y="8704"/>
                    <a:pt x="12406" y="9124"/>
                  </a:cubicBezTo>
                  <a:cubicBezTo>
                    <a:pt x="13011" y="9544"/>
                    <a:pt x="13875" y="9664"/>
                    <a:pt x="14652" y="8884"/>
                  </a:cubicBezTo>
                  <a:cubicBezTo>
                    <a:pt x="15430" y="8104"/>
                    <a:pt x="16121" y="6424"/>
                    <a:pt x="16812" y="5344"/>
                  </a:cubicBezTo>
                  <a:cubicBezTo>
                    <a:pt x="17504" y="4264"/>
                    <a:pt x="18195" y="3784"/>
                    <a:pt x="18713" y="3904"/>
                  </a:cubicBezTo>
                  <a:cubicBezTo>
                    <a:pt x="19232" y="4024"/>
                    <a:pt x="19577" y="4744"/>
                    <a:pt x="19923" y="6964"/>
                  </a:cubicBezTo>
                  <a:cubicBezTo>
                    <a:pt x="20268" y="9184"/>
                    <a:pt x="20614" y="12904"/>
                    <a:pt x="20873" y="15424"/>
                  </a:cubicBezTo>
                  <a:cubicBezTo>
                    <a:pt x="21132" y="17944"/>
                    <a:pt x="21305" y="19264"/>
                    <a:pt x="21478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714421" y="7673886"/>
              <a:ext cx="167981" cy="351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38" fill="norm" stroke="1" extrusionOk="0">
                  <a:moveTo>
                    <a:pt x="13327" y="6755"/>
                  </a:moveTo>
                  <a:cubicBezTo>
                    <a:pt x="10897" y="8170"/>
                    <a:pt x="8467" y="9584"/>
                    <a:pt x="6307" y="11834"/>
                  </a:cubicBezTo>
                  <a:cubicBezTo>
                    <a:pt x="4147" y="14084"/>
                    <a:pt x="2257" y="17170"/>
                    <a:pt x="1177" y="19034"/>
                  </a:cubicBezTo>
                  <a:cubicBezTo>
                    <a:pt x="97" y="20898"/>
                    <a:pt x="-173" y="21541"/>
                    <a:pt x="97" y="21284"/>
                  </a:cubicBezTo>
                  <a:cubicBezTo>
                    <a:pt x="367" y="21027"/>
                    <a:pt x="1177" y="19870"/>
                    <a:pt x="3067" y="17105"/>
                  </a:cubicBezTo>
                  <a:cubicBezTo>
                    <a:pt x="4957" y="14341"/>
                    <a:pt x="7927" y="9970"/>
                    <a:pt x="10222" y="7012"/>
                  </a:cubicBezTo>
                  <a:cubicBezTo>
                    <a:pt x="12517" y="4055"/>
                    <a:pt x="14137" y="2512"/>
                    <a:pt x="15487" y="1484"/>
                  </a:cubicBezTo>
                  <a:cubicBezTo>
                    <a:pt x="16837" y="455"/>
                    <a:pt x="17917" y="-59"/>
                    <a:pt x="18457" y="5"/>
                  </a:cubicBezTo>
                  <a:cubicBezTo>
                    <a:pt x="18997" y="70"/>
                    <a:pt x="18997" y="712"/>
                    <a:pt x="19132" y="3477"/>
                  </a:cubicBezTo>
                  <a:cubicBezTo>
                    <a:pt x="19267" y="6241"/>
                    <a:pt x="19537" y="11127"/>
                    <a:pt x="19942" y="14277"/>
                  </a:cubicBezTo>
                  <a:cubicBezTo>
                    <a:pt x="20347" y="17427"/>
                    <a:pt x="20887" y="18841"/>
                    <a:pt x="21427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768101" y="78994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840"/>
                    <a:pt x="10017" y="10080"/>
                    <a:pt x="13617" y="6480"/>
                  </a:cubicBezTo>
                  <a:cubicBezTo>
                    <a:pt x="17217" y="2880"/>
                    <a:pt x="194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003051" y="7665347"/>
              <a:ext cx="142696" cy="34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176" fill="norm" stroke="1" extrusionOk="0">
                  <a:moveTo>
                    <a:pt x="6480" y="7274"/>
                  </a:moveTo>
                  <a:cubicBezTo>
                    <a:pt x="4320" y="9459"/>
                    <a:pt x="2160" y="11645"/>
                    <a:pt x="1080" y="13767"/>
                  </a:cubicBezTo>
                  <a:cubicBezTo>
                    <a:pt x="0" y="15888"/>
                    <a:pt x="0" y="17945"/>
                    <a:pt x="154" y="19295"/>
                  </a:cubicBezTo>
                  <a:cubicBezTo>
                    <a:pt x="309" y="20645"/>
                    <a:pt x="617" y="21288"/>
                    <a:pt x="771" y="21159"/>
                  </a:cubicBezTo>
                  <a:cubicBezTo>
                    <a:pt x="926" y="21031"/>
                    <a:pt x="926" y="20131"/>
                    <a:pt x="926" y="17495"/>
                  </a:cubicBezTo>
                  <a:cubicBezTo>
                    <a:pt x="926" y="14859"/>
                    <a:pt x="926" y="10488"/>
                    <a:pt x="2314" y="7209"/>
                  </a:cubicBezTo>
                  <a:cubicBezTo>
                    <a:pt x="3703" y="3931"/>
                    <a:pt x="6480" y="1745"/>
                    <a:pt x="9411" y="717"/>
                  </a:cubicBezTo>
                  <a:cubicBezTo>
                    <a:pt x="12343" y="-312"/>
                    <a:pt x="15429" y="-183"/>
                    <a:pt x="17743" y="781"/>
                  </a:cubicBezTo>
                  <a:cubicBezTo>
                    <a:pt x="20057" y="1745"/>
                    <a:pt x="21600" y="3545"/>
                    <a:pt x="20366" y="5152"/>
                  </a:cubicBezTo>
                  <a:cubicBezTo>
                    <a:pt x="19131" y="6759"/>
                    <a:pt x="15120" y="8174"/>
                    <a:pt x="11263" y="9138"/>
                  </a:cubicBezTo>
                  <a:cubicBezTo>
                    <a:pt x="7406" y="10102"/>
                    <a:pt x="3703" y="10617"/>
                    <a:pt x="0" y="1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199901" y="7646579"/>
              <a:ext cx="209551" cy="32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8327" y="1987"/>
                  </a:moveTo>
                  <a:cubicBezTo>
                    <a:pt x="17673" y="1299"/>
                    <a:pt x="17018" y="611"/>
                    <a:pt x="16036" y="267"/>
                  </a:cubicBezTo>
                  <a:cubicBezTo>
                    <a:pt x="15055" y="-77"/>
                    <a:pt x="13745" y="-77"/>
                    <a:pt x="12000" y="198"/>
                  </a:cubicBezTo>
                  <a:cubicBezTo>
                    <a:pt x="10255" y="473"/>
                    <a:pt x="8073" y="1024"/>
                    <a:pt x="6327" y="2124"/>
                  </a:cubicBezTo>
                  <a:cubicBezTo>
                    <a:pt x="4582" y="3225"/>
                    <a:pt x="3273" y="4876"/>
                    <a:pt x="2291" y="7421"/>
                  </a:cubicBezTo>
                  <a:cubicBezTo>
                    <a:pt x="1309" y="9966"/>
                    <a:pt x="655" y="13406"/>
                    <a:pt x="327" y="15469"/>
                  </a:cubicBezTo>
                  <a:cubicBezTo>
                    <a:pt x="0" y="17533"/>
                    <a:pt x="0" y="18221"/>
                    <a:pt x="0" y="18909"/>
                  </a:cubicBezTo>
                  <a:cubicBezTo>
                    <a:pt x="0" y="19597"/>
                    <a:pt x="0" y="20285"/>
                    <a:pt x="655" y="20766"/>
                  </a:cubicBezTo>
                  <a:cubicBezTo>
                    <a:pt x="1309" y="21248"/>
                    <a:pt x="2618" y="21523"/>
                    <a:pt x="6218" y="21385"/>
                  </a:cubicBezTo>
                  <a:cubicBezTo>
                    <a:pt x="9818" y="21248"/>
                    <a:pt x="15709" y="20698"/>
                    <a:pt x="21600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231651" y="7858306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00" y="11918"/>
                    <a:pt x="6000" y="3818"/>
                    <a:pt x="9600" y="1118"/>
                  </a:cubicBezTo>
                  <a:cubicBezTo>
                    <a:pt x="13200" y="-1582"/>
                    <a:pt x="17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619001" y="78105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580901" y="7905186"/>
              <a:ext cx="1333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279401" y="7639050"/>
              <a:ext cx="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340351" y="7656968"/>
              <a:ext cx="61818" cy="8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125" fill="norm" stroke="1" extrusionOk="0">
                  <a:moveTo>
                    <a:pt x="9507" y="4904"/>
                  </a:moveTo>
                  <a:cubicBezTo>
                    <a:pt x="6627" y="6447"/>
                    <a:pt x="3747" y="7990"/>
                    <a:pt x="1947" y="10047"/>
                  </a:cubicBezTo>
                  <a:cubicBezTo>
                    <a:pt x="147" y="12104"/>
                    <a:pt x="-573" y="14675"/>
                    <a:pt x="507" y="16990"/>
                  </a:cubicBezTo>
                  <a:cubicBezTo>
                    <a:pt x="1587" y="19304"/>
                    <a:pt x="4467" y="21361"/>
                    <a:pt x="7707" y="21104"/>
                  </a:cubicBezTo>
                  <a:cubicBezTo>
                    <a:pt x="10947" y="20847"/>
                    <a:pt x="14547" y="18275"/>
                    <a:pt x="17067" y="15447"/>
                  </a:cubicBezTo>
                  <a:cubicBezTo>
                    <a:pt x="19587" y="12618"/>
                    <a:pt x="21027" y="9532"/>
                    <a:pt x="21027" y="6447"/>
                  </a:cubicBezTo>
                  <a:cubicBezTo>
                    <a:pt x="21027" y="3361"/>
                    <a:pt x="19587" y="275"/>
                    <a:pt x="17067" y="18"/>
                  </a:cubicBezTo>
                  <a:cubicBezTo>
                    <a:pt x="14547" y="-239"/>
                    <a:pt x="10947" y="2332"/>
                    <a:pt x="9867" y="4904"/>
                  </a:cubicBezTo>
                  <a:cubicBezTo>
                    <a:pt x="8787" y="7475"/>
                    <a:pt x="10227" y="10047"/>
                    <a:pt x="11667" y="12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467649" y="7666151"/>
              <a:ext cx="91174" cy="7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089" fill="norm" stroke="1" extrusionOk="0">
                  <a:moveTo>
                    <a:pt x="12031" y="3301"/>
                  </a:moveTo>
                  <a:cubicBezTo>
                    <a:pt x="10111" y="1395"/>
                    <a:pt x="8191" y="-511"/>
                    <a:pt x="6271" y="124"/>
                  </a:cubicBezTo>
                  <a:cubicBezTo>
                    <a:pt x="4351" y="760"/>
                    <a:pt x="2431" y="3936"/>
                    <a:pt x="1231" y="7430"/>
                  </a:cubicBezTo>
                  <a:cubicBezTo>
                    <a:pt x="31" y="10924"/>
                    <a:pt x="-449" y="14736"/>
                    <a:pt x="511" y="17277"/>
                  </a:cubicBezTo>
                  <a:cubicBezTo>
                    <a:pt x="1471" y="19818"/>
                    <a:pt x="3871" y="21089"/>
                    <a:pt x="6271" y="21089"/>
                  </a:cubicBezTo>
                  <a:cubicBezTo>
                    <a:pt x="8671" y="21089"/>
                    <a:pt x="11071" y="19818"/>
                    <a:pt x="13231" y="18230"/>
                  </a:cubicBezTo>
                  <a:cubicBezTo>
                    <a:pt x="15391" y="16642"/>
                    <a:pt x="17311" y="14736"/>
                    <a:pt x="18751" y="11560"/>
                  </a:cubicBezTo>
                  <a:cubicBezTo>
                    <a:pt x="20191" y="8383"/>
                    <a:pt x="21151" y="3936"/>
                    <a:pt x="20431" y="1713"/>
                  </a:cubicBezTo>
                  <a:cubicBezTo>
                    <a:pt x="19711" y="-511"/>
                    <a:pt x="17311" y="-511"/>
                    <a:pt x="13951" y="1395"/>
                  </a:cubicBezTo>
                  <a:cubicBezTo>
                    <a:pt x="10591" y="3301"/>
                    <a:pt x="6271" y="7113"/>
                    <a:pt x="1951" y="1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909878" y="7651750"/>
              <a:ext cx="1392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769"/>
                    <a:pt x="-1303" y="5538"/>
                    <a:pt x="240" y="9138"/>
                  </a:cubicBezTo>
                  <a:cubicBezTo>
                    <a:pt x="1783" y="12738"/>
                    <a:pt x="11040" y="1716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873001" y="7843192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571" y="10932"/>
                    <a:pt x="5143" y="1332"/>
                    <a:pt x="8743" y="132"/>
                  </a:cubicBezTo>
                  <a:cubicBezTo>
                    <a:pt x="12343" y="-1068"/>
                    <a:pt x="1697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917451" y="7928705"/>
              <a:ext cx="85986" cy="15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004" fill="norm" stroke="1" extrusionOk="0">
                  <a:moveTo>
                    <a:pt x="7902" y="328"/>
                  </a:moveTo>
                  <a:cubicBezTo>
                    <a:pt x="10537" y="44"/>
                    <a:pt x="13171" y="-240"/>
                    <a:pt x="14751" y="328"/>
                  </a:cubicBezTo>
                  <a:cubicBezTo>
                    <a:pt x="16332" y="897"/>
                    <a:pt x="16859" y="2318"/>
                    <a:pt x="16332" y="3881"/>
                  </a:cubicBezTo>
                  <a:cubicBezTo>
                    <a:pt x="15805" y="5444"/>
                    <a:pt x="14224" y="7149"/>
                    <a:pt x="14751" y="8144"/>
                  </a:cubicBezTo>
                  <a:cubicBezTo>
                    <a:pt x="15278" y="9139"/>
                    <a:pt x="17912" y="9423"/>
                    <a:pt x="19493" y="10276"/>
                  </a:cubicBezTo>
                  <a:cubicBezTo>
                    <a:pt x="21073" y="11128"/>
                    <a:pt x="21600" y="12549"/>
                    <a:pt x="21337" y="13971"/>
                  </a:cubicBezTo>
                  <a:cubicBezTo>
                    <a:pt x="21073" y="15392"/>
                    <a:pt x="20020" y="16813"/>
                    <a:pt x="18176" y="17949"/>
                  </a:cubicBezTo>
                  <a:cubicBezTo>
                    <a:pt x="16332" y="19086"/>
                    <a:pt x="13698" y="19939"/>
                    <a:pt x="10800" y="20507"/>
                  </a:cubicBezTo>
                  <a:cubicBezTo>
                    <a:pt x="7902" y="21076"/>
                    <a:pt x="4741" y="21360"/>
                    <a:pt x="2898" y="20223"/>
                  </a:cubicBezTo>
                  <a:cubicBezTo>
                    <a:pt x="1054" y="19086"/>
                    <a:pt x="527" y="16528"/>
                    <a:pt x="0" y="13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111340" y="7596487"/>
              <a:ext cx="149012" cy="51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17" fill="norm" stroke="1" extrusionOk="0">
                  <a:moveTo>
                    <a:pt x="11220" y="1243"/>
                  </a:moveTo>
                  <a:cubicBezTo>
                    <a:pt x="10920" y="803"/>
                    <a:pt x="10620" y="362"/>
                    <a:pt x="9720" y="141"/>
                  </a:cubicBezTo>
                  <a:cubicBezTo>
                    <a:pt x="8820" y="-79"/>
                    <a:pt x="7320" y="-79"/>
                    <a:pt x="5370" y="406"/>
                  </a:cubicBezTo>
                  <a:cubicBezTo>
                    <a:pt x="3420" y="891"/>
                    <a:pt x="1020" y="1861"/>
                    <a:pt x="270" y="2742"/>
                  </a:cubicBezTo>
                  <a:cubicBezTo>
                    <a:pt x="-480" y="3624"/>
                    <a:pt x="420" y="4417"/>
                    <a:pt x="1920" y="5167"/>
                  </a:cubicBezTo>
                  <a:cubicBezTo>
                    <a:pt x="3420" y="5916"/>
                    <a:pt x="5520" y="6621"/>
                    <a:pt x="6870" y="7194"/>
                  </a:cubicBezTo>
                  <a:cubicBezTo>
                    <a:pt x="8220" y="7768"/>
                    <a:pt x="8820" y="8208"/>
                    <a:pt x="8070" y="8605"/>
                  </a:cubicBezTo>
                  <a:cubicBezTo>
                    <a:pt x="7320" y="9002"/>
                    <a:pt x="5220" y="9354"/>
                    <a:pt x="4920" y="9707"/>
                  </a:cubicBezTo>
                  <a:cubicBezTo>
                    <a:pt x="4620" y="10060"/>
                    <a:pt x="6120" y="10412"/>
                    <a:pt x="7320" y="10765"/>
                  </a:cubicBezTo>
                  <a:cubicBezTo>
                    <a:pt x="8520" y="11118"/>
                    <a:pt x="9420" y="11470"/>
                    <a:pt x="9420" y="12352"/>
                  </a:cubicBezTo>
                  <a:cubicBezTo>
                    <a:pt x="9420" y="13234"/>
                    <a:pt x="8520" y="14644"/>
                    <a:pt x="7170" y="16011"/>
                  </a:cubicBezTo>
                  <a:cubicBezTo>
                    <a:pt x="5820" y="17377"/>
                    <a:pt x="4020" y="18700"/>
                    <a:pt x="3120" y="19581"/>
                  </a:cubicBezTo>
                  <a:cubicBezTo>
                    <a:pt x="2220" y="20463"/>
                    <a:pt x="2220" y="20904"/>
                    <a:pt x="2970" y="21168"/>
                  </a:cubicBezTo>
                  <a:cubicBezTo>
                    <a:pt x="3720" y="21433"/>
                    <a:pt x="5220" y="21521"/>
                    <a:pt x="8370" y="21257"/>
                  </a:cubicBezTo>
                  <a:cubicBezTo>
                    <a:pt x="11520" y="20992"/>
                    <a:pt x="16320" y="20375"/>
                    <a:pt x="21120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317501" y="7816850"/>
              <a:ext cx="336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4400"/>
                    <a:pt x="5162" y="7200"/>
                    <a:pt x="8762" y="3600"/>
                  </a:cubicBezTo>
                  <a:cubicBezTo>
                    <a:pt x="12362" y="0"/>
                    <a:pt x="169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429390" y="7913042"/>
              <a:ext cx="126111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89" fill="norm" stroke="1" extrusionOk="0">
                  <a:moveTo>
                    <a:pt x="20255" y="1379"/>
                  </a:moveTo>
                  <a:cubicBezTo>
                    <a:pt x="16771" y="634"/>
                    <a:pt x="13287" y="-111"/>
                    <a:pt x="9977" y="13"/>
                  </a:cubicBezTo>
                  <a:cubicBezTo>
                    <a:pt x="6668" y="137"/>
                    <a:pt x="3532" y="1130"/>
                    <a:pt x="1790" y="2248"/>
                  </a:cubicBezTo>
                  <a:cubicBezTo>
                    <a:pt x="48" y="3365"/>
                    <a:pt x="-300" y="4606"/>
                    <a:pt x="223" y="5599"/>
                  </a:cubicBezTo>
                  <a:cubicBezTo>
                    <a:pt x="745" y="6592"/>
                    <a:pt x="2139" y="7337"/>
                    <a:pt x="4577" y="7337"/>
                  </a:cubicBezTo>
                  <a:cubicBezTo>
                    <a:pt x="7016" y="7337"/>
                    <a:pt x="10500" y="6592"/>
                    <a:pt x="13635" y="6096"/>
                  </a:cubicBezTo>
                  <a:cubicBezTo>
                    <a:pt x="16771" y="5599"/>
                    <a:pt x="19558" y="5351"/>
                    <a:pt x="20429" y="5848"/>
                  </a:cubicBezTo>
                  <a:cubicBezTo>
                    <a:pt x="21300" y="6344"/>
                    <a:pt x="20255" y="7586"/>
                    <a:pt x="19384" y="10317"/>
                  </a:cubicBezTo>
                  <a:cubicBezTo>
                    <a:pt x="18513" y="13048"/>
                    <a:pt x="17816" y="17268"/>
                    <a:pt x="1711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831851" y="77978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895351" y="7734300"/>
              <a:ext cx="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760"/>
                    <a:pt x="21600" y="11520"/>
                    <a:pt x="0" y="15120"/>
                  </a:cubicBezTo>
                  <a:cubicBezTo>
                    <a:pt x="21600" y="18720"/>
                    <a:pt x="21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187451" y="7639844"/>
              <a:ext cx="89451" cy="18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20" fill="norm" stroke="1" extrusionOk="0">
                  <a:moveTo>
                    <a:pt x="0" y="1365"/>
                  </a:moveTo>
                  <a:cubicBezTo>
                    <a:pt x="2512" y="880"/>
                    <a:pt x="5023" y="394"/>
                    <a:pt x="7535" y="152"/>
                  </a:cubicBezTo>
                  <a:cubicBezTo>
                    <a:pt x="10047" y="-91"/>
                    <a:pt x="12558" y="-91"/>
                    <a:pt x="14316" y="516"/>
                  </a:cubicBezTo>
                  <a:cubicBezTo>
                    <a:pt x="16074" y="1122"/>
                    <a:pt x="17079" y="2336"/>
                    <a:pt x="17330" y="3549"/>
                  </a:cubicBezTo>
                  <a:cubicBezTo>
                    <a:pt x="17581" y="4763"/>
                    <a:pt x="17079" y="5976"/>
                    <a:pt x="15070" y="6947"/>
                  </a:cubicBezTo>
                  <a:cubicBezTo>
                    <a:pt x="13060" y="7918"/>
                    <a:pt x="9544" y="8646"/>
                    <a:pt x="9042" y="9374"/>
                  </a:cubicBezTo>
                  <a:cubicBezTo>
                    <a:pt x="8540" y="10102"/>
                    <a:pt x="11051" y="10830"/>
                    <a:pt x="13312" y="11558"/>
                  </a:cubicBezTo>
                  <a:cubicBezTo>
                    <a:pt x="15572" y="12287"/>
                    <a:pt x="17581" y="13015"/>
                    <a:pt x="19088" y="14228"/>
                  </a:cubicBezTo>
                  <a:cubicBezTo>
                    <a:pt x="20595" y="15442"/>
                    <a:pt x="21600" y="17140"/>
                    <a:pt x="21098" y="18354"/>
                  </a:cubicBezTo>
                  <a:cubicBezTo>
                    <a:pt x="20595" y="19567"/>
                    <a:pt x="18586" y="20296"/>
                    <a:pt x="16326" y="20781"/>
                  </a:cubicBezTo>
                  <a:cubicBezTo>
                    <a:pt x="14065" y="21266"/>
                    <a:pt x="11553" y="21509"/>
                    <a:pt x="9544" y="21145"/>
                  </a:cubicBezTo>
                  <a:cubicBezTo>
                    <a:pt x="7535" y="20781"/>
                    <a:pt x="6028" y="19810"/>
                    <a:pt x="4521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347938" y="7694083"/>
              <a:ext cx="111115" cy="9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703" fill="norm" stroke="1" extrusionOk="0">
                  <a:moveTo>
                    <a:pt x="16472" y="441"/>
                  </a:moveTo>
                  <a:cubicBezTo>
                    <a:pt x="14472" y="0"/>
                    <a:pt x="12472" y="-441"/>
                    <a:pt x="9672" y="881"/>
                  </a:cubicBezTo>
                  <a:cubicBezTo>
                    <a:pt x="6872" y="2204"/>
                    <a:pt x="3272" y="5290"/>
                    <a:pt x="1472" y="8816"/>
                  </a:cubicBezTo>
                  <a:cubicBezTo>
                    <a:pt x="-328" y="12343"/>
                    <a:pt x="-328" y="16310"/>
                    <a:pt x="672" y="18514"/>
                  </a:cubicBezTo>
                  <a:cubicBezTo>
                    <a:pt x="1672" y="20718"/>
                    <a:pt x="3672" y="21159"/>
                    <a:pt x="6672" y="20277"/>
                  </a:cubicBezTo>
                  <a:cubicBezTo>
                    <a:pt x="9672" y="19396"/>
                    <a:pt x="13672" y="17192"/>
                    <a:pt x="16272" y="14988"/>
                  </a:cubicBezTo>
                  <a:cubicBezTo>
                    <a:pt x="18872" y="12783"/>
                    <a:pt x="20072" y="10579"/>
                    <a:pt x="20672" y="8375"/>
                  </a:cubicBezTo>
                  <a:cubicBezTo>
                    <a:pt x="21272" y="6171"/>
                    <a:pt x="21272" y="3967"/>
                    <a:pt x="18672" y="3526"/>
                  </a:cubicBezTo>
                  <a:cubicBezTo>
                    <a:pt x="16072" y="3086"/>
                    <a:pt x="10872" y="4408"/>
                    <a:pt x="5672" y="5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5117601" y="7861299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5242484" y="7956550"/>
              <a:ext cx="8466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0"/>
                    <a:pt x="10800" y="0"/>
                    <a:pt x="6750" y="212"/>
                  </a:cubicBezTo>
                  <a:cubicBezTo>
                    <a:pt x="2700" y="424"/>
                    <a:pt x="0" y="847"/>
                    <a:pt x="0" y="1482"/>
                  </a:cubicBezTo>
                  <a:cubicBezTo>
                    <a:pt x="0" y="2118"/>
                    <a:pt x="2700" y="2965"/>
                    <a:pt x="5940" y="2753"/>
                  </a:cubicBezTo>
                  <a:cubicBezTo>
                    <a:pt x="9180" y="2541"/>
                    <a:pt x="12960" y="1271"/>
                    <a:pt x="14580" y="1906"/>
                  </a:cubicBezTo>
                  <a:cubicBezTo>
                    <a:pt x="16200" y="2541"/>
                    <a:pt x="15660" y="5082"/>
                    <a:pt x="14850" y="8682"/>
                  </a:cubicBezTo>
                  <a:cubicBezTo>
                    <a:pt x="14040" y="12282"/>
                    <a:pt x="12960" y="16941"/>
                    <a:pt x="11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625601" y="78041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692457" y="7740650"/>
              <a:ext cx="156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29"/>
                    <a:pt x="3818" y="9257"/>
                    <a:pt x="1118" y="12857"/>
                  </a:cubicBezTo>
                  <a:cubicBezTo>
                    <a:pt x="-1582" y="16457"/>
                    <a:pt x="1118" y="1902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930401" y="7652476"/>
              <a:ext cx="156071" cy="21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7" fill="norm" stroke="1" extrusionOk="0">
                  <a:moveTo>
                    <a:pt x="0" y="2468"/>
                  </a:moveTo>
                  <a:cubicBezTo>
                    <a:pt x="4608" y="1621"/>
                    <a:pt x="9216" y="774"/>
                    <a:pt x="12240" y="351"/>
                  </a:cubicBezTo>
                  <a:cubicBezTo>
                    <a:pt x="15264" y="-73"/>
                    <a:pt x="16704" y="-73"/>
                    <a:pt x="18288" y="139"/>
                  </a:cubicBezTo>
                  <a:cubicBezTo>
                    <a:pt x="19872" y="351"/>
                    <a:pt x="21600" y="774"/>
                    <a:pt x="21168" y="3209"/>
                  </a:cubicBezTo>
                  <a:cubicBezTo>
                    <a:pt x="20736" y="5645"/>
                    <a:pt x="18144" y="10092"/>
                    <a:pt x="16128" y="13480"/>
                  </a:cubicBezTo>
                  <a:cubicBezTo>
                    <a:pt x="14112" y="16868"/>
                    <a:pt x="12672" y="19198"/>
                    <a:pt x="1123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962151" y="77533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152651" y="7659552"/>
              <a:ext cx="88901" cy="18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21600" y="2745"/>
                  </a:moveTo>
                  <a:cubicBezTo>
                    <a:pt x="20057" y="1775"/>
                    <a:pt x="18514" y="804"/>
                    <a:pt x="16457" y="318"/>
                  </a:cubicBezTo>
                  <a:cubicBezTo>
                    <a:pt x="14400" y="-167"/>
                    <a:pt x="11829" y="-167"/>
                    <a:pt x="8743" y="804"/>
                  </a:cubicBezTo>
                  <a:cubicBezTo>
                    <a:pt x="5657" y="1775"/>
                    <a:pt x="2057" y="3716"/>
                    <a:pt x="1286" y="5900"/>
                  </a:cubicBezTo>
                  <a:cubicBezTo>
                    <a:pt x="514" y="8085"/>
                    <a:pt x="2571" y="10512"/>
                    <a:pt x="4886" y="12575"/>
                  </a:cubicBezTo>
                  <a:cubicBezTo>
                    <a:pt x="7200" y="14637"/>
                    <a:pt x="9771" y="16336"/>
                    <a:pt x="10543" y="17793"/>
                  </a:cubicBezTo>
                  <a:cubicBezTo>
                    <a:pt x="11314" y="19249"/>
                    <a:pt x="10286" y="20462"/>
                    <a:pt x="8229" y="20948"/>
                  </a:cubicBezTo>
                  <a:cubicBezTo>
                    <a:pt x="6171" y="21433"/>
                    <a:pt x="3086" y="21190"/>
                    <a:pt x="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159001" y="7656877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959" y="4868"/>
                    <a:pt x="11917" y="-1303"/>
                    <a:pt x="15517" y="240"/>
                  </a:cubicBezTo>
                  <a:cubicBezTo>
                    <a:pt x="19117" y="1783"/>
                    <a:pt x="2035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930401" y="7905750"/>
              <a:ext cx="336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7018"/>
                    <a:pt x="5162" y="12436"/>
                    <a:pt x="8762" y="8836"/>
                  </a:cubicBezTo>
                  <a:cubicBezTo>
                    <a:pt x="12362" y="5236"/>
                    <a:pt x="16981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079374" y="7979432"/>
              <a:ext cx="104050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41" fill="norm" stroke="1" extrusionOk="0">
                  <a:moveTo>
                    <a:pt x="20139" y="2001"/>
                  </a:moveTo>
                  <a:cubicBezTo>
                    <a:pt x="16251" y="1216"/>
                    <a:pt x="12363" y="430"/>
                    <a:pt x="9339" y="136"/>
                  </a:cubicBezTo>
                  <a:cubicBezTo>
                    <a:pt x="6315" y="-159"/>
                    <a:pt x="4155" y="37"/>
                    <a:pt x="2643" y="626"/>
                  </a:cubicBezTo>
                  <a:cubicBezTo>
                    <a:pt x="1131" y="1216"/>
                    <a:pt x="267" y="2197"/>
                    <a:pt x="51" y="3179"/>
                  </a:cubicBezTo>
                  <a:cubicBezTo>
                    <a:pt x="-165" y="4161"/>
                    <a:pt x="267" y="5143"/>
                    <a:pt x="1995" y="5634"/>
                  </a:cubicBezTo>
                  <a:cubicBezTo>
                    <a:pt x="3723" y="6125"/>
                    <a:pt x="6747" y="6125"/>
                    <a:pt x="10203" y="6026"/>
                  </a:cubicBezTo>
                  <a:cubicBezTo>
                    <a:pt x="13659" y="5928"/>
                    <a:pt x="17547" y="5732"/>
                    <a:pt x="19491" y="6125"/>
                  </a:cubicBezTo>
                  <a:cubicBezTo>
                    <a:pt x="21435" y="6517"/>
                    <a:pt x="21435" y="7499"/>
                    <a:pt x="21003" y="10150"/>
                  </a:cubicBezTo>
                  <a:cubicBezTo>
                    <a:pt x="20571" y="12801"/>
                    <a:pt x="19707" y="17121"/>
                    <a:pt x="1884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482851" y="7695636"/>
              <a:ext cx="94410" cy="45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42" fill="norm" stroke="1" extrusionOk="0">
                  <a:moveTo>
                    <a:pt x="7043" y="325"/>
                  </a:moveTo>
                  <a:cubicBezTo>
                    <a:pt x="9391" y="126"/>
                    <a:pt x="11739" y="-73"/>
                    <a:pt x="13852" y="27"/>
                  </a:cubicBezTo>
                  <a:cubicBezTo>
                    <a:pt x="15965" y="126"/>
                    <a:pt x="17843" y="524"/>
                    <a:pt x="18313" y="1619"/>
                  </a:cubicBezTo>
                  <a:cubicBezTo>
                    <a:pt x="18783" y="2714"/>
                    <a:pt x="17843" y="4506"/>
                    <a:pt x="16435" y="6198"/>
                  </a:cubicBezTo>
                  <a:cubicBezTo>
                    <a:pt x="15026" y="7890"/>
                    <a:pt x="13148" y="9483"/>
                    <a:pt x="13617" y="10976"/>
                  </a:cubicBezTo>
                  <a:cubicBezTo>
                    <a:pt x="14087" y="12469"/>
                    <a:pt x="16904" y="13862"/>
                    <a:pt x="18783" y="15107"/>
                  </a:cubicBezTo>
                  <a:cubicBezTo>
                    <a:pt x="20661" y="16351"/>
                    <a:pt x="21600" y="17446"/>
                    <a:pt x="20426" y="18491"/>
                  </a:cubicBezTo>
                  <a:cubicBezTo>
                    <a:pt x="19252" y="19536"/>
                    <a:pt x="15965" y="20532"/>
                    <a:pt x="12913" y="21029"/>
                  </a:cubicBezTo>
                  <a:cubicBezTo>
                    <a:pt x="9861" y="21527"/>
                    <a:pt x="7043" y="21527"/>
                    <a:pt x="4930" y="21278"/>
                  </a:cubicBezTo>
                  <a:cubicBezTo>
                    <a:pt x="2817" y="21029"/>
                    <a:pt x="1409" y="20532"/>
                    <a:pt x="0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7124201" y="786224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840" y="6132"/>
                    <a:pt x="7680" y="-1068"/>
                    <a:pt x="11280" y="132"/>
                  </a:cubicBezTo>
                  <a:cubicBezTo>
                    <a:pt x="14880" y="1332"/>
                    <a:pt x="1824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149601" y="79692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739021" y="7582693"/>
              <a:ext cx="191631" cy="18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54" fill="norm" stroke="1" extrusionOk="0">
                  <a:moveTo>
                    <a:pt x="5823" y="4278"/>
                  </a:moveTo>
                  <a:cubicBezTo>
                    <a:pt x="4874" y="3549"/>
                    <a:pt x="3924" y="2821"/>
                    <a:pt x="4043" y="2093"/>
                  </a:cubicBezTo>
                  <a:cubicBezTo>
                    <a:pt x="4162" y="1365"/>
                    <a:pt x="5348" y="637"/>
                    <a:pt x="7129" y="273"/>
                  </a:cubicBezTo>
                  <a:cubicBezTo>
                    <a:pt x="8909" y="-91"/>
                    <a:pt x="11282" y="-91"/>
                    <a:pt x="13181" y="273"/>
                  </a:cubicBezTo>
                  <a:cubicBezTo>
                    <a:pt x="15080" y="637"/>
                    <a:pt x="16504" y="1365"/>
                    <a:pt x="15318" y="4278"/>
                  </a:cubicBezTo>
                  <a:cubicBezTo>
                    <a:pt x="14131" y="7190"/>
                    <a:pt x="10333" y="12287"/>
                    <a:pt x="7841" y="15199"/>
                  </a:cubicBezTo>
                  <a:cubicBezTo>
                    <a:pt x="5348" y="18111"/>
                    <a:pt x="4162" y="18839"/>
                    <a:pt x="2856" y="19567"/>
                  </a:cubicBezTo>
                  <a:cubicBezTo>
                    <a:pt x="1551" y="20296"/>
                    <a:pt x="126" y="21024"/>
                    <a:pt x="8" y="21266"/>
                  </a:cubicBezTo>
                  <a:cubicBezTo>
                    <a:pt x="-111" y="21509"/>
                    <a:pt x="1076" y="21266"/>
                    <a:pt x="4874" y="20296"/>
                  </a:cubicBezTo>
                  <a:cubicBezTo>
                    <a:pt x="8671" y="19325"/>
                    <a:pt x="15080" y="17626"/>
                    <a:pt x="21489" y="1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931445" y="7614894"/>
              <a:ext cx="107973" cy="13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611" fill="norm" stroke="1" extrusionOk="0">
                  <a:moveTo>
                    <a:pt x="19409" y="789"/>
                  </a:moveTo>
                  <a:cubicBezTo>
                    <a:pt x="17372" y="135"/>
                    <a:pt x="15334" y="-520"/>
                    <a:pt x="12481" y="625"/>
                  </a:cubicBezTo>
                  <a:cubicBezTo>
                    <a:pt x="9628" y="1771"/>
                    <a:pt x="5960" y="4716"/>
                    <a:pt x="3719" y="7498"/>
                  </a:cubicBezTo>
                  <a:cubicBezTo>
                    <a:pt x="1477" y="10280"/>
                    <a:pt x="662" y="12898"/>
                    <a:pt x="255" y="15025"/>
                  </a:cubicBezTo>
                  <a:cubicBezTo>
                    <a:pt x="-153" y="17153"/>
                    <a:pt x="-153" y="18789"/>
                    <a:pt x="866" y="19771"/>
                  </a:cubicBezTo>
                  <a:cubicBezTo>
                    <a:pt x="1885" y="20753"/>
                    <a:pt x="3922" y="21080"/>
                    <a:pt x="7590" y="19607"/>
                  </a:cubicBezTo>
                  <a:cubicBezTo>
                    <a:pt x="11258" y="18135"/>
                    <a:pt x="16556" y="14862"/>
                    <a:pt x="19002" y="12080"/>
                  </a:cubicBezTo>
                  <a:cubicBezTo>
                    <a:pt x="21447" y="9298"/>
                    <a:pt x="21039" y="7007"/>
                    <a:pt x="19817" y="6189"/>
                  </a:cubicBezTo>
                  <a:cubicBezTo>
                    <a:pt x="18594" y="5371"/>
                    <a:pt x="16556" y="6025"/>
                    <a:pt x="14519" y="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8109253" y="7615174"/>
              <a:ext cx="119849" cy="17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415" fill="norm" stroke="1" extrusionOk="0">
                  <a:moveTo>
                    <a:pt x="20729" y="2901"/>
                  </a:moveTo>
                  <a:cubicBezTo>
                    <a:pt x="17068" y="1872"/>
                    <a:pt x="13407" y="844"/>
                    <a:pt x="10295" y="329"/>
                  </a:cubicBezTo>
                  <a:cubicBezTo>
                    <a:pt x="7183" y="-185"/>
                    <a:pt x="4621" y="-185"/>
                    <a:pt x="2607" y="972"/>
                  </a:cubicBezTo>
                  <a:cubicBezTo>
                    <a:pt x="593" y="2129"/>
                    <a:pt x="-871" y="4444"/>
                    <a:pt x="593" y="6886"/>
                  </a:cubicBezTo>
                  <a:cubicBezTo>
                    <a:pt x="2058" y="9329"/>
                    <a:pt x="6451" y="11901"/>
                    <a:pt x="9197" y="13701"/>
                  </a:cubicBezTo>
                  <a:cubicBezTo>
                    <a:pt x="11943" y="15501"/>
                    <a:pt x="13041" y="16529"/>
                    <a:pt x="13407" y="17686"/>
                  </a:cubicBezTo>
                  <a:cubicBezTo>
                    <a:pt x="13773" y="18844"/>
                    <a:pt x="13407" y="20129"/>
                    <a:pt x="11210" y="20772"/>
                  </a:cubicBezTo>
                  <a:cubicBezTo>
                    <a:pt x="9014" y="21415"/>
                    <a:pt x="4987" y="21415"/>
                    <a:pt x="96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165601" y="7623085"/>
              <a:ext cx="273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847" y="10884"/>
                    <a:pt x="5693" y="1066"/>
                    <a:pt x="9293" y="84"/>
                  </a:cubicBezTo>
                  <a:cubicBezTo>
                    <a:pt x="12893" y="-898"/>
                    <a:pt x="17247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746501" y="7861300"/>
              <a:ext cx="400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5120"/>
                    <a:pt x="8914" y="8640"/>
                    <a:pt x="12514" y="5040"/>
                  </a:cubicBezTo>
                  <a:cubicBezTo>
                    <a:pt x="16114" y="1440"/>
                    <a:pt x="1885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873501" y="7943799"/>
              <a:ext cx="215901" cy="14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933"/>
                  </a:moveTo>
                  <a:cubicBezTo>
                    <a:pt x="1059" y="316"/>
                    <a:pt x="2118" y="-301"/>
                    <a:pt x="3812" y="162"/>
                  </a:cubicBezTo>
                  <a:cubicBezTo>
                    <a:pt x="5506" y="625"/>
                    <a:pt x="7835" y="2168"/>
                    <a:pt x="9212" y="3865"/>
                  </a:cubicBezTo>
                  <a:cubicBezTo>
                    <a:pt x="10588" y="5562"/>
                    <a:pt x="11012" y="7413"/>
                    <a:pt x="9741" y="9882"/>
                  </a:cubicBezTo>
                  <a:cubicBezTo>
                    <a:pt x="8471" y="12350"/>
                    <a:pt x="5506" y="15436"/>
                    <a:pt x="3600" y="17442"/>
                  </a:cubicBezTo>
                  <a:cubicBezTo>
                    <a:pt x="1694" y="19448"/>
                    <a:pt x="847" y="20373"/>
                    <a:pt x="1271" y="20836"/>
                  </a:cubicBezTo>
                  <a:cubicBezTo>
                    <a:pt x="1694" y="21299"/>
                    <a:pt x="3388" y="21299"/>
                    <a:pt x="6776" y="20528"/>
                  </a:cubicBezTo>
                  <a:cubicBezTo>
                    <a:pt x="10165" y="19756"/>
                    <a:pt x="15247" y="18213"/>
                    <a:pt x="18000" y="17133"/>
                  </a:cubicBezTo>
                  <a:cubicBezTo>
                    <a:pt x="20753" y="16053"/>
                    <a:pt x="21176" y="15436"/>
                    <a:pt x="21600" y="14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051301" y="7931150"/>
              <a:ext cx="19492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3600"/>
                  </a:moveTo>
                  <a:cubicBezTo>
                    <a:pt x="4645" y="2400"/>
                    <a:pt x="9290" y="1200"/>
                    <a:pt x="12194" y="600"/>
                  </a:cubicBezTo>
                  <a:cubicBezTo>
                    <a:pt x="15097" y="0"/>
                    <a:pt x="16258" y="0"/>
                    <a:pt x="17535" y="0"/>
                  </a:cubicBezTo>
                  <a:cubicBezTo>
                    <a:pt x="18813" y="0"/>
                    <a:pt x="20206" y="0"/>
                    <a:pt x="20903" y="500"/>
                  </a:cubicBezTo>
                  <a:cubicBezTo>
                    <a:pt x="21600" y="1000"/>
                    <a:pt x="21600" y="2000"/>
                    <a:pt x="20555" y="4000"/>
                  </a:cubicBezTo>
                  <a:cubicBezTo>
                    <a:pt x="19510" y="6000"/>
                    <a:pt x="17419" y="9000"/>
                    <a:pt x="16142" y="12100"/>
                  </a:cubicBezTo>
                  <a:cubicBezTo>
                    <a:pt x="14865" y="15200"/>
                    <a:pt x="14400" y="18400"/>
                    <a:pt x="139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121151" y="8032750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740523" y="7791450"/>
              <a:ext cx="168029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993" y="21600"/>
                  </a:moveTo>
                  <a:cubicBezTo>
                    <a:pt x="1183" y="19385"/>
                    <a:pt x="373" y="17169"/>
                    <a:pt x="103" y="14677"/>
                  </a:cubicBezTo>
                  <a:cubicBezTo>
                    <a:pt x="-167" y="12185"/>
                    <a:pt x="103" y="9415"/>
                    <a:pt x="778" y="7200"/>
                  </a:cubicBezTo>
                  <a:cubicBezTo>
                    <a:pt x="1453" y="4985"/>
                    <a:pt x="2533" y="3323"/>
                    <a:pt x="4153" y="4154"/>
                  </a:cubicBezTo>
                  <a:cubicBezTo>
                    <a:pt x="5773" y="4985"/>
                    <a:pt x="7933" y="8308"/>
                    <a:pt x="9688" y="10246"/>
                  </a:cubicBezTo>
                  <a:cubicBezTo>
                    <a:pt x="11443" y="12185"/>
                    <a:pt x="12793" y="12738"/>
                    <a:pt x="14683" y="10800"/>
                  </a:cubicBezTo>
                  <a:cubicBezTo>
                    <a:pt x="16573" y="8862"/>
                    <a:pt x="19003" y="4431"/>
                    <a:pt x="21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768851" y="7924800"/>
              <a:ext cx="146051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17446"/>
                  </a:moveTo>
                  <a:cubicBezTo>
                    <a:pt x="313" y="13292"/>
                    <a:pt x="626" y="9138"/>
                    <a:pt x="1565" y="6646"/>
                  </a:cubicBezTo>
                  <a:cubicBezTo>
                    <a:pt x="2504" y="4154"/>
                    <a:pt x="4070" y="3323"/>
                    <a:pt x="5478" y="4154"/>
                  </a:cubicBezTo>
                  <a:cubicBezTo>
                    <a:pt x="6887" y="4985"/>
                    <a:pt x="8139" y="7477"/>
                    <a:pt x="9078" y="10800"/>
                  </a:cubicBezTo>
                  <a:cubicBezTo>
                    <a:pt x="10017" y="14123"/>
                    <a:pt x="10643" y="18277"/>
                    <a:pt x="11739" y="19938"/>
                  </a:cubicBezTo>
                  <a:cubicBezTo>
                    <a:pt x="12835" y="21600"/>
                    <a:pt x="14400" y="20769"/>
                    <a:pt x="16122" y="17031"/>
                  </a:cubicBezTo>
                  <a:cubicBezTo>
                    <a:pt x="17843" y="13292"/>
                    <a:pt x="19722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238751" y="7634677"/>
              <a:ext cx="232973" cy="3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8" fill="norm" stroke="1" extrusionOk="0">
                  <a:moveTo>
                    <a:pt x="2335" y="3680"/>
                  </a:moveTo>
                  <a:cubicBezTo>
                    <a:pt x="1168" y="3680"/>
                    <a:pt x="0" y="3680"/>
                    <a:pt x="0" y="3539"/>
                  </a:cubicBezTo>
                  <a:cubicBezTo>
                    <a:pt x="0" y="3397"/>
                    <a:pt x="1168" y="3115"/>
                    <a:pt x="4281" y="2480"/>
                  </a:cubicBezTo>
                  <a:cubicBezTo>
                    <a:pt x="7395" y="1844"/>
                    <a:pt x="12454" y="856"/>
                    <a:pt x="15665" y="362"/>
                  </a:cubicBezTo>
                  <a:cubicBezTo>
                    <a:pt x="18876" y="-132"/>
                    <a:pt x="20238" y="-132"/>
                    <a:pt x="20919" y="433"/>
                  </a:cubicBezTo>
                  <a:cubicBezTo>
                    <a:pt x="21600" y="997"/>
                    <a:pt x="21600" y="2127"/>
                    <a:pt x="20822" y="4739"/>
                  </a:cubicBezTo>
                  <a:cubicBezTo>
                    <a:pt x="20043" y="7350"/>
                    <a:pt x="18486" y="11444"/>
                    <a:pt x="17708" y="14480"/>
                  </a:cubicBezTo>
                  <a:cubicBezTo>
                    <a:pt x="16930" y="17515"/>
                    <a:pt x="16930" y="19492"/>
                    <a:pt x="1693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327651" y="784225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800"/>
                    <a:pt x="5657" y="12000"/>
                    <a:pt x="9257" y="8400"/>
                  </a:cubicBezTo>
                  <a:cubicBezTo>
                    <a:pt x="12857" y="4800"/>
                    <a:pt x="172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613401" y="7861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741988" y="7623925"/>
              <a:ext cx="169864" cy="30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00" fill="norm" stroke="1" extrusionOk="0">
                  <a:moveTo>
                    <a:pt x="19800" y="1959"/>
                  </a:moveTo>
                  <a:cubicBezTo>
                    <a:pt x="20600" y="1065"/>
                    <a:pt x="21400" y="171"/>
                    <a:pt x="21400" y="22"/>
                  </a:cubicBezTo>
                  <a:cubicBezTo>
                    <a:pt x="21400" y="-127"/>
                    <a:pt x="20600" y="469"/>
                    <a:pt x="17667" y="2554"/>
                  </a:cubicBezTo>
                  <a:cubicBezTo>
                    <a:pt x="14733" y="4640"/>
                    <a:pt x="9667" y="8215"/>
                    <a:pt x="6333" y="10971"/>
                  </a:cubicBezTo>
                  <a:cubicBezTo>
                    <a:pt x="3000" y="13727"/>
                    <a:pt x="1400" y="15663"/>
                    <a:pt x="600" y="17227"/>
                  </a:cubicBezTo>
                  <a:cubicBezTo>
                    <a:pt x="-200" y="18792"/>
                    <a:pt x="-200" y="19983"/>
                    <a:pt x="600" y="20654"/>
                  </a:cubicBezTo>
                  <a:cubicBezTo>
                    <a:pt x="1400" y="21324"/>
                    <a:pt x="3000" y="21473"/>
                    <a:pt x="6067" y="21101"/>
                  </a:cubicBezTo>
                  <a:cubicBezTo>
                    <a:pt x="9133" y="20728"/>
                    <a:pt x="13667" y="19834"/>
                    <a:pt x="16333" y="18792"/>
                  </a:cubicBezTo>
                  <a:cubicBezTo>
                    <a:pt x="19000" y="17749"/>
                    <a:pt x="19800" y="16557"/>
                    <a:pt x="19533" y="15738"/>
                  </a:cubicBezTo>
                  <a:cubicBezTo>
                    <a:pt x="19267" y="14919"/>
                    <a:pt x="17933" y="14472"/>
                    <a:pt x="16333" y="14099"/>
                  </a:cubicBezTo>
                  <a:cubicBezTo>
                    <a:pt x="14733" y="13727"/>
                    <a:pt x="12867" y="13429"/>
                    <a:pt x="10733" y="13280"/>
                  </a:cubicBezTo>
                  <a:cubicBezTo>
                    <a:pt x="8600" y="13131"/>
                    <a:pt x="6200" y="13131"/>
                    <a:pt x="5667" y="13354"/>
                  </a:cubicBezTo>
                  <a:cubicBezTo>
                    <a:pt x="5133" y="13578"/>
                    <a:pt x="6467" y="14025"/>
                    <a:pt x="7800" y="14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184901" y="7651750"/>
              <a:ext cx="952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5120" y="391"/>
                  </a:cubicBezTo>
                  <a:cubicBezTo>
                    <a:pt x="13440" y="783"/>
                    <a:pt x="12480" y="1565"/>
                    <a:pt x="11040" y="4148"/>
                  </a:cubicBezTo>
                  <a:cubicBezTo>
                    <a:pt x="9600" y="6730"/>
                    <a:pt x="7680" y="11113"/>
                    <a:pt x="5760" y="14322"/>
                  </a:cubicBezTo>
                  <a:cubicBezTo>
                    <a:pt x="3840" y="17530"/>
                    <a:pt x="192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108701" y="77724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299201" y="78295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Drawing"/>
          <p:cNvGrpSpPr/>
          <p:nvPr/>
        </p:nvGrpSpPr>
        <p:grpSpPr>
          <a:xfrm>
            <a:off x="1007387" y="1054364"/>
            <a:ext cx="11178263" cy="8064237"/>
            <a:chOff x="0" y="0"/>
            <a:chExt cx="11178262" cy="8064235"/>
          </a:xfrm>
        </p:grpSpPr>
        <p:sp>
          <p:nvSpPr>
            <p:cNvPr id="1140" name="Line"/>
            <p:cNvSpPr/>
            <p:nvPr/>
          </p:nvSpPr>
          <p:spPr>
            <a:xfrm>
              <a:off x="1278612" y="533135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600"/>
                    <a:pt x="2057" y="7200"/>
                    <a:pt x="4114" y="10490"/>
                  </a:cubicBezTo>
                  <a:cubicBezTo>
                    <a:pt x="6171" y="13779"/>
                    <a:pt x="9257" y="16759"/>
                    <a:pt x="12343" y="18559"/>
                  </a:cubicBezTo>
                  <a:cubicBezTo>
                    <a:pt x="15429" y="20359"/>
                    <a:pt x="18514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259562" y="494396"/>
              <a:ext cx="260668" cy="40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9" fill="norm" stroke="1" extrusionOk="0">
                  <a:moveTo>
                    <a:pt x="1037" y="3391"/>
                  </a:moveTo>
                  <a:cubicBezTo>
                    <a:pt x="518" y="2720"/>
                    <a:pt x="0" y="2048"/>
                    <a:pt x="0" y="1489"/>
                  </a:cubicBezTo>
                  <a:cubicBezTo>
                    <a:pt x="0" y="929"/>
                    <a:pt x="518" y="482"/>
                    <a:pt x="2333" y="202"/>
                  </a:cubicBezTo>
                  <a:cubicBezTo>
                    <a:pt x="4147" y="-78"/>
                    <a:pt x="7258" y="-190"/>
                    <a:pt x="10627" y="705"/>
                  </a:cubicBezTo>
                  <a:cubicBezTo>
                    <a:pt x="13997" y="1601"/>
                    <a:pt x="17626" y="3503"/>
                    <a:pt x="19526" y="6021"/>
                  </a:cubicBezTo>
                  <a:cubicBezTo>
                    <a:pt x="21427" y="8540"/>
                    <a:pt x="21600" y="11673"/>
                    <a:pt x="20909" y="14023"/>
                  </a:cubicBezTo>
                  <a:cubicBezTo>
                    <a:pt x="20218" y="16374"/>
                    <a:pt x="18662" y="17941"/>
                    <a:pt x="17021" y="19060"/>
                  </a:cubicBezTo>
                  <a:cubicBezTo>
                    <a:pt x="15379" y="20179"/>
                    <a:pt x="13651" y="20850"/>
                    <a:pt x="12269" y="21130"/>
                  </a:cubicBezTo>
                  <a:cubicBezTo>
                    <a:pt x="10886" y="21410"/>
                    <a:pt x="9850" y="21298"/>
                    <a:pt x="9677" y="20962"/>
                  </a:cubicBezTo>
                  <a:cubicBezTo>
                    <a:pt x="9504" y="20627"/>
                    <a:pt x="10195" y="20067"/>
                    <a:pt x="10886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685012" y="62838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685012" y="755385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059147" y="445608"/>
              <a:ext cx="159266" cy="51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8" fill="norm" stroke="1" extrusionOk="0">
                  <a:moveTo>
                    <a:pt x="18827" y="1779"/>
                  </a:moveTo>
                  <a:cubicBezTo>
                    <a:pt x="16553" y="1167"/>
                    <a:pt x="14280" y="555"/>
                    <a:pt x="11580" y="249"/>
                  </a:cubicBezTo>
                  <a:cubicBezTo>
                    <a:pt x="8880" y="-57"/>
                    <a:pt x="5753" y="-57"/>
                    <a:pt x="3622" y="118"/>
                  </a:cubicBezTo>
                  <a:cubicBezTo>
                    <a:pt x="1490" y="293"/>
                    <a:pt x="353" y="643"/>
                    <a:pt x="69" y="1211"/>
                  </a:cubicBezTo>
                  <a:cubicBezTo>
                    <a:pt x="-215" y="1779"/>
                    <a:pt x="353" y="2566"/>
                    <a:pt x="2201" y="3266"/>
                  </a:cubicBezTo>
                  <a:cubicBezTo>
                    <a:pt x="4048" y="3966"/>
                    <a:pt x="7174" y="4578"/>
                    <a:pt x="9164" y="5409"/>
                  </a:cubicBezTo>
                  <a:cubicBezTo>
                    <a:pt x="11153" y="6239"/>
                    <a:pt x="12006" y="7289"/>
                    <a:pt x="11580" y="8294"/>
                  </a:cubicBezTo>
                  <a:cubicBezTo>
                    <a:pt x="11153" y="9300"/>
                    <a:pt x="9448" y="10262"/>
                    <a:pt x="8311" y="11311"/>
                  </a:cubicBezTo>
                  <a:cubicBezTo>
                    <a:pt x="7174" y="12361"/>
                    <a:pt x="6606" y="13498"/>
                    <a:pt x="6038" y="14809"/>
                  </a:cubicBezTo>
                  <a:cubicBezTo>
                    <a:pt x="5469" y="16121"/>
                    <a:pt x="4901" y="17608"/>
                    <a:pt x="4617" y="18570"/>
                  </a:cubicBezTo>
                  <a:cubicBezTo>
                    <a:pt x="4332" y="19532"/>
                    <a:pt x="4332" y="19969"/>
                    <a:pt x="6464" y="20406"/>
                  </a:cubicBezTo>
                  <a:cubicBezTo>
                    <a:pt x="8596" y="20843"/>
                    <a:pt x="12859" y="21281"/>
                    <a:pt x="15701" y="21412"/>
                  </a:cubicBezTo>
                  <a:cubicBezTo>
                    <a:pt x="18543" y="21543"/>
                    <a:pt x="19964" y="21368"/>
                    <a:pt x="21385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333213" y="471904"/>
              <a:ext cx="177300" cy="4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93" fill="norm" stroke="1" extrusionOk="0">
                  <a:moveTo>
                    <a:pt x="21286" y="1393"/>
                  </a:moveTo>
                  <a:cubicBezTo>
                    <a:pt x="20524" y="893"/>
                    <a:pt x="19761" y="393"/>
                    <a:pt x="18491" y="143"/>
                  </a:cubicBezTo>
                  <a:cubicBezTo>
                    <a:pt x="17220" y="-107"/>
                    <a:pt x="15441" y="-107"/>
                    <a:pt x="13027" y="793"/>
                  </a:cubicBezTo>
                  <a:cubicBezTo>
                    <a:pt x="10613" y="1693"/>
                    <a:pt x="7564" y="3493"/>
                    <a:pt x="5022" y="6193"/>
                  </a:cubicBezTo>
                  <a:cubicBezTo>
                    <a:pt x="2481" y="8893"/>
                    <a:pt x="448" y="12493"/>
                    <a:pt x="67" y="15093"/>
                  </a:cubicBezTo>
                  <a:cubicBezTo>
                    <a:pt x="-314" y="17693"/>
                    <a:pt x="957" y="19293"/>
                    <a:pt x="3244" y="20193"/>
                  </a:cubicBezTo>
                  <a:cubicBezTo>
                    <a:pt x="5531" y="21093"/>
                    <a:pt x="8834" y="21293"/>
                    <a:pt x="1213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2605762" y="511138"/>
              <a:ext cx="116372" cy="34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20" fill="norm" stroke="1" extrusionOk="0">
                  <a:moveTo>
                    <a:pt x="6821" y="1369"/>
                  </a:moveTo>
                  <a:cubicBezTo>
                    <a:pt x="5305" y="974"/>
                    <a:pt x="3789" y="579"/>
                    <a:pt x="3979" y="315"/>
                  </a:cubicBezTo>
                  <a:cubicBezTo>
                    <a:pt x="4168" y="52"/>
                    <a:pt x="6063" y="-80"/>
                    <a:pt x="8905" y="52"/>
                  </a:cubicBezTo>
                  <a:cubicBezTo>
                    <a:pt x="11747" y="183"/>
                    <a:pt x="15537" y="579"/>
                    <a:pt x="18000" y="1435"/>
                  </a:cubicBezTo>
                  <a:cubicBezTo>
                    <a:pt x="20463" y="2291"/>
                    <a:pt x="21600" y="3608"/>
                    <a:pt x="20274" y="5122"/>
                  </a:cubicBezTo>
                  <a:cubicBezTo>
                    <a:pt x="18947" y="6637"/>
                    <a:pt x="15158" y="8349"/>
                    <a:pt x="12316" y="9535"/>
                  </a:cubicBezTo>
                  <a:cubicBezTo>
                    <a:pt x="9474" y="10720"/>
                    <a:pt x="7579" y="11379"/>
                    <a:pt x="7389" y="11905"/>
                  </a:cubicBezTo>
                  <a:cubicBezTo>
                    <a:pt x="7200" y="12432"/>
                    <a:pt x="8716" y="12827"/>
                    <a:pt x="10611" y="13354"/>
                  </a:cubicBezTo>
                  <a:cubicBezTo>
                    <a:pt x="12505" y="13881"/>
                    <a:pt x="14779" y="14540"/>
                    <a:pt x="16295" y="15198"/>
                  </a:cubicBezTo>
                  <a:cubicBezTo>
                    <a:pt x="17811" y="15857"/>
                    <a:pt x="18568" y="16515"/>
                    <a:pt x="17811" y="17503"/>
                  </a:cubicBezTo>
                  <a:cubicBezTo>
                    <a:pt x="17053" y="18491"/>
                    <a:pt x="14779" y="19808"/>
                    <a:pt x="11558" y="20532"/>
                  </a:cubicBezTo>
                  <a:cubicBezTo>
                    <a:pt x="8337" y="21257"/>
                    <a:pt x="4168" y="21388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764512" y="825235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999462" y="532601"/>
              <a:ext cx="260351" cy="28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852"/>
                  </a:moveTo>
                  <a:cubicBezTo>
                    <a:pt x="0" y="2740"/>
                    <a:pt x="0" y="1628"/>
                    <a:pt x="439" y="913"/>
                  </a:cubicBezTo>
                  <a:cubicBezTo>
                    <a:pt x="878" y="199"/>
                    <a:pt x="1756" y="-119"/>
                    <a:pt x="2985" y="40"/>
                  </a:cubicBezTo>
                  <a:cubicBezTo>
                    <a:pt x="4215" y="199"/>
                    <a:pt x="5795" y="834"/>
                    <a:pt x="6322" y="3137"/>
                  </a:cubicBezTo>
                  <a:cubicBezTo>
                    <a:pt x="6849" y="5440"/>
                    <a:pt x="6322" y="9410"/>
                    <a:pt x="5356" y="12269"/>
                  </a:cubicBezTo>
                  <a:cubicBezTo>
                    <a:pt x="4390" y="15128"/>
                    <a:pt x="2985" y="16875"/>
                    <a:pt x="2107" y="18225"/>
                  </a:cubicBezTo>
                  <a:cubicBezTo>
                    <a:pt x="1229" y="19575"/>
                    <a:pt x="878" y="20528"/>
                    <a:pt x="1141" y="21005"/>
                  </a:cubicBezTo>
                  <a:cubicBezTo>
                    <a:pt x="1405" y="21481"/>
                    <a:pt x="2283" y="21481"/>
                    <a:pt x="5795" y="20766"/>
                  </a:cubicBezTo>
                  <a:cubicBezTo>
                    <a:pt x="9307" y="20052"/>
                    <a:pt x="15454" y="18622"/>
                    <a:pt x="21600" y="17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297912" y="469635"/>
              <a:ext cx="125045" cy="43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98" fill="norm" stroke="1" extrusionOk="0">
                  <a:moveTo>
                    <a:pt x="0" y="0"/>
                  </a:moveTo>
                  <a:cubicBezTo>
                    <a:pt x="5040" y="1246"/>
                    <a:pt x="10080" y="2492"/>
                    <a:pt x="14220" y="4621"/>
                  </a:cubicBezTo>
                  <a:cubicBezTo>
                    <a:pt x="18360" y="6750"/>
                    <a:pt x="21600" y="9762"/>
                    <a:pt x="21240" y="12513"/>
                  </a:cubicBezTo>
                  <a:cubicBezTo>
                    <a:pt x="20880" y="15265"/>
                    <a:pt x="16920" y="17758"/>
                    <a:pt x="14220" y="19160"/>
                  </a:cubicBezTo>
                  <a:cubicBezTo>
                    <a:pt x="11520" y="20562"/>
                    <a:pt x="10080" y="20873"/>
                    <a:pt x="8460" y="21133"/>
                  </a:cubicBezTo>
                  <a:cubicBezTo>
                    <a:pt x="6840" y="21392"/>
                    <a:pt x="5040" y="21600"/>
                    <a:pt x="3960" y="21444"/>
                  </a:cubicBezTo>
                  <a:cubicBezTo>
                    <a:pt x="2880" y="21288"/>
                    <a:pt x="2520" y="20769"/>
                    <a:pt x="216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672562" y="64108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577312" y="837935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914342" y="475545"/>
              <a:ext cx="170971" cy="44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17" fill="norm" stroke="1" extrusionOk="0">
                  <a:moveTo>
                    <a:pt x="21021" y="1855"/>
                  </a:moveTo>
                  <a:cubicBezTo>
                    <a:pt x="20501" y="1243"/>
                    <a:pt x="19980" y="632"/>
                    <a:pt x="19069" y="275"/>
                  </a:cubicBezTo>
                  <a:cubicBezTo>
                    <a:pt x="18158" y="-81"/>
                    <a:pt x="16857" y="-183"/>
                    <a:pt x="14775" y="530"/>
                  </a:cubicBezTo>
                  <a:cubicBezTo>
                    <a:pt x="12693" y="1243"/>
                    <a:pt x="9831" y="2772"/>
                    <a:pt x="6968" y="5217"/>
                  </a:cubicBezTo>
                  <a:cubicBezTo>
                    <a:pt x="4105" y="7662"/>
                    <a:pt x="1243" y="11025"/>
                    <a:pt x="332" y="13775"/>
                  </a:cubicBezTo>
                  <a:cubicBezTo>
                    <a:pt x="-579" y="16526"/>
                    <a:pt x="462" y="18666"/>
                    <a:pt x="2544" y="19838"/>
                  </a:cubicBezTo>
                  <a:cubicBezTo>
                    <a:pt x="4626" y="21009"/>
                    <a:pt x="7749" y="21213"/>
                    <a:pt x="1087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4174212" y="506512"/>
              <a:ext cx="260351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474"/>
                  </a:moveTo>
                  <a:cubicBezTo>
                    <a:pt x="18790" y="209"/>
                    <a:pt x="15980" y="-56"/>
                    <a:pt x="13434" y="10"/>
                  </a:cubicBezTo>
                  <a:cubicBezTo>
                    <a:pt x="10888" y="77"/>
                    <a:pt x="8605" y="474"/>
                    <a:pt x="7288" y="1468"/>
                  </a:cubicBezTo>
                  <a:cubicBezTo>
                    <a:pt x="5971" y="2462"/>
                    <a:pt x="5620" y="4052"/>
                    <a:pt x="5356" y="5510"/>
                  </a:cubicBezTo>
                  <a:cubicBezTo>
                    <a:pt x="5093" y="6967"/>
                    <a:pt x="4917" y="8292"/>
                    <a:pt x="4829" y="9286"/>
                  </a:cubicBezTo>
                  <a:cubicBezTo>
                    <a:pt x="4741" y="10280"/>
                    <a:pt x="4741" y="10943"/>
                    <a:pt x="5180" y="11340"/>
                  </a:cubicBezTo>
                  <a:cubicBezTo>
                    <a:pt x="5620" y="11738"/>
                    <a:pt x="6498" y="11870"/>
                    <a:pt x="7376" y="11937"/>
                  </a:cubicBezTo>
                  <a:cubicBezTo>
                    <a:pt x="8254" y="12003"/>
                    <a:pt x="9132" y="12003"/>
                    <a:pt x="10185" y="12599"/>
                  </a:cubicBezTo>
                  <a:cubicBezTo>
                    <a:pt x="11239" y="13196"/>
                    <a:pt x="12468" y="14388"/>
                    <a:pt x="13083" y="15316"/>
                  </a:cubicBezTo>
                  <a:cubicBezTo>
                    <a:pt x="13698" y="16243"/>
                    <a:pt x="13698" y="16906"/>
                    <a:pt x="11854" y="17834"/>
                  </a:cubicBezTo>
                  <a:cubicBezTo>
                    <a:pt x="10010" y="18761"/>
                    <a:pt x="6322" y="19954"/>
                    <a:pt x="4039" y="20616"/>
                  </a:cubicBezTo>
                  <a:cubicBezTo>
                    <a:pt x="1756" y="21279"/>
                    <a:pt x="878" y="21411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390112" y="856985"/>
              <a:ext cx="7151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3273"/>
                    <a:pt x="21600" y="6545"/>
                    <a:pt x="18206" y="10145"/>
                  </a:cubicBezTo>
                  <a:cubicBezTo>
                    <a:pt x="14811" y="13745"/>
                    <a:pt x="7406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657724" y="539485"/>
              <a:ext cx="11912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18833" y="0"/>
                  </a:moveTo>
                  <a:cubicBezTo>
                    <a:pt x="13992" y="2274"/>
                    <a:pt x="9150" y="4547"/>
                    <a:pt x="5985" y="6442"/>
                  </a:cubicBezTo>
                  <a:cubicBezTo>
                    <a:pt x="2819" y="8337"/>
                    <a:pt x="1330" y="9853"/>
                    <a:pt x="585" y="10926"/>
                  </a:cubicBezTo>
                  <a:cubicBezTo>
                    <a:pt x="-160" y="12000"/>
                    <a:pt x="-160" y="12632"/>
                    <a:pt x="399" y="13200"/>
                  </a:cubicBezTo>
                  <a:cubicBezTo>
                    <a:pt x="957" y="13768"/>
                    <a:pt x="2074" y="14274"/>
                    <a:pt x="3564" y="14526"/>
                  </a:cubicBezTo>
                  <a:cubicBezTo>
                    <a:pt x="5054" y="14779"/>
                    <a:pt x="6916" y="14779"/>
                    <a:pt x="8778" y="14589"/>
                  </a:cubicBezTo>
                  <a:cubicBezTo>
                    <a:pt x="10640" y="14400"/>
                    <a:pt x="12502" y="14021"/>
                    <a:pt x="14737" y="13579"/>
                  </a:cubicBezTo>
                  <a:cubicBezTo>
                    <a:pt x="16971" y="13137"/>
                    <a:pt x="19578" y="12632"/>
                    <a:pt x="20509" y="12758"/>
                  </a:cubicBezTo>
                  <a:cubicBezTo>
                    <a:pt x="21440" y="12884"/>
                    <a:pt x="20695" y="13642"/>
                    <a:pt x="20323" y="15221"/>
                  </a:cubicBezTo>
                  <a:cubicBezTo>
                    <a:pt x="19950" y="16800"/>
                    <a:pt x="19950" y="19200"/>
                    <a:pt x="199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948912" y="475985"/>
              <a:ext cx="110442" cy="49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557" fill="norm" stroke="1" extrusionOk="0">
                  <a:moveTo>
                    <a:pt x="8400" y="0"/>
                  </a:moveTo>
                  <a:cubicBezTo>
                    <a:pt x="12000" y="2514"/>
                    <a:pt x="15600" y="5028"/>
                    <a:pt x="18000" y="7588"/>
                  </a:cubicBezTo>
                  <a:cubicBezTo>
                    <a:pt x="20400" y="10148"/>
                    <a:pt x="21600" y="12755"/>
                    <a:pt x="20400" y="14943"/>
                  </a:cubicBezTo>
                  <a:cubicBezTo>
                    <a:pt x="19200" y="17131"/>
                    <a:pt x="15600" y="18900"/>
                    <a:pt x="12000" y="20017"/>
                  </a:cubicBezTo>
                  <a:cubicBezTo>
                    <a:pt x="8400" y="21134"/>
                    <a:pt x="4800" y="21600"/>
                    <a:pt x="2800" y="21553"/>
                  </a:cubicBezTo>
                  <a:cubicBezTo>
                    <a:pt x="800" y="21507"/>
                    <a:pt x="400" y="20948"/>
                    <a:pt x="0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5234662" y="742685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133062" y="895085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632987" y="510196"/>
              <a:ext cx="179526" cy="39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7" fill="norm" stroke="1" extrusionOk="0">
                  <a:moveTo>
                    <a:pt x="21302" y="1581"/>
                  </a:moveTo>
                  <a:cubicBezTo>
                    <a:pt x="20800" y="1010"/>
                    <a:pt x="20297" y="438"/>
                    <a:pt x="19418" y="153"/>
                  </a:cubicBezTo>
                  <a:cubicBezTo>
                    <a:pt x="18539" y="-133"/>
                    <a:pt x="17283" y="-133"/>
                    <a:pt x="14646" y="1181"/>
                  </a:cubicBezTo>
                  <a:cubicBezTo>
                    <a:pt x="12009" y="2496"/>
                    <a:pt x="7990" y="5124"/>
                    <a:pt x="5102" y="7753"/>
                  </a:cubicBezTo>
                  <a:cubicBezTo>
                    <a:pt x="2214" y="10381"/>
                    <a:pt x="455" y="13010"/>
                    <a:pt x="79" y="15124"/>
                  </a:cubicBezTo>
                  <a:cubicBezTo>
                    <a:pt x="-298" y="17238"/>
                    <a:pt x="707" y="18838"/>
                    <a:pt x="2339" y="19810"/>
                  </a:cubicBezTo>
                  <a:cubicBezTo>
                    <a:pt x="3972" y="20781"/>
                    <a:pt x="6232" y="21124"/>
                    <a:pt x="849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856958" y="676698"/>
              <a:ext cx="180104" cy="24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983" fill="norm" stroke="1" extrusionOk="0">
                  <a:moveTo>
                    <a:pt x="14728" y="758"/>
                  </a:moveTo>
                  <a:cubicBezTo>
                    <a:pt x="11783" y="939"/>
                    <a:pt x="8837" y="1121"/>
                    <a:pt x="6137" y="3117"/>
                  </a:cubicBezTo>
                  <a:cubicBezTo>
                    <a:pt x="3437" y="5114"/>
                    <a:pt x="983" y="8926"/>
                    <a:pt x="246" y="12102"/>
                  </a:cubicBezTo>
                  <a:cubicBezTo>
                    <a:pt x="-490" y="15279"/>
                    <a:pt x="492" y="17820"/>
                    <a:pt x="2333" y="19363"/>
                  </a:cubicBezTo>
                  <a:cubicBezTo>
                    <a:pt x="4174" y="20905"/>
                    <a:pt x="6874" y="21450"/>
                    <a:pt x="10065" y="20542"/>
                  </a:cubicBezTo>
                  <a:cubicBezTo>
                    <a:pt x="13255" y="19635"/>
                    <a:pt x="16937" y="17275"/>
                    <a:pt x="18901" y="13917"/>
                  </a:cubicBezTo>
                  <a:cubicBezTo>
                    <a:pt x="20865" y="10559"/>
                    <a:pt x="21110" y="6203"/>
                    <a:pt x="20742" y="3662"/>
                  </a:cubicBezTo>
                  <a:cubicBezTo>
                    <a:pt x="20374" y="1121"/>
                    <a:pt x="19392" y="395"/>
                    <a:pt x="18287" y="122"/>
                  </a:cubicBezTo>
                  <a:cubicBezTo>
                    <a:pt x="17183" y="-150"/>
                    <a:pt x="15955" y="32"/>
                    <a:pt x="15096" y="667"/>
                  </a:cubicBezTo>
                  <a:cubicBezTo>
                    <a:pt x="14237" y="1302"/>
                    <a:pt x="13746" y="2391"/>
                    <a:pt x="13255" y="3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028412" y="926835"/>
              <a:ext cx="825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276062" y="627766"/>
              <a:ext cx="203201" cy="30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2688"/>
                  </a:moveTo>
                  <a:cubicBezTo>
                    <a:pt x="225" y="1953"/>
                    <a:pt x="450" y="1218"/>
                    <a:pt x="1800" y="631"/>
                  </a:cubicBezTo>
                  <a:cubicBezTo>
                    <a:pt x="3150" y="43"/>
                    <a:pt x="5625" y="-398"/>
                    <a:pt x="7425" y="557"/>
                  </a:cubicBezTo>
                  <a:cubicBezTo>
                    <a:pt x="9225" y="1512"/>
                    <a:pt x="10350" y="3863"/>
                    <a:pt x="10012" y="6655"/>
                  </a:cubicBezTo>
                  <a:cubicBezTo>
                    <a:pt x="9675" y="9447"/>
                    <a:pt x="7875" y="12680"/>
                    <a:pt x="6525" y="14737"/>
                  </a:cubicBezTo>
                  <a:cubicBezTo>
                    <a:pt x="5175" y="16794"/>
                    <a:pt x="4275" y="17675"/>
                    <a:pt x="3487" y="18557"/>
                  </a:cubicBezTo>
                  <a:cubicBezTo>
                    <a:pt x="2700" y="19439"/>
                    <a:pt x="2025" y="20320"/>
                    <a:pt x="2250" y="20761"/>
                  </a:cubicBezTo>
                  <a:cubicBezTo>
                    <a:pt x="2475" y="21202"/>
                    <a:pt x="3600" y="21202"/>
                    <a:pt x="6975" y="20688"/>
                  </a:cubicBezTo>
                  <a:cubicBezTo>
                    <a:pt x="10350" y="20173"/>
                    <a:pt x="15975" y="19145"/>
                    <a:pt x="21600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561812" y="506540"/>
              <a:ext cx="148467" cy="4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37" fill="norm" stroke="1" extrusionOk="0">
                  <a:moveTo>
                    <a:pt x="0" y="397"/>
                  </a:moveTo>
                  <a:cubicBezTo>
                    <a:pt x="1500" y="63"/>
                    <a:pt x="3000" y="-271"/>
                    <a:pt x="5400" y="341"/>
                  </a:cubicBezTo>
                  <a:cubicBezTo>
                    <a:pt x="7800" y="954"/>
                    <a:pt x="11100" y="2513"/>
                    <a:pt x="14100" y="4851"/>
                  </a:cubicBezTo>
                  <a:cubicBezTo>
                    <a:pt x="17100" y="7189"/>
                    <a:pt x="19800" y="10306"/>
                    <a:pt x="20700" y="12756"/>
                  </a:cubicBezTo>
                  <a:cubicBezTo>
                    <a:pt x="21600" y="15205"/>
                    <a:pt x="20700" y="16987"/>
                    <a:pt x="18300" y="18378"/>
                  </a:cubicBezTo>
                  <a:cubicBezTo>
                    <a:pt x="15900" y="19770"/>
                    <a:pt x="12000" y="20772"/>
                    <a:pt x="9600" y="21051"/>
                  </a:cubicBezTo>
                  <a:cubicBezTo>
                    <a:pt x="7200" y="21329"/>
                    <a:pt x="6300" y="20884"/>
                    <a:pt x="540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814783" y="452173"/>
              <a:ext cx="78968" cy="582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541" fill="norm" stroke="1" extrusionOk="0">
                  <a:moveTo>
                    <a:pt x="3503" y="880"/>
                  </a:moveTo>
                  <a:cubicBezTo>
                    <a:pt x="5123" y="567"/>
                    <a:pt x="6743" y="254"/>
                    <a:pt x="8903" y="98"/>
                  </a:cubicBezTo>
                  <a:cubicBezTo>
                    <a:pt x="11063" y="-59"/>
                    <a:pt x="13763" y="-59"/>
                    <a:pt x="16193" y="332"/>
                  </a:cubicBezTo>
                  <a:cubicBezTo>
                    <a:pt x="18623" y="724"/>
                    <a:pt x="20783" y="1506"/>
                    <a:pt x="19973" y="2876"/>
                  </a:cubicBezTo>
                  <a:cubicBezTo>
                    <a:pt x="19163" y="4245"/>
                    <a:pt x="15383" y="6202"/>
                    <a:pt x="11333" y="7571"/>
                  </a:cubicBezTo>
                  <a:cubicBezTo>
                    <a:pt x="7283" y="8941"/>
                    <a:pt x="2963" y="9724"/>
                    <a:pt x="1073" y="10545"/>
                  </a:cubicBezTo>
                  <a:cubicBezTo>
                    <a:pt x="-817" y="11367"/>
                    <a:pt x="-277" y="12228"/>
                    <a:pt x="3233" y="13480"/>
                  </a:cubicBezTo>
                  <a:cubicBezTo>
                    <a:pt x="6743" y="14732"/>
                    <a:pt x="13223" y="16376"/>
                    <a:pt x="15653" y="17667"/>
                  </a:cubicBezTo>
                  <a:cubicBezTo>
                    <a:pt x="18083" y="18958"/>
                    <a:pt x="16463" y="19898"/>
                    <a:pt x="14573" y="20484"/>
                  </a:cubicBezTo>
                  <a:cubicBezTo>
                    <a:pt x="12683" y="21071"/>
                    <a:pt x="10523" y="21306"/>
                    <a:pt x="836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35712" y="1947878"/>
              <a:ext cx="215901" cy="24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12"/>
                  </a:moveTo>
                  <a:cubicBezTo>
                    <a:pt x="1271" y="-69"/>
                    <a:pt x="2541" y="-251"/>
                    <a:pt x="5294" y="1473"/>
                  </a:cubicBezTo>
                  <a:cubicBezTo>
                    <a:pt x="8047" y="3198"/>
                    <a:pt x="12282" y="6828"/>
                    <a:pt x="15247" y="10458"/>
                  </a:cubicBezTo>
                  <a:cubicBezTo>
                    <a:pt x="18212" y="14088"/>
                    <a:pt x="19906" y="1771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62712" y="1949185"/>
              <a:ext cx="19050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760" y="435"/>
                  </a:cubicBezTo>
                  <a:cubicBezTo>
                    <a:pt x="16320" y="870"/>
                    <a:pt x="14640" y="1741"/>
                    <a:pt x="12600" y="3640"/>
                  </a:cubicBezTo>
                  <a:cubicBezTo>
                    <a:pt x="10560" y="5538"/>
                    <a:pt x="8160" y="8466"/>
                    <a:pt x="6240" y="11196"/>
                  </a:cubicBezTo>
                  <a:cubicBezTo>
                    <a:pt x="4320" y="13925"/>
                    <a:pt x="2880" y="16457"/>
                    <a:pt x="1920" y="18158"/>
                  </a:cubicBezTo>
                  <a:cubicBezTo>
                    <a:pt x="960" y="19859"/>
                    <a:pt x="480" y="207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329412" y="2425435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320135" y="2234935"/>
              <a:ext cx="78206" cy="10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269" fill="norm" stroke="1" extrusionOk="0">
                  <a:moveTo>
                    <a:pt x="7412" y="0"/>
                  </a:moveTo>
                  <a:cubicBezTo>
                    <a:pt x="5196" y="1322"/>
                    <a:pt x="2981" y="2645"/>
                    <a:pt x="1596" y="5510"/>
                  </a:cubicBezTo>
                  <a:cubicBezTo>
                    <a:pt x="212" y="8376"/>
                    <a:pt x="-342" y="12784"/>
                    <a:pt x="212" y="15869"/>
                  </a:cubicBezTo>
                  <a:cubicBezTo>
                    <a:pt x="766" y="18955"/>
                    <a:pt x="2427" y="20718"/>
                    <a:pt x="5750" y="21159"/>
                  </a:cubicBezTo>
                  <a:cubicBezTo>
                    <a:pt x="9073" y="21600"/>
                    <a:pt x="14058" y="20718"/>
                    <a:pt x="17104" y="18514"/>
                  </a:cubicBezTo>
                  <a:cubicBezTo>
                    <a:pt x="20150" y="16310"/>
                    <a:pt x="21258" y="12784"/>
                    <a:pt x="19873" y="11020"/>
                  </a:cubicBezTo>
                  <a:cubicBezTo>
                    <a:pt x="18489" y="9257"/>
                    <a:pt x="14612" y="9257"/>
                    <a:pt x="10735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78868" y="1631360"/>
              <a:ext cx="174345" cy="19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80" fill="norm" stroke="1" extrusionOk="0">
                  <a:moveTo>
                    <a:pt x="5040" y="6856"/>
                  </a:moveTo>
                  <a:cubicBezTo>
                    <a:pt x="3478" y="10039"/>
                    <a:pt x="1917" y="13222"/>
                    <a:pt x="1006" y="15496"/>
                  </a:cubicBezTo>
                  <a:cubicBezTo>
                    <a:pt x="95" y="17769"/>
                    <a:pt x="-165" y="19134"/>
                    <a:pt x="95" y="18565"/>
                  </a:cubicBezTo>
                  <a:cubicBezTo>
                    <a:pt x="355" y="17997"/>
                    <a:pt x="1136" y="15496"/>
                    <a:pt x="2047" y="12881"/>
                  </a:cubicBezTo>
                  <a:cubicBezTo>
                    <a:pt x="2958" y="10266"/>
                    <a:pt x="3999" y="7538"/>
                    <a:pt x="5040" y="5264"/>
                  </a:cubicBezTo>
                  <a:cubicBezTo>
                    <a:pt x="6081" y="2991"/>
                    <a:pt x="7122" y="1172"/>
                    <a:pt x="8293" y="376"/>
                  </a:cubicBezTo>
                  <a:cubicBezTo>
                    <a:pt x="9464" y="-420"/>
                    <a:pt x="10765" y="-193"/>
                    <a:pt x="12977" y="3445"/>
                  </a:cubicBezTo>
                  <a:cubicBezTo>
                    <a:pt x="15189" y="7083"/>
                    <a:pt x="18312" y="14132"/>
                    <a:pt x="21435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773912" y="2172377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309" y="6132"/>
                    <a:pt x="2618" y="-1068"/>
                    <a:pt x="6218" y="132"/>
                  </a:cubicBezTo>
                  <a:cubicBezTo>
                    <a:pt x="9818" y="1332"/>
                    <a:pt x="1570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780262" y="233653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10800"/>
                    <a:pt x="3388" y="21600"/>
                    <a:pt x="6988" y="21600"/>
                  </a:cubicBezTo>
                  <a:cubicBezTo>
                    <a:pt x="10588" y="21600"/>
                    <a:pt x="1609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720488" y="1968235"/>
              <a:ext cx="24975" cy="25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3" fill="norm" stroke="1" extrusionOk="0">
                  <a:moveTo>
                    <a:pt x="15838" y="0"/>
                  </a:moveTo>
                  <a:cubicBezTo>
                    <a:pt x="10438" y="5268"/>
                    <a:pt x="5038" y="10537"/>
                    <a:pt x="2338" y="13610"/>
                  </a:cubicBezTo>
                  <a:cubicBezTo>
                    <a:pt x="-362" y="16683"/>
                    <a:pt x="-362" y="17561"/>
                    <a:pt x="538" y="18615"/>
                  </a:cubicBezTo>
                  <a:cubicBezTo>
                    <a:pt x="1438" y="19668"/>
                    <a:pt x="3238" y="20898"/>
                    <a:pt x="6838" y="21249"/>
                  </a:cubicBezTo>
                  <a:cubicBezTo>
                    <a:pt x="10438" y="21600"/>
                    <a:pt x="15838" y="21073"/>
                    <a:pt x="2123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802612" y="2011580"/>
              <a:ext cx="63501" cy="20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2141"/>
                  </a:moveTo>
                  <a:cubicBezTo>
                    <a:pt x="2880" y="9247"/>
                    <a:pt x="5760" y="6352"/>
                    <a:pt x="8640" y="4014"/>
                  </a:cubicBezTo>
                  <a:cubicBezTo>
                    <a:pt x="11520" y="1675"/>
                    <a:pt x="14400" y="-106"/>
                    <a:pt x="15840" y="5"/>
                  </a:cubicBezTo>
                  <a:cubicBezTo>
                    <a:pt x="17280" y="117"/>
                    <a:pt x="17280" y="2121"/>
                    <a:pt x="18000" y="6018"/>
                  </a:cubicBezTo>
                  <a:cubicBezTo>
                    <a:pt x="18720" y="9915"/>
                    <a:pt x="20160" y="15704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637512" y="2368285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747497" y="2457185"/>
              <a:ext cx="175766" cy="27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0" fill="norm" stroke="1" extrusionOk="0">
                  <a:moveTo>
                    <a:pt x="21102" y="0"/>
                  </a:moveTo>
                  <a:cubicBezTo>
                    <a:pt x="17290" y="818"/>
                    <a:pt x="13478" y="1636"/>
                    <a:pt x="10048" y="3764"/>
                  </a:cubicBezTo>
                  <a:cubicBezTo>
                    <a:pt x="6617" y="5891"/>
                    <a:pt x="3568" y="9327"/>
                    <a:pt x="1789" y="12109"/>
                  </a:cubicBezTo>
                  <a:cubicBezTo>
                    <a:pt x="10" y="14891"/>
                    <a:pt x="-498" y="17018"/>
                    <a:pt x="518" y="18573"/>
                  </a:cubicBezTo>
                  <a:cubicBezTo>
                    <a:pt x="1535" y="20127"/>
                    <a:pt x="4076" y="21109"/>
                    <a:pt x="6871" y="21355"/>
                  </a:cubicBezTo>
                  <a:cubicBezTo>
                    <a:pt x="9667" y="21600"/>
                    <a:pt x="12716" y="21109"/>
                    <a:pt x="14876" y="20700"/>
                  </a:cubicBezTo>
                  <a:cubicBezTo>
                    <a:pt x="17036" y="20291"/>
                    <a:pt x="18307" y="19964"/>
                    <a:pt x="19196" y="19391"/>
                  </a:cubicBezTo>
                  <a:cubicBezTo>
                    <a:pt x="20086" y="18818"/>
                    <a:pt x="20594" y="18000"/>
                    <a:pt x="18180" y="17182"/>
                  </a:cubicBezTo>
                  <a:cubicBezTo>
                    <a:pt x="15766" y="16364"/>
                    <a:pt x="10429" y="15545"/>
                    <a:pt x="5093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304262" y="2317485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397396" y="2209535"/>
              <a:ext cx="846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20"/>
                    <a:pt x="0" y="10240"/>
                    <a:pt x="0" y="13840"/>
                  </a:cubicBezTo>
                  <a:cubicBezTo>
                    <a:pt x="0" y="17440"/>
                    <a:pt x="10800" y="19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002762" y="2010954"/>
              <a:ext cx="130523" cy="29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8" fill="norm" stroke="1" extrusionOk="0">
                  <a:moveTo>
                    <a:pt x="3086" y="4292"/>
                  </a:moveTo>
                  <a:cubicBezTo>
                    <a:pt x="3086" y="3212"/>
                    <a:pt x="3086" y="2132"/>
                    <a:pt x="3600" y="1284"/>
                  </a:cubicBezTo>
                  <a:cubicBezTo>
                    <a:pt x="4114" y="435"/>
                    <a:pt x="5143" y="-182"/>
                    <a:pt x="8229" y="49"/>
                  </a:cubicBezTo>
                  <a:cubicBezTo>
                    <a:pt x="11314" y="281"/>
                    <a:pt x="16457" y="1361"/>
                    <a:pt x="19029" y="2749"/>
                  </a:cubicBezTo>
                  <a:cubicBezTo>
                    <a:pt x="21600" y="4138"/>
                    <a:pt x="21600" y="5835"/>
                    <a:pt x="20229" y="7147"/>
                  </a:cubicBezTo>
                  <a:cubicBezTo>
                    <a:pt x="18857" y="8458"/>
                    <a:pt x="16114" y="9384"/>
                    <a:pt x="13886" y="9924"/>
                  </a:cubicBezTo>
                  <a:cubicBezTo>
                    <a:pt x="11657" y="10464"/>
                    <a:pt x="9943" y="10618"/>
                    <a:pt x="9943" y="10849"/>
                  </a:cubicBezTo>
                  <a:cubicBezTo>
                    <a:pt x="9943" y="11081"/>
                    <a:pt x="11657" y="11389"/>
                    <a:pt x="13714" y="12084"/>
                  </a:cubicBezTo>
                  <a:cubicBezTo>
                    <a:pt x="15771" y="12778"/>
                    <a:pt x="18171" y="13858"/>
                    <a:pt x="18686" y="15092"/>
                  </a:cubicBezTo>
                  <a:cubicBezTo>
                    <a:pt x="19200" y="16327"/>
                    <a:pt x="17829" y="17715"/>
                    <a:pt x="14400" y="18795"/>
                  </a:cubicBezTo>
                  <a:cubicBezTo>
                    <a:pt x="10971" y="19875"/>
                    <a:pt x="5486" y="20647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882112" y="2419085"/>
              <a:ext cx="368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3" y="21600"/>
                    <a:pt x="9186" y="21600"/>
                    <a:pt x="12786" y="18000"/>
                  </a:cubicBezTo>
                  <a:cubicBezTo>
                    <a:pt x="16386" y="14400"/>
                    <a:pt x="1899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030254" y="2527035"/>
              <a:ext cx="124909" cy="20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8" fill="norm" stroke="1" extrusionOk="0">
                  <a:moveTo>
                    <a:pt x="11524" y="0"/>
                  </a:moveTo>
                  <a:cubicBezTo>
                    <a:pt x="10804" y="2400"/>
                    <a:pt x="10084" y="4800"/>
                    <a:pt x="8104" y="7855"/>
                  </a:cubicBezTo>
                  <a:cubicBezTo>
                    <a:pt x="6124" y="10909"/>
                    <a:pt x="2884" y="14618"/>
                    <a:pt x="1264" y="17018"/>
                  </a:cubicBezTo>
                  <a:cubicBezTo>
                    <a:pt x="-356" y="19418"/>
                    <a:pt x="-356" y="20509"/>
                    <a:pt x="904" y="21055"/>
                  </a:cubicBezTo>
                  <a:cubicBezTo>
                    <a:pt x="2164" y="21600"/>
                    <a:pt x="4684" y="21600"/>
                    <a:pt x="8284" y="21382"/>
                  </a:cubicBezTo>
                  <a:cubicBezTo>
                    <a:pt x="11884" y="21164"/>
                    <a:pt x="16564" y="20727"/>
                    <a:pt x="21244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140346" y="2679435"/>
              <a:ext cx="4021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070"/>
                    <a:pt x="5400" y="8139"/>
                    <a:pt x="2160" y="11739"/>
                  </a:cubicBezTo>
                  <a:cubicBezTo>
                    <a:pt x="-1080" y="15339"/>
                    <a:pt x="0" y="1847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498062" y="239368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777462" y="2057135"/>
              <a:ext cx="196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869"/>
                    <a:pt x="4645" y="1738"/>
                    <a:pt x="7316" y="3848"/>
                  </a:cubicBezTo>
                  <a:cubicBezTo>
                    <a:pt x="9987" y="5959"/>
                    <a:pt x="13006" y="9310"/>
                    <a:pt x="15445" y="12476"/>
                  </a:cubicBezTo>
                  <a:cubicBezTo>
                    <a:pt x="17884" y="15641"/>
                    <a:pt x="19742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839157" y="2038085"/>
              <a:ext cx="21770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1362" y="0"/>
                  </a:moveTo>
                  <a:cubicBezTo>
                    <a:pt x="19285" y="406"/>
                    <a:pt x="17208" y="811"/>
                    <a:pt x="14612" y="2637"/>
                  </a:cubicBezTo>
                  <a:cubicBezTo>
                    <a:pt x="12016" y="4462"/>
                    <a:pt x="8900" y="7707"/>
                    <a:pt x="6304" y="10800"/>
                  </a:cubicBezTo>
                  <a:cubicBezTo>
                    <a:pt x="3708" y="13893"/>
                    <a:pt x="1631" y="16834"/>
                    <a:pt x="697" y="18608"/>
                  </a:cubicBezTo>
                  <a:cubicBezTo>
                    <a:pt x="-238" y="20383"/>
                    <a:pt x="-30" y="20992"/>
                    <a:pt x="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120362" y="2368285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133062" y="2209535"/>
              <a:ext cx="8655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4629" y="0"/>
                  </a:moveTo>
                  <a:cubicBezTo>
                    <a:pt x="2571" y="3600"/>
                    <a:pt x="514" y="7200"/>
                    <a:pt x="1286" y="10800"/>
                  </a:cubicBezTo>
                  <a:cubicBezTo>
                    <a:pt x="2057" y="14400"/>
                    <a:pt x="5657" y="18000"/>
                    <a:pt x="9000" y="19800"/>
                  </a:cubicBezTo>
                  <a:cubicBezTo>
                    <a:pt x="12343" y="21600"/>
                    <a:pt x="15429" y="21600"/>
                    <a:pt x="17743" y="19200"/>
                  </a:cubicBezTo>
                  <a:cubicBezTo>
                    <a:pt x="20057" y="16800"/>
                    <a:pt x="21600" y="12000"/>
                    <a:pt x="20829" y="9000"/>
                  </a:cubicBezTo>
                  <a:cubicBezTo>
                    <a:pt x="20057" y="6000"/>
                    <a:pt x="16971" y="4800"/>
                    <a:pt x="13114" y="7200"/>
                  </a:cubicBezTo>
                  <a:cubicBezTo>
                    <a:pt x="9257" y="9600"/>
                    <a:pt x="4629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612" y="3739885"/>
              <a:ext cx="127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92"/>
                    <a:pt x="7200" y="4985"/>
                    <a:pt x="10800" y="7846"/>
                  </a:cubicBezTo>
                  <a:cubicBezTo>
                    <a:pt x="14400" y="10708"/>
                    <a:pt x="18000" y="13938"/>
                    <a:pt x="19800" y="16292"/>
                  </a:cubicBezTo>
                  <a:cubicBezTo>
                    <a:pt x="21600" y="18646"/>
                    <a:pt x="216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-1" y="3606535"/>
              <a:ext cx="15466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312" y="21600"/>
                  </a:moveTo>
                  <a:cubicBezTo>
                    <a:pt x="20" y="16756"/>
                    <a:pt x="-272" y="11913"/>
                    <a:pt x="458" y="8444"/>
                  </a:cubicBezTo>
                  <a:cubicBezTo>
                    <a:pt x="1187" y="4975"/>
                    <a:pt x="2939" y="2880"/>
                    <a:pt x="4398" y="1636"/>
                  </a:cubicBezTo>
                  <a:cubicBezTo>
                    <a:pt x="5858" y="393"/>
                    <a:pt x="7025" y="0"/>
                    <a:pt x="8923" y="0"/>
                  </a:cubicBezTo>
                  <a:cubicBezTo>
                    <a:pt x="10820" y="0"/>
                    <a:pt x="13447" y="393"/>
                    <a:pt x="16074" y="2225"/>
                  </a:cubicBezTo>
                  <a:cubicBezTo>
                    <a:pt x="18701" y="4058"/>
                    <a:pt x="21328" y="7331"/>
                    <a:pt x="21328" y="10015"/>
                  </a:cubicBezTo>
                  <a:cubicBezTo>
                    <a:pt x="21328" y="12698"/>
                    <a:pt x="18701" y="14793"/>
                    <a:pt x="15344" y="16102"/>
                  </a:cubicBezTo>
                  <a:cubicBezTo>
                    <a:pt x="11987" y="17411"/>
                    <a:pt x="7901" y="17935"/>
                    <a:pt x="3814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05462" y="4011809"/>
              <a:ext cx="95786" cy="18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948" fill="norm" stroke="1" extrusionOk="0">
                  <a:moveTo>
                    <a:pt x="0" y="1604"/>
                  </a:moveTo>
                  <a:cubicBezTo>
                    <a:pt x="1838" y="622"/>
                    <a:pt x="3677" y="-360"/>
                    <a:pt x="6664" y="131"/>
                  </a:cubicBezTo>
                  <a:cubicBezTo>
                    <a:pt x="9651" y="622"/>
                    <a:pt x="13787" y="2585"/>
                    <a:pt x="16774" y="5531"/>
                  </a:cubicBezTo>
                  <a:cubicBezTo>
                    <a:pt x="19762" y="8476"/>
                    <a:pt x="21600" y="12404"/>
                    <a:pt x="20451" y="15226"/>
                  </a:cubicBezTo>
                  <a:cubicBezTo>
                    <a:pt x="19302" y="18049"/>
                    <a:pt x="15166" y="19767"/>
                    <a:pt x="11949" y="20504"/>
                  </a:cubicBezTo>
                  <a:cubicBezTo>
                    <a:pt x="8732" y="21240"/>
                    <a:pt x="6434" y="20995"/>
                    <a:pt x="5055" y="20258"/>
                  </a:cubicBezTo>
                  <a:cubicBezTo>
                    <a:pt x="3677" y="19522"/>
                    <a:pt x="3217" y="18295"/>
                    <a:pt x="4136" y="16331"/>
                  </a:cubicBezTo>
                  <a:cubicBezTo>
                    <a:pt x="5055" y="14367"/>
                    <a:pt x="7353" y="11667"/>
                    <a:pt x="9651" y="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07797" y="3770506"/>
              <a:ext cx="323990" cy="4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8" fill="norm" stroke="1" extrusionOk="0">
                  <a:moveTo>
                    <a:pt x="472" y="12686"/>
                  </a:moveTo>
                  <a:cubicBezTo>
                    <a:pt x="2133" y="12465"/>
                    <a:pt x="3795" y="12243"/>
                    <a:pt x="4833" y="11911"/>
                  </a:cubicBezTo>
                  <a:cubicBezTo>
                    <a:pt x="5872" y="11579"/>
                    <a:pt x="6287" y="11136"/>
                    <a:pt x="6149" y="10914"/>
                  </a:cubicBezTo>
                  <a:cubicBezTo>
                    <a:pt x="6010" y="10693"/>
                    <a:pt x="5318" y="10693"/>
                    <a:pt x="4072" y="11579"/>
                  </a:cubicBezTo>
                  <a:cubicBezTo>
                    <a:pt x="2826" y="12465"/>
                    <a:pt x="1026" y="14237"/>
                    <a:pt x="333" y="15788"/>
                  </a:cubicBezTo>
                  <a:cubicBezTo>
                    <a:pt x="-359" y="17339"/>
                    <a:pt x="56" y="18668"/>
                    <a:pt x="1303" y="19443"/>
                  </a:cubicBezTo>
                  <a:cubicBezTo>
                    <a:pt x="2549" y="20219"/>
                    <a:pt x="4626" y="20440"/>
                    <a:pt x="7118" y="19831"/>
                  </a:cubicBezTo>
                  <a:cubicBezTo>
                    <a:pt x="9610" y="19222"/>
                    <a:pt x="12518" y="17782"/>
                    <a:pt x="14387" y="16674"/>
                  </a:cubicBezTo>
                  <a:cubicBezTo>
                    <a:pt x="16256" y="15566"/>
                    <a:pt x="17087" y="14791"/>
                    <a:pt x="17087" y="14403"/>
                  </a:cubicBezTo>
                  <a:cubicBezTo>
                    <a:pt x="17087" y="14016"/>
                    <a:pt x="16256" y="14016"/>
                    <a:pt x="14872" y="14570"/>
                  </a:cubicBezTo>
                  <a:cubicBezTo>
                    <a:pt x="13487" y="15123"/>
                    <a:pt x="11549" y="16231"/>
                    <a:pt x="10441" y="17062"/>
                  </a:cubicBezTo>
                  <a:cubicBezTo>
                    <a:pt x="9333" y="17893"/>
                    <a:pt x="9056" y="18446"/>
                    <a:pt x="8987" y="19111"/>
                  </a:cubicBezTo>
                  <a:cubicBezTo>
                    <a:pt x="8918" y="19776"/>
                    <a:pt x="9056" y="20551"/>
                    <a:pt x="9472" y="20994"/>
                  </a:cubicBezTo>
                  <a:cubicBezTo>
                    <a:pt x="9887" y="21437"/>
                    <a:pt x="10579" y="21548"/>
                    <a:pt x="11687" y="21050"/>
                  </a:cubicBezTo>
                  <a:cubicBezTo>
                    <a:pt x="12795" y="20551"/>
                    <a:pt x="14318" y="19443"/>
                    <a:pt x="15841" y="17117"/>
                  </a:cubicBezTo>
                  <a:cubicBezTo>
                    <a:pt x="17364" y="14791"/>
                    <a:pt x="18887" y="11246"/>
                    <a:pt x="19787" y="8422"/>
                  </a:cubicBezTo>
                  <a:cubicBezTo>
                    <a:pt x="20687" y="5597"/>
                    <a:pt x="20964" y="3493"/>
                    <a:pt x="21103" y="2108"/>
                  </a:cubicBezTo>
                  <a:cubicBezTo>
                    <a:pt x="21241" y="723"/>
                    <a:pt x="21241" y="59"/>
                    <a:pt x="20964" y="3"/>
                  </a:cubicBezTo>
                  <a:cubicBezTo>
                    <a:pt x="20687" y="-52"/>
                    <a:pt x="20133" y="502"/>
                    <a:pt x="19303" y="2440"/>
                  </a:cubicBezTo>
                  <a:cubicBezTo>
                    <a:pt x="18472" y="4379"/>
                    <a:pt x="17364" y="7702"/>
                    <a:pt x="16672" y="10637"/>
                  </a:cubicBezTo>
                  <a:cubicBezTo>
                    <a:pt x="15979" y="13573"/>
                    <a:pt x="15703" y="16120"/>
                    <a:pt x="15426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53817" y="4012935"/>
              <a:ext cx="1802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797" y="21600"/>
                  </a:moveTo>
                  <a:cubicBezTo>
                    <a:pt x="793" y="19543"/>
                    <a:pt x="-212" y="17486"/>
                    <a:pt x="39" y="16114"/>
                  </a:cubicBezTo>
                  <a:cubicBezTo>
                    <a:pt x="290" y="14743"/>
                    <a:pt x="1797" y="14057"/>
                    <a:pt x="5565" y="11486"/>
                  </a:cubicBezTo>
                  <a:cubicBezTo>
                    <a:pt x="9332" y="8914"/>
                    <a:pt x="15360" y="4457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32512" y="4038335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51562" y="3968485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429"/>
                    <a:pt x="2400" y="9257"/>
                    <a:pt x="6000" y="5657"/>
                  </a:cubicBezTo>
                  <a:cubicBezTo>
                    <a:pt x="9600" y="2057"/>
                    <a:pt x="15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17114" y="3995586"/>
              <a:ext cx="131299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937" fill="norm" stroke="1" extrusionOk="0">
                  <a:moveTo>
                    <a:pt x="19211" y="1935"/>
                  </a:moveTo>
                  <a:cubicBezTo>
                    <a:pt x="17839" y="818"/>
                    <a:pt x="16468" y="-299"/>
                    <a:pt x="13897" y="73"/>
                  </a:cubicBezTo>
                  <a:cubicBezTo>
                    <a:pt x="11325" y="446"/>
                    <a:pt x="7554" y="2308"/>
                    <a:pt x="4982" y="5287"/>
                  </a:cubicBezTo>
                  <a:cubicBezTo>
                    <a:pt x="2411" y="8267"/>
                    <a:pt x="1039" y="12363"/>
                    <a:pt x="354" y="15342"/>
                  </a:cubicBezTo>
                  <a:cubicBezTo>
                    <a:pt x="-332" y="18322"/>
                    <a:pt x="-332" y="20184"/>
                    <a:pt x="3268" y="20742"/>
                  </a:cubicBezTo>
                  <a:cubicBezTo>
                    <a:pt x="6868" y="21301"/>
                    <a:pt x="14068" y="20556"/>
                    <a:pt x="21268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44606" y="3737441"/>
              <a:ext cx="126057" cy="41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9" fill="norm" stroke="1" extrusionOk="0">
                  <a:moveTo>
                    <a:pt x="21439" y="128"/>
                  </a:moveTo>
                  <a:cubicBezTo>
                    <a:pt x="19279" y="17"/>
                    <a:pt x="17119" y="-94"/>
                    <a:pt x="15319" y="128"/>
                  </a:cubicBezTo>
                  <a:cubicBezTo>
                    <a:pt x="13519" y="349"/>
                    <a:pt x="12079" y="903"/>
                    <a:pt x="9919" y="2675"/>
                  </a:cubicBezTo>
                  <a:cubicBezTo>
                    <a:pt x="7759" y="4448"/>
                    <a:pt x="4879" y="7438"/>
                    <a:pt x="2899" y="10152"/>
                  </a:cubicBezTo>
                  <a:cubicBezTo>
                    <a:pt x="919" y="12866"/>
                    <a:pt x="-161" y="15303"/>
                    <a:pt x="19" y="17075"/>
                  </a:cubicBezTo>
                  <a:cubicBezTo>
                    <a:pt x="199" y="18848"/>
                    <a:pt x="1639" y="19955"/>
                    <a:pt x="3259" y="20620"/>
                  </a:cubicBezTo>
                  <a:cubicBezTo>
                    <a:pt x="4879" y="21284"/>
                    <a:pt x="6679" y="21506"/>
                    <a:pt x="8299" y="21451"/>
                  </a:cubicBezTo>
                  <a:cubicBezTo>
                    <a:pt x="9919" y="21395"/>
                    <a:pt x="11359" y="21063"/>
                    <a:pt x="12799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81762" y="401293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05462" y="4311385"/>
              <a:ext cx="660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615"/>
                    <a:pt x="5538" y="11631"/>
                    <a:pt x="8308" y="8308"/>
                  </a:cubicBezTo>
                  <a:cubicBezTo>
                    <a:pt x="11077" y="4985"/>
                    <a:pt x="13846" y="3323"/>
                    <a:pt x="16062" y="2215"/>
                  </a:cubicBezTo>
                  <a:cubicBezTo>
                    <a:pt x="18277" y="1108"/>
                    <a:pt x="1993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43922" y="4305035"/>
              <a:ext cx="48704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51" y="20903"/>
                  </a:moveTo>
                  <a:cubicBezTo>
                    <a:pt x="1220" y="21252"/>
                    <a:pt x="289" y="21600"/>
                    <a:pt x="56" y="21600"/>
                  </a:cubicBezTo>
                  <a:cubicBezTo>
                    <a:pt x="-177" y="21600"/>
                    <a:pt x="289" y="21252"/>
                    <a:pt x="2057" y="19335"/>
                  </a:cubicBezTo>
                  <a:cubicBezTo>
                    <a:pt x="3826" y="17419"/>
                    <a:pt x="6899" y="13935"/>
                    <a:pt x="10344" y="10452"/>
                  </a:cubicBezTo>
                  <a:cubicBezTo>
                    <a:pt x="13789" y="6968"/>
                    <a:pt x="17606" y="3484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338625" y="3997718"/>
              <a:ext cx="60638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0570" fill="norm" stroke="1" extrusionOk="0">
                  <a:moveTo>
                    <a:pt x="3346" y="20570"/>
                  </a:moveTo>
                  <a:cubicBezTo>
                    <a:pt x="1186" y="14217"/>
                    <a:pt x="-974" y="7864"/>
                    <a:pt x="466" y="4052"/>
                  </a:cubicBezTo>
                  <a:cubicBezTo>
                    <a:pt x="1906" y="241"/>
                    <a:pt x="6946" y="-1030"/>
                    <a:pt x="10906" y="876"/>
                  </a:cubicBezTo>
                  <a:cubicBezTo>
                    <a:pt x="14866" y="2782"/>
                    <a:pt x="17746" y="7864"/>
                    <a:pt x="20626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411962" y="413993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516862" y="3885935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00"/>
                    <a:pt x="9600" y="7800"/>
                    <a:pt x="13200" y="11400"/>
                  </a:cubicBezTo>
                  <a:cubicBezTo>
                    <a:pt x="16800" y="15000"/>
                    <a:pt x="192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539374" y="3904985"/>
              <a:ext cx="148939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453" fill="norm" stroke="1" extrusionOk="0">
                  <a:moveTo>
                    <a:pt x="21109" y="0"/>
                  </a:moveTo>
                  <a:cubicBezTo>
                    <a:pt x="18109" y="3391"/>
                    <a:pt x="15109" y="6781"/>
                    <a:pt x="11809" y="10047"/>
                  </a:cubicBezTo>
                  <a:cubicBezTo>
                    <a:pt x="8509" y="13312"/>
                    <a:pt x="4909" y="16451"/>
                    <a:pt x="2659" y="18398"/>
                  </a:cubicBezTo>
                  <a:cubicBezTo>
                    <a:pt x="409" y="20344"/>
                    <a:pt x="-491" y="21098"/>
                    <a:pt x="259" y="21349"/>
                  </a:cubicBezTo>
                  <a:cubicBezTo>
                    <a:pt x="1009" y="21600"/>
                    <a:pt x="3409" y="21349"/>
                    <a:pt x="580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857318" y="4158985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885162" y="4061291"/>
              <a:ext cx="3639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18786" fill="norm" stroke="1" extrusionOk="0">
                  <a:moveTo>
                    <a:pt x="0" y="2494"/>
                  </a:moveTo>
                  <a:cubicBezTo>
                    <a:pt x="4800" y="11134"/>
                    <a:pt x="9600" y="19774"/>
                    <a:pt x="13800" y="18694"/>
                  </a:cubicBezTo>
                  <a:cubicBezTo>
                    <a:pt x="18000" y="17614"/>
                    <a:pt x="21600" y="6814"/>
                    <a:pt x="20400" y="2494"/>
                  </a:cubicBezTo>
                  <a:cubicBezTo>
                    <a:pt x="19200" y="-1826"/>
                    <a:pt x="13200" y="334"/>
                    <a:pt x="720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209012" y="4051035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166446" y="4194968"/>
              <a:ext cx="156867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3200" y="21600"/>
                  </a:moveTo>
                  <a:cubicBezTo>
                    <a:pt x="1472" y="21600"/>
                    <a:pt x="-256" y="21600"/>
                    <a:pt x="32" y="16200"/>
                  </a:cubicBezTo>
                  <a:cubicBezTo>
                    <a:pt x="320" y="10800"/>
                    <a:pt x="2624" y="0"/>
                    <a:pt x="6512" y="0"/>
                  </a:cubicBezTo>
                  <a:cubicBezTo>
                    <a:pt x="10400" y="0"/>
                    <a:pt x="15872" y="10800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596362" y="3899576"/>
              <a:ext cx="189602" cy="4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55" fill="norm" stroke="1" extrusionOk="0">
                  <a:moveTo>
                    <a:pt x="2817" y="2265"/>
                  </a:moveTo>
                  <a:cubicBezTo>
                    <a:pt x="2113" y="1714"/>
                    <a:pt x="1409" y="1163"/>
                    <a:pt x="1761" y="778"/>
                  </a:cubicBezTo>
                  <a:cubicBezTo>
                    <a:pt x="2113" y="392"/>
                    <a:pt x="3522" y="171"/>
                    <a:pt x="5870" y="61"/>
                  </a:cubicBezTo>
                  <a:cubicBezTo>
                    <a:pt x="8217" y="-49"/>
                    <a:pt x="11504" y="-49"/>
                    <a:pt x="13735" y="392"/>
                  </a:cubicBezTo>
                  <a:cubicBezTo>
                    <a:pt x="15965" y="833"/>
                    <a:pt x="17139" y="1714"/>
                    <a:pt x="16787" y="2982"/>
                  </a:cubicBezTo>
                  <a:cubicBezTo>
                    <a:pt x="16435" y="4249"/>
                    <a:pt x="14557" y="5902"/>
                    <a:pt x="12913" y="7004"/>
                  </a:cubicBezTo>
                  <a:cubicBezTo>
                    <a:pt x="11270" y="8106"/>
                    <a:pt x="9861" y="8657"/>
                    <a:pt x="9743" y="8988"/>
                  </a:cubicBezTo>
                  <a:cubicBezTo>
                    <a:pt x="9626" y="9318"/>
                    <a:pt x="10800" y="9429"/>
                    <a:pt x="13030" y="10090"/>
                  </a:cubicBezTo>
                  <a:cubicBezTo>
                    <a:pt x="15261" y="10751"/>
                    <a:pt x="18548" y="11963"/>
                    <a:pt x="20074" y="13396"/>
                  </a:cubicBezTo>
                  <a:cubicBezTo>
                    <a:pt x="21600" y="14829"/>
                    <a:pt x="21365" y="16482"/>
                    <a:pt x="18900" y="17914"/>
                  </a:cubicBezTo>
                  <a:cubicBezTo>
                    <a:pt x="16435" y="19347"/>
                    <a:pt x="11739" y="20559"/>
                    <a:pt x="8217" y="21055"/>
                  </a:cubicBezTo>
                  <a:cubicBezTo>
                    <a:pt x="4696" y="21551"/>
                    <a:pt x="2348" y="21331"/>
                    <a:pt x="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547242" y="3957866"/>
              <a:ext cx="189321" cy="44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3" fill="norm" stroke="1" extrusionOk="0">
                  <a:moveTo>
                    <a:pt x="21466" y="1133"/>
                  </a:moveTo>
                  <a:cubicBezTo>
                    <a:pt x="20746" y="722"/>
                    <a:pt x="20026" y="310"/>
                    <a:pt x="18946" y="105"/>
                  </a:cubicBezTo>
                  <a:cubicBezTo>
                    <a:pt x="17866" y="-101"/>
                    <a:pt x="16426" y="-101"/>
                    <a:pt x="13786" y="1030"/>
                  </a:cubicBezTo>
                  <a:cubicBezTo>
                    <a:pt x="11146" y="2162"/>
                    <a:pt x="7306" y="4425"/>
                    <a:pt x="4786" y="7305"/>
                  </a:cubicBezTo>
                  <a:cubicBezTo>
                    <a:pt x="2266" y="10185"/>
                    <a:pt x="1066" y="13682"/>
                    <a:pt x="466" y="15996"/>
                  </a:cubicBezTo>
                  <a:cubicBezTo>
                    <a:pt x="-134" y="18310"/>
                    <a:pt x="-134" y="19442"/>
                    <a:pt x="346" y="20213"/>
                  </a:cubicBezTo>
                  <a:cubicBezTo>
                    <a:pt x="826" y="20985"/>
                    <a:pt x="1786" y="21396"/>
                    <a:pt x="3346" y="21448"/>
                  </a:cubicBezTo>
                  <a:cubicBezTo>
                    <a:pt x="4906" y="21499"/>
                    <a:pt x="7066" y="21190"/>
                    <a:pt x="9226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851952" y="3962469"/>
              <a:ext cx="170361" cy="30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6" fill="norm" stroke="1" extrusionOk="0">
                  <a:moveTo>
                    <a:pt x="11063" y="847"/>
                  </a:moveTo>
                  <a:cubicBezTo>
                    <a:pt x="10263" y="267"/>
                    <a:pt x="9463" y="-313"/>
                    <a:pt x="8663" y="194"/>
                  </a:cubicBezTo>
                  <a:cubicBezTo>
                    <a:pt x="7863" y="702"/>
                    <a:pt x="7063" y="2296"/>
                    <a:pt x="5996" y="4833"/>
                  </a:cubicBezTo>
                  <a:cubicBezTo>
                    <a:pt x="4930" y="7370"/>
                    <a:pt x="3596" y="10849"/>
                    <a:pt x="2530" y="13386"/>
                  </a:cubicBezTo>
                  <a:cubicBezTo>
                    <a:pt x="1463" y="15923"/>
                    <a:pt x="663" y="17518"/>
                    <a:pt x="263" y="18678"/>
                  </a:cubicBezTo>
                  <a:cubicBezTo>
                    <a:pt x="-137" y="19837"/>
                    <a:pt x="-137" y="20562"/>
                    <a:pt x="663" y="20925"/>
                  </a:cubicBezTo>
                  <a:cubicBezTo>
                    <a:pt x="1463" y="21287"/>
                    <a:pt x="3063" y="21287"/>
                    <a:pt x="5863" y="20997"/>
                  </a:cubicBezTo>
                  <a:cubicBezTo>
                    <a:pt x="8663" y="20707"/>
                    <a:pt x="12663" y="20127"/>
                    <a:pt x="15463" y="19692"/>
                  </a:cubicBezTo>
                  <a:cubicBezTo>
                    <a:pt x="18263" y="19257"/>
                    <a:pt x="19863" y="18968"/>
                    <a:pt x="21463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965162" y="4139935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123912" y="4336785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404254" y="3971428"/>
              <a:ext cx="121172" cy="32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45" fill="norm" stroke="1" extrusionOk="0">
                  <a:moveTo>
                    <a:pt x="2034" y="2361"/>
                  </a:moveTo>
                  <a:cubicBezTo>
                    <a:pt x="935" y="1792"/>
                    <a:pt x="-163" y="1224"/>
                    <a:pt x="203" y="798"/>
                  </a:cubicBezTo>
                  <a:cubicBezTo>
                    <a:pt x="569" y="371"/>
                    <a:pt x="2400" y="87"/>
                    <a:pt x="4230" y="16"/>
                  </a:cubicBezTo>
                  <a:cubicBezTo>
                    <a:pt x="6061" y="-55"/>
                    <a:pt x="7891" y="87"/>
                    <a:pt x="9539" y="1082"/>
                  </a:cubicBezTo>
                  <a:cubicBezTo>
                    <a:pt x="11186" y="2077"/>
                    <a:pt x="12651" y="3924"/>
                    <a:pt x="12651" y="5203"/>
                  </a:cubicBezTo>
                  <a:cubicBezTo>
                    <a:pt x="12651" y="6482"/>
                    <a:pt x="11186" y="7192"/>
                    <a:pt x="9722" y="7761"/>
                  </a:cubicBezTo>
                  <a:cubicBezTo>
                    <a:pt x="8257" y="8329"/>
                    <a:pt x="6793" y="8756"/>
                    <a:pt x="7891" y="9111"/>
                  </a:cubicBezTo>
                  <a:cubicBezTo>
                    <a:pt x="8990" y="9466"/>
                    <a:pt x="12651" y="9750"/>
                    <a:pt x="15213" y="10177"/>
                  </a:cubicBezTo>
                  <a:cubicBezTo>
                    <a:pt x="17776" y="10603"/>
                    <a:pt x="19240" y="11171"/>
                    <a:pt x="20156" y="12237"/>
                  </a:cubicBezTo>
                  <a:cubicBezTo>
                    <a:pt x="21071" y="13303"/>
                    <a:pt x="21437" y="14866"/>
                    <a:pt x="19973" y="16358"/>
                  </a:cubicBezTo>
                  <a:cubicBezTo>
                    <a:pt x="18508" y="17850"/>
                    <a:pt x="15213" y="19271"/>
                    <a:pt x="12101" y="20195"/>
                  </a:cubicBezTo>
                  <a:cubicBezTo>
                    <a:pt x="8990" y="21119"/>
                    <a:pt x="6061" y="21545"/>
                    <a:pt x="3864" y="21545"/>
                  </a:cubicBezTo>
                  <a:cubicBezTo>
                    <a:pt x="1668" y="21545"/>
                    <a:pt x="203" y="21119"/>
                    <a:pt x="20" y="20124"/>
                  </a:cubicBezTo>
                  <a:cubicBezTo>
                    <a:pt x="-163" y="19129"/>
                    <a:pt x="935" y="17566"/>
                    <a:pt x="2034" y="16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606512" y="3943085"/>
              <a:ext cx="6410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2025" y="0"/>
                  </a:moveTo>
                  <a:cubicBezTo>
                    <a:pt x="8100" y="2286"/>
                    <a:pt x="14175" y="4571"/>
                    <a:pt x="17550" y="6914"/>
                  </a:cubicBezTo>
                  <a:cubicBezTo>
                    <a:pt x="20925" y="9257"/>
                    <a:pt x="21600" y="11657"/>
                    <a:pt x="18225" y="14114"/>
                  </a:cubicBezTo>
                  <a:cubicBezTo>
                    <a:pt x="14850" y="16571"/>
                    <a:pt x="7425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739862" y="434313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72412" y="4507017"/>
              <a:ext cx="927101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456"/>
                  </a:moveTo>
                  <a:cubicBezTo>
                    <a:pt x="1627" y="6456"/>
                    <a:pt x="3255" y="6456"/>
                    <a:pt x="4956" y="4983"/>
                  </a:cubicBezTo>
                  <a:cubicBezTo>
                    <a:pt x="6658" y="3510"/>
                    <a:pt x="8433" y="565"/>
                    <a:pt x="10455" y="74"/>
                  </a:cubicBezTo>
                  <a:cubicBezTo>
                    <a:pt x="12477" y="-417"/>
                    <a:pt x="14745" y="1547"/>
                    <a:pt x="16644" y="5474"/>
                  </a:cubicBezTo>
                  <a:cubicBezTo>
                    <a:pt x="18542" y="9401"/>
                    <a:pt x="20071" y="15292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885162" y="4641585"/>
              <a:ext cx="431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0"/>
                    <a:pt x="8471" y="0"/>
                    <a:pt x="12071" y="3600"/>
                  </a:cubicBezTo>
                  <a:cubicBezTo>
                    <a:pt x="15671" y="7200"/>
                    <a:pt x="1863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818362" y="5238485"/>
              <a:ext cx="222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4500"/>
                    <a:pt x="7817" y="9000"/>
                    <a:pt x="11417" y="12600"/>
                  </a:cubicBezTo>
                  <a:cubicBezTo>
                    <a:pt x="15017" y="16200"/>
                    <a:pt x="18309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952721" y="5229709"/>
              <a:ext cx="179236" cy="40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3" fill="norm" stroke="1" extrusionOk="0">
                  <a:moveTo>
                    <a:pt x="20978" y="1495"/>
                  </a:moveTo>
                  <a:cubicBezTo>
                    <a:pt x="21229" y="812"/>
                    <a:pt x="21480" y="130"/>
                    <a:pt x="20978" y="17"/>
                  </a:cubicBezTo>
                  <a:cubicBezTo>
                    <a:pt x="20475" y="-97"/>
                    <a:pt x="19220" y="358"/>
                    <a:pt x="17587" y="1836"/>
                  </a:cubicBezTo>
                  <a:cubicBezTo>
                    <a:pt x="15954" y="3314"/>
                    <a:pt x="13945" y="5815"/>
                    <a:pt x="11308" y="8657"/>
                  </a:cubicBezTo>
                  <a:cubicBezTo>
                    <a:pt x="8671" y="11499"/>
                    <a:pt x="5406" y="14682"/>
                    <a:pt x="3396" y="16558"/>
                  </a:cubicBezTo>
                  <a:cubicBezTo>
                    <a:pt x="1387" y="18434"/>
                    <a:pt x="633" y="19002"/>
                    <a:pt x="257" y="19570"/>
                  </a:cubicBezTo>
                  <a:cubicBezTo>
                    <a:pt x="-120" y="20139"/>
                    <a:pt x="-120" y="20707"/>
                    <a:pt x="508" y="21048"/>
                  </a:cubicBezTo>
                  <a:cubicBezTo>
                    <a:pt x="1136" y="21389"/>
                    <a:pt x="2392" y="21503"/>
                    <a:pt x="3271" y="21503"/>
                  </a:cubicBezTo>
                  <a:cubicBezTo>
                    <a:pt x="4150" y="21503"/>
                    <a:pt x="4652" y="21389"/>
                    <a:pt x="5154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135862" y="5568685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097762" y="5477108"/>
              <a:ext cx="698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21600" y="2484"/>
                  </a:moveTo>
                  <a:cubicBezTo>
                    <a:pt x="18327" y="521"/>
                    <a:pt x="15055" y="-1443"/>
                    <a:pt x="14727" y="1502"/>
                  </a:cubicBezTo>
                  <a:cubicBezTo>
                    <a:pt x="14400" y="4448"/>
                    <a:pt x="17018" y="12302"/>
                    <a:pt x="17018" y="16230"/>
                  </a:cubicBezTo>
                  <a:cubicBezTo>
                    <a:pt x="17018" y="20157"/>
                    <a:pt x="14400" y="20157"/>
                    <a:pt x="11127" y="20157"/>
                  </a:cubicBezTo>
                  <a:cubicBezTo>
                    <a:pt x="7855" y="20157"/>
                    <a:pt x="3927" y="20157"/>
                    <a:pt x="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907733" y="4943553"/>
              <a:ext cx="158280" cy="16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14" fill="norm" stroke="1" extrusionOk="0">
                  <a:moveTo>
                    <a:pt x="6848" y="7949"/>
                  </a:moveTo>
                  <a:cubicBezTo>
                    <a:pt x="5408" y="7949"/>
                    <a:pt x="3968" y="7949"/>
                    <a:pt x="2960" y="8650"/>
                  </a:cubicBezTo>
                  <a:cubicBezTo>
                    <a:pt x="1952" y="9352"/>
                    <a:pt x="1376" y="10754"/>
                    <a:pt x="944" y="12157"/>
                  </a:cubicBezTo>
                  <a:cubicBezTo>
                    <a:pt x="512" y="13559"/>
                    <a:pt x="224" y="14962"/>
                    <a:pt x="80" y="16365"/>
                  </a:cubicBezTo>
                  <a:cubicBezTo>
                    <a:pt x="-64" y="17767"/>
                    <a:pt x="-64" y="19170"/>
                    <a:pt x="512" y="19170"/>
                  </a:cubicBezTo>
                  <a:cubicBezTo>
                    <a:pt x="1088" y="19170"/>
                    <a:pt x="2240" y="17767"/>
                    <a:pt x="3824" y="14682"/>
                  </a:cubicBezTo>
                  <a:cubicBezTo>
                    <a:pt x="5408" y="11596"/>
                    <a:pt x="7424" y="6827"/>
                    <a:pt x="9008" y="4022"/>
                  </a:cubicBezTo>
                  <a:cubicBezTo>
                    <a:pt x="10592" y="1217"/>
                    <a:pt x="11744" y="375"/>
                    <a:pt x="13040" y="95"/>
                  </a:cubicBezTo>
                  <a:cubicBezTo>
                    <a:pt x="14336" y="-186"/>
                    <a:pt x="15776" y="95"/>
                    <a:pt x="16640" y="1778"/>
                  </a:cubicBezTo>
                  <a:cubicBezTo>
                    <a:pt x="17504" y="3461"/>
                    <a:pt x="17792" y="6546"/>
                    <a:pt x="18512" y="10053"/>
                  </a:cubicBezTo>
                  <a:cubicBezTo>
                    <a:pt x="19232" y="13559"/>
                    <a:pt x="20384" y="17487"/>
                    <a:pt x="21536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447012" y="5364262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06" y="4868"/>
                    <a:pt x="11012" y="-1303"/>
                    <a:pt x="14612" y="240"/>
                  </a:cubicBezTo>
                  <a:cubicBezTo>
                    <a:pt x="18212" y="1783"/>
                    <a:pt x="19906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472412" y="547343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377162" y="1739635"/>
              <a:ext cx="3057796" cy="147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0390"/>
                  </a:moveTo>
                  <a:cubicBezTo>
                    <a:pt x="568" y="20359"/>
                    <a:pt x="1136" y="20328"/>
                    <a:pt x="1712" y="20266"/>
                  </a:cubicBezTo>
                  <a:cubicBezTo>
                    <a:pt x="2287" y="20203"/>
                    <a:pt x="2870" y="20110"/>
                    <a:pt x="3416" y="20033"/>
                  </a:cubicBezTo>
                  <a:cubicBezTo>
                    <a:pt x="3961" y="19955"/>
                    <a:pt x="4469" y="19893"/>
                    <a:pt x="5008" y="19831"/>
                  </a:cubicBezTo>
                  <a:cubicBezTo>
                    <a:pt x="5546" y="19769"/>
                    <a:pt x="6114" y="19707"/>
                    <a:pt x="6689" y="19645"/>
                  </a:cubicBezTo>
                  <a:cubicBezTo>
                    <a:pt x="7265" y="19583"/>
                    <a:pt x="7848" y="19521"/>
                    <a:pt x="8423" y="19459"/>
                  </a:cubicBezTo>
                  <a:cubicBezTo>
                    <a:pt x="8999" y="19397"/>
                    <a:pt x="9567" y="19334"/>
                    <a:pt x="10135" y="19272"/>
                  </a:cubicBezTo>
                  <a:cubicBezTo>
                    <a:pt x="10703" y="19210"/>
                    <a:pt x="11271" y="19148"/>
                    <a:pt x="11839" y="19102"/>
                  </a:cubicBezTo>
                  <a:cubicBezTo>
                    <a:pt x="12407" y="19055"/>
                    <a:pt x="12975" y="19024"/>
                    <a:pt x="13513" y="18993"/>
                  </a:cubicBezTo>
                  <a:cubicBezTo>
                    <a:pt x="14051" y="18962"/>
                    <a:pt x="14559" y="18931"/>
                    <a:pt x="15113" y="18900"/>
                  </a:cubicBezTo>
                  <a:cubicBezTo>
                    <a:pt x="15666" y="18869"/>
                    <a:pt x="16264" y="18838"/>
                    <a:pt x="16861" y="18807"/>
                  </a:cubicBezTo>
                  <a:cubicBezTo>
                    <a:pt x="17459" y="18776"/>
                    <a:pt x="18057" y="18745"/>
                    <a:pt x="18438" y="18729"/>
                  </a:cubicBezTo>
                  <a:cubicBezTo>
                    <a:pt x="18820" y="18714"/>
                    <a:pt x="18984" y="18714"/>
                    <a:pt x="19111" y="18714"/>
                  </a:cubicBezTo>
                  <a:cubicBezTo>
                    <a:pt x="19238" y="18714"/>
                    <a:pt x="19328" y="18714"/>
                    <a:pt x="19388" y="18636"/>
                  </a:cubicBezTo>
                  <a:cubicBezTo>
                    <a:pt x="19447" y="18559"/>
                    <a:pt x="19477" y="18403"/>
                    <a:pt x="19567" y="18047"/>
                  </a:cubicBezTo>
                  <a:cubicBezTo>
                    <a:pt x="19657" y="17690"/>
                    <a:pt x="19806" y="17131"/>
                    <a:pt x="19963" y="16355"/>
                  </a:cubicBezTo>
                  <a:cubicBezTo>
                    <a:pt x="20120" y="15579"/>
                    <a:pt x="20285" y="14586"/>
                    <a:pt x="20449" y="13562"/>
                  </a:cubicBezTo>
                  <a:cubicBezTo>
                    <a:pt x="20613" y="12538"/>
                    <a:pt x="20778" y="11483"/>
                    <a:pt x="20957" y="10397"/>
                  </a:cubicBezTo>
                  <a:cubicBezTo>
                    <a:pt x="21137" y="9310"/>
                    <a:pt x="21331" y="8193"/>
                    <a:pt x="21443" y="7060"/>
                  </a:cubicBezTo>
                  <a:cubicBezTo>
                    <a:pt x="21555" y="5928"/>
                    <a:pt x="21585" y="4779"/>
                    <a:pt x="21593" y="4019"/>
                  </a:cubicBezTo>
                  <a:cubicBezTo>
                    <a:pt x="21600" y="3259"/>
                    <a:pt x="21585" y="2886"/>
                    <a:pt x="21555" y="2622"/>
                  </a:cubicBezTo>
                  <a:cubicBezTo>
                    <a:pt x="21525" y="2359"/>
                    <a:pt x="21480" y="2203"/>
                    <a:pt x="21361" y="2095"/>
                  </a:cubicBezTo>
                  <a:cubicBezTo>
                    <a:pt x="21241" y="1986"/>
                    <a:pt x="21047" y="1924"/>
                    <a:pt x="20673" y="1909"/>
                  </a:cubicBezTo>
                  <a:cubicBezTo>
                    <a:pt x="20300" y="1893"/>
                    <a:pt x="19746" y="1924"/>
                    <a:pt x="19186" y="1940"/>
                  </a:cubicBezTo>
                  <a:cubicBezTo>
                    <a:pt x="18625" y="1955"/>
                    <a:pt x="18057" y="1955"/>
                    <a:pt x="17512" y="1940"/>
                  </a:cubicBezTo>
                  <a:cubicBezTo>
                    <a:pt x="16966" y="1924"/>
                    <a:pt x="16443" y="1893"/>
                    <a:pt x="15912" y="1862"/>
                  </a:cubicBezTo>
                  <a:cubicBezTo>
                    <a:pt x="15382" y="1831"/>
                    <a:pt x="14843" y="1800"/>
                    <a:pt x="14283" y="1753"/>
                  </a:cubicBezTo>
                  <a:cubicBezTo>
                    <a:pt x="13722" y="1707"/>
                    <a:pt x="13139" y="1645"/>
                    <a:pt x="12534" y="1583"/>
                  </a:cubicBezTo>
                  <a:cubicBezTo>
                    <a:pt x="11929" y="1521"/>
                    <a:pt x="11301" y="1459"/>
                    <a:pt x="10673" y="1397"/>
                  </a:cubicBezTo>
                  <a:cubicBezTo>
                    <a:pt x="10045" y="1334"/>
                    <a:pt x="9417" y="1272"/>
                    <a:pt x="8797" y="1195"/>
                  </a:cubicBezTo>
                  <a:cubicBezTo>
                    <a:pt x="8177" y="1117"/>
                    <a:pt x="7564" y="1024"/>
                    <a:pt x="6966" y="931"/>
                  </a:cubicBezTo>
                  <a:cubicBezTo>
                    <a:pt x="6368" y="838"/>
                    <a:pt x="5785" y="745"/>
                    <a:pt x="5187" y="621"/>
                  </a:cubicBezTo>
                  <a:cubicBezTo>
                    <a:pt x="4589" y="497"/>
                    <a:pt x="3976" y="341"/>
                    <a:pt x="3378" y="217"/>
                  </a:cubicBezTo>
                  <a:cubicBezTo>
                    <a:pt x="2780" y="93"/>
                    <a:pt x="2197" y="0"/>
                    <a:pt x="1712" y="0"/>
                  </a:cubicBezTo>
                  <a:cubicBezTo>
                    <a:pt x="1226" y="0"/>
                    <a:pt x="837" y="93"/>
                    <a:pt x="583" y="279"/>
                  </a:cubicBezTo>
                  <a:cubicBezTo>
                    <a:pt x="329" y="466"/>
                    <a:pt x="209" y="745"/>
                    <a:pt x="164" y="1071"/>
                  </a:cubicBezTo>
                  <a:cubicBezTo>
                    <a:pt x="120" y="1397"/>
                    <a:pt x="149" y="1769"/>
                    <a:pt x="187" y="2483"/>
                  </a:cubicBezTo>
                  <a:cubicBezTo>
                    <a:pt x="224" y="3197"/>
                    <a:pt x="269" y="4252"/>
                    <a:pt x="277" y="5291"/>
                  </a:cubicBezTo>
                  <a:cubicBezTo>
                    <a:pt x="284" y="6331"/>
                    <a:pt x="254" y="7355"/>
                    <a:pt x="224" y="8364"/>
                  </a:cubicBezTo>
                  <a:cubicBezTo>
                    <a:pt x="194" y="9372"/>
                    <a:pt x="164" y="10366"/>
                    <a:pt x="135" y="11405"/>
                  </a:cubicBezTo>
                  <a:cubicBezTo>
                    <a:pt x="105" y="12445"/>
                    <a:pt x="75" y="13531"/>
                    <a:pt x="60" y="14586"/>
                  </a:cubicBezTo>
                  <a:cubicBezTo>
                    <a:pt x="45" y="15641"/>
                    <a:pt x="45" y="16666"/>
                    <a:pt x="75" y="17581"/>
                  </a:cubicBezTo>
                  <a:cubicBezTo>
                    <a:pt x="105" y="18497"/>
                    <a:pt x="164" y="19303"/>
                    <a:pt x="269" y="19955"/>
                  </a:cubicBezTo>
                  <a:cubicBezTo>
                    <a:pt x="374" y="20607"/>
                    <a:pt x="523" y="21103"/>
                    <a:pt x="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062962" y="5200385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00"/>
                    <a:pt x="21600" y="9200"/>
                    <a:pt x="18000" y="12800"/>
                  </a:cubicBezTo>
                  <a:cubicBezTo>
                    <a:pt x="14400" y="16400"/>
                    <a:pt x="720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170912" y="5213085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35973" y="-1"/>
              <a:ext cx="6791546" cy="150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96" fill="norm" stroke="1" extrusionOk="0">
                  <a:moveTo>
                    <a:pt x="16769" y="4462"/>
                  </a:moveTo>
                  <a:cubicBezTo>
                    <a:pt x="16695" y="4219"/>
                    <a:pt x="16621" y="3976"/>
                    <a:pt x="16476" y="3748"/>
                  </a:cubicBezTo>
                  <a:cubicBezTo>
                    <a:pt x="16332" y="3520"/>
                    <a:pt x="16117" y="3307"/>
                    <a:pt x="15885" y="3140"/>
                  </a:cubicBezTo>
                  <a:cubicBezTo>
                    <a:pt x="15653" y="2973"/>
                    <a:pt x="15405" y="2852"/>
                    <a:pt x="15146" y="2700"/>
                  </a:cubicBezTo>
                  <a:cubicBezTo>
                    <a:pt x="14887" y="2548"/>
                    <a:pt x="14619" y="2366"/>
                    <a:pt x="14347" y="2183"/>
                  </a:cubicBezTo>
                  <a:cubicBezTo>
                    <a:pt x="14074" y="2001"/>
                    <a:pt x="13799" y="1819"/>
                    <a:pt x="13537" y="1682"/>
                  </a:cubicBezTo>
                  <a:cubicBezTo>
                    <a:pt x="13275" y="1545"/>
                    <a:pt x="13026" y="1454"/>
                    <a:pt x="12788" y="1378"/>
                  </a:cubicBezTo>
                  <a:cubicBezTo>
                    <a:pt x="12549" y="1302"/>
                    <a:pt x="12321" y="1242"/>
                    <a:pt x="12069" y="1150"/>
                  </a:cubicBezTo>
                  <a:cubicBezTo>
                    <a:pt x="11817" y="1059"/>
                    <a:pt x="11542" y="938"/>
                    <a:pt x="11280" y="801"/>
                  </a:cubicBezTo>
                  <a:cubicBezTo>
                    <a:pt x="11018" y="664"/>
                    <a:pt x="10769" y="512"/>
                    <a:pt x="10520" y="391"/>
                  </a:cubicBezTo>
                  <a:cubicBezTo>
                    <a:pt x="10272" y="269"/>
                    <a:pt x="10023" y="178"/>
                    <a:pt x="9781" y="118"/>
                  </a:cubicBezTo>
                  <a:cubicBezTo>
                    <a:pt x="9539" y="57"/>
                    <a:pt x="9304" y="26"/>
                    <a:pt x="9052" y="11"/>
                  </a:cubicBezTo>
                  <a:cubicBezTo>
                    <a:pt x="8800" y="-4"/>
                    <a:pt x="8532" y="-4"/>
                    <a:pt x="8263" y="11"/>
                  </a:cubicBezTo>
                  <a:cubicBezTo>
                    <a:pt x="7994" y="26"/>
                    <a:pt x="7725" y="57"/>
                    <a:pt x="7457" y="87"/>
                  </a:cubicBezTo>
                  <a:cubicBezTo>
                    <a:pt x="7188" y="118"/>
                    <a:pt x="6919" y="148"/>
                    <a:pt x="6664" y="209"/>
                  </a:cubicBezTo>
                  <a:cubicBezTo>
                    <a:pt x="6409" y="269"/>
                    <a:pt x="6167" y="361"/>
                    <a:pt x="5908" y="497"/>
                  </a:cubicBezTo>
                  <a:cubicBezTo>
                    <a:pt x="5649" y="634"/>
                    <a:pt x="5374" y="816"/>
                    <a:pt x="5112" y="983"/>
                  </a:cubicBezTo>
                  <a:cubicBezTo>
                    <a:pt x="4850" y="1150"/>
                    <a:pt x="4601" y="1302"/>
                    <a:pt x="4370" y="1454"/>
                  </a:cubicBezTo>
                  <a:cubicBezTo>
                    <a:pt x="4138" y="1606"/>
                    <a:pt x="3923" y="1758"/>
                    <a:pt x="3698" y="1880"/>
                  </a:cubicBezTo>
                  <a:cubicBezTo>
                    <a:pt x="3473" y="2001"/>
                    <a:pt x="3237" y="2092"/>
                    <a:pt x="2992" y="2229"/>
                  </a:cubicBezTo>
                  <a:cubicBezTo>
                    <a:pt x="2747" y="2366"/>
                    <a:pt x="2492" y="2548"/>
                    <a:pt x="2263" y="2745"/>
                  </a:cubicBezTo>
                  <a:cubicBezTo>
                    <a:pt x="2035" y="2943"/>
                    <a:pt x="1833" y="3155"/>
                    <a:pt x="1605" y="3505"/>
                  </a:cubicBezTo>
                  <a:cubicBezTo>
                    <a:pt x="1376" y="3854"/>
                    <a:pt x="1121" y="4340"/>
                    <a:pt x="920" y="4796"/>
                  </a:cubicBezTo>
                  <a:cubicBezTo>
                    <a:pt x="718" y="5252"/>
                    <a:pt x="570" y="5677"/>
                    <a:pt x="429" y="6300"/>
                  </a:cubicBezTo>
                  <a:cubicBezTo>
                    <a:pt x="288" y="6923"/>
                    <a:pt x="154" y="7743"/>
                    <a:pt x="76" y="8548"/>
                  </a:cubicBezTo>
                  <a:cubicBezTo>
                    <a:pt x="-1" y="9353"/>
                    <a:pt x="-21" y="10143"/>
                    <a:pt x="23" y="10948"/>
                  </a:cubicBezTo>
                  <a:cubicBezTo>
                    <a:pt x="66" y="11753"/>
                    <a:pt x="174" y="12573"/>
                    <a:pt x="335" y="13287"/>
                  </a:cubicBezTo>
                  <a:cubicBezTo>
                    <a:pt x="496" y="14001"/>
                    <a:pt x="711" y="14609"/>
                    <a:pt x="946" y="15095"/>
                  </a:cubicBezTo>
                  <a:cubicBezTo>
                    <a:pt x="1182" y="15581"/>
                    <a:pt x="1437" y="15945"/>
                    <a:pt x="1692" y="16280"/>
                  </a:cubicBezTo>
                  <a:cubicBezTo>
                    <a:pt x="1948" y="16614"/>
                    <a:pt x="2203" y="16918"/>
                    <a:pt x="2465" y="17191"/>
                  </a:cubicBezTo>
                  <a:cubicBezTo>
                    <a:pt x="2727" y="17464"/>
                    <a:pt x="2996" y="17707"/>
                    <a:pt x="3258" y="17935"/>
                  </a:cubicBezTo>
                  <a:cubicBezTo>
                    <a:pt x="3520" y="18163"/>
                    <a:pt x="3775" y="18376"/>
                    <a:pt x="4040" y="18558"/>
                  </a:cubicBezTo>
                  <a:cubicBezTo>
                    <a:pt x="4306" y="18740"/>
                    <a:pt x="4581" y="18892"/>
                    <a:pt x="4836" y="19029"/>
                  </a:cubicBezTo>
                  <a:cubicBezTo>
                    <a:pt x="5092" y="19166"/>
                    <a:pt x="5327" y="19287"/>
                    <a:pt x="5552" y="19393"/>
                  </a:cubicBezTo>
                  <a:cubicBezTo>
                    <a:pt x="5777" y="19500"/>
                    <a:pt x="5992" y="19591"/>
                    <a:pt x="6217" y="19697"/>
                  </a:cubicBezTo>
                  <a:cubicBezTo>
                    <a:pt x="6442" y="19804"/>
                    <a:pt x="6677" y="19925"/>
                    <a:pt x="6949" y="20047"/>
                  </a:cubicBezTo>
                  <a:cubicBezTo>
                    <a:pt x="7222" y="20168"/>
                    <a:pt x="7531" y="20290"/>
                    <a:pt x="7799" y="20411"/>
                  </a:cubicBezTo>
                  <a:cubicBezTo>
                    <a:pt x="8068" y="20533"/>
                    <a:pt x="8297" y="20654"/>
                    <a:pt x="8532" y="20761"/>
                  </a:cubicBezTo>
                  <a:cubicBezTo>
                    <a:pt x="8767" y="20867"/>
                    <a:pt x="9009" y="20958"/>
                    <a:pt x="9247" y="21049"/>
                  </a:cubicBezTo>
                  <a:cubicBezTo>
                    <a:pt x="9486" y="21140"/>
                    <a:pt x="9721" y="21231"/>
                    <a:pt x="9959" y="21307"/>
                  </a:cubicBezTo>
                  <a:cubicBezTo>
                    <a:pt x="10198" y="21383"/>
                    <a:pt x="10440" y="21444"/>
                    <a:pt x="10678" y="21490"/>
                  </a:cubicBezTo>
                  <a:cubicBezTo>
                    <a:pt x="10917" y="21535"/>
                    <a:pt x="11152" y="21566"/>
                    <a:pt x="11397" y="21581"/>
                  </a:cubicBezTo>
                  <a:cubicBezTo>
                    <a:pt x="11642" y="21596"/>
                    <a:pt x="11898" y="21596"/>
                    <a:pt x="12156" y="21596"/>
                  </a:cubicBezTo>
                  <a:cubicBezTo>
                    <a:pt x="12415" y="21596"/>
                    <a:pt x="12677" y="21596"/>
                    <a:pt x="12932" y="21581"/>
                  </a:cubicBezTo>
                  <a:cubicBezTo>
                    <a:pt x="13188" y="21566"/>
                    <a:pt x="13436" y="21535"/>
                    <a:pt x="13685" y="21505"/>
                  </a:cubicBezTo>
                  <a:cubicBezTo>
                    <a:pt x="13933" y="21474"/>
                    <a:pt x="14182" y="21444"/>
                    <a:pt x="14434" y="21399"/>
                  </a:cubicBezTo>
                  <a:cubicBezTo>
                    <a:pt x="14686" y="21353"/>
                    <a:pt x="14941" y="21292"/>
                    <a:pt x="15186" y="21231"/>
                  </a:cubicBezTo>
                  <a:cubicBezTo>
                    <a:pt x="15432" y="21171"/>
                    <a:pt x="15667" y="21110"/>
                    <a:pt x="15899" y="21034"/>
                  </a:cubicBezTo>
                  <a:cubicBezTo>
                    <a:pt x="16130" y="20958"/>
                    <a:pt x="16359" y="20867"/>
                    <a:pt x="16614" y="20730"/>
                  </a:cubicBezTo>
                  <a:cubicBezTo>
                    <a:pt x="16869" y="20593"/>
                    <a:pt x="17152" y="20411"/>
                    <a:pt x="17424" y="20229"/>
                  </a:cubicBezTo>
                  <a:cubicBezTo>
                    <a:pt x="17696" y="20047"/>
                    <a:pt x="17958" y="19864"/>
                    <a:pt x="18216" y="19682"/>
                  </a:cubicBezTo>
                  <a:cubicBezTo>
                    <a:pt x="18475" y="19500"/>
                    <a:pt x="18730" y="19318"/>
                    <a:pt x="18979" y="19090"/>
                  </a:cubicBezTo>
                  <a:cubicBezTo>
                    <a:pt x="19228" y="18862"/>
                    <a:pt x="19469" y="18588"/>
                    <a:pt x="19721" y="18269"/>
                  </a:cubicBezTo>
                  <a:cubicBezTo>
                    <a:pt x="19973" y="17950"/>
                    <a:pt x="20235" y="17586"/>
                    <a:pt x="20477" y="17130"/>
                  </a:cubicBezTo>
                  <a:cubicBezTo>
                    <a:pt x="20719" y="16674"/>
                    <a:pt x="20941" y="16128"/>
                    <a:pt x="21122" y="15474"/>
                  </a:cubicBezTo>
                  <a:cubicBezTo>
                    <a:pt x="21304" y="14821"/>
                    <a:pt x="21445" y="14062"/>
                    <a:pt x="21512" y="13257"/>
                  </a:cubicBezTo>
                  <a:cubicBezTo>
                    <a:pt x="21579" y="12452"/>
                    <a:pt x="21572" y="11601"/>
                    <a:pt x="21485" y="10720"/>
                  </a:cubicBezTo>
                  <a:cubicBezTo>
                    <a:pt x="21398" y="9839"/>
                    <a:pt x="21230" y="8928"/>
                    <a:pt x="21038" y="8199"/>
                  </a:cubicBezTo>
                  <a:cubicBezTo>
                    <a:pt x="20847" y="7469"/>
                    <a:pt x="20632" y="6923"/>
                    <a:pt x="20417" y="6452"/>
                  </a:cubicBezTo>
                  <a:cubicBezTo>
                    <a:pt x="20202" y="5981"/>
                    <a:pt x="19987" y="5586"/>
                    <a:pt x="19748" y="5237"/>
                  </a:cubicBezTo>
                  <a:cubicBezTo>
                    <a:pt x="19510" y="4887"/>
                    <a:pt x="19248" y="4583"/>
                    <a:pt x="18996" y="4310"/>
                  </a:cubicBezTo>
                  <a:cubicBezTo>
                    <a:pt x="18744" y="4037"/>
                    <a:pt x="18502" y="3793"/>
                    <a:pt x="18257" y="3581"/>
                  </a:cubicBezTo>
                  <a:cubicBezTo>
                    <a:pt x="18011" y="3368"/>
                    <a:pt x="17763" y="3186"/>
                    <a:pt x="17501" y="3080"/>
                  </a:cubicBezTo>
                  <a:cubicBezTo>
                    <a:pt x="17239" y="2973"/>
                    <a:pt x="16963" y="2943"/>
                    <a:pt x="16681" y="2958"/>
                  </a:cubicBezTo>
                  <a:cubicBezTo>
                    <a:pt x="16399" y="2973"/>
                    <a:pt x="16110" y="3034"/>
                    <a:pt x="15841" y="3155"/>
                  </a:cubicBezTo>
                  <a:cubicBezTo>
                    <a:pt x="15573" y="3277"/>
                    <a:pt x="15324" y="3459"/>
                    <a:pt x="15075" y="36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765993" y="660135"/>
              <a:ext cx="44047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354" y="21600"/>
                  </a:moveTo>
                  <a:cubicBezTo>
                    <a:pt x="630" y="20700"/>
                    <a:pt x="-93" y="19800"/>
                    <a:pt x="10" y="19125"/>
                  </a:cubicBezTo>
                  <a:cubicBezTo>
                    <a:pt x="114" y="18450"/>
                    <a:pt x="1044" y="18000"/>
                    <a:pt x="3369" y="16425"/>
                  </a:cubicBezTo>
                  <a:cubicBezTo>
                    <a:pt x="5695" y="14850"/>
                    <a:pt x="9415" y="12150"/>
                    <a:pt x="12671" y="9225"/>
                  </a:cubicBezTo>
                  <a:cubicBezTo>
                    <a:pt x="15926" y="6300"/>
                    <a:pt x="18717" y="3150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115446" y="581766"/>
              <a:ext cx="106605" cy="2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14" fill="norm" stroke="1" extrusionOk="0">
                  <a:moveTo>
                    <a:pt x="4154" y="196"/>
                  </a:moveTo>
                  <a:cubicBezTo>
                    <a:pt x="2077" y="196"/>
                    <a:pt x="0" y="196"/>
                    <a:pt x="0" y="101"/>
                  </a:cubicBezTo>
                  <a:cubicBezTo>
                    <a:pt x="0" y="5"/>
                    <a:pt x="2077" y="-186"/>
                    <a:pt x="5608" y="483"/>
                  </a:cubicBezTo>
                  <a:cubicBezTo>
                    <a:pt x="9138" y="1152"/>
                    <a:pt x="14123" y="2681"/>
                    <a:pt x="17238" y="4497"/>
                  </a:cubicBezTo>
                  <a:cubicBezTo>
                    <a:pt x="20354" y="6313"/>
                    <a:pt x="21600" y="8416"/>
                    <a:pt x="20562" y="11283"/>
                  </a:cubicBezTo>
                  <a:cubicBezTo>
                    <a:pt x="19523" y="14150"/>
                    <a:pt x="16200" y="17782"/>
                    <a:pt x="12877" y="21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639910" y="323585"/>
              <a:ext cx="150753" cy="39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8" fill="norm" stroke="1" extrusionOk="0">
                  <a:moveTo>
                    <a:pt x="5167" y="0"/>
                  </a:moveTo>
                  <a:cubicBezTo>
                    <a:pt x="4567" y="2615"/>
                    <a:pt x="3967" y="5229"/>
                    <a:pt x="3067" y="8413"/>
                  </a:cubicBezTo>
                  <a:cubicBezTo>
                    <a:pt x="2167" y="11596"/>
                    <a:pt x="967" y="15347"/>
                    <a:pt x="367" y="17564"/>
                  </a:cubicBezTo>
                  <a:cubicBezTo>
                    <a:pt x="-233" y="19781"/>
                    <a:pt x="-233" y="20463"/>
                    <a:pt x="1417" y="20918"/>
                  </a:cubicBezTo>
                  <a:cubicBezTo>
                    <a:pt x="3067" y="21373"/>
                    <a:pt x="6367" y="21600"/>
                    <a:pt x="9967" y="20975"/>
                  </a:cubicBezTo>
                  <a:cubicBezTo>
                    <a:pt x="13567" y="20349"/>
                    <a:pt x="17467" y="18872"/>
                    <a:pt x="21367" y="17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574762" y="513812"/>
              <a:ext cx="279401" cy="18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2267"/>
                  </a:moveTo>
                  <a:cubicBezTo>
                    <a:pt x="1473" y="1025"/>
                    <a:pt x="2945" y="-216"/>
                    <a:pt x="5400" y="32"/>
                  </a:cubicBezTo>
                  <a:cubicBezTo>
                    <a:pt x="7855" y="281"/>
                    <a:pt x="11291" y="2018"/>
                    <a:pt x="13582" y="4129"/>
                  </a:cubicBezTo>
                  <a:cubicBezTo>
                    <a:pt x="15873" y="6239"/>
                    <a:pt x="17018" y="8722"/>
                    <a:pt x="17591" y="10708"/>
                  </a:cubicBezTo>
                  <a:cubicBezTo>
                    <a:pt x="18164" y="12694"/>
                    <a:pt x="18164" y="14184"/>
                    <a:pt x="18164" y="15798"/>
                  </a:cubicBezTo>
                  <a:cubicBezTo>
                    <a:pt x="18164" y="17412"/>
                    <a:pt x="18164" y="19150"/>
                    <a:pt x="17755" y="20143"/>
                  </a:cubicBezTo>
                  <a:cubicBezTo>
                    <a:pt x="17345" y="21136"/>
                    <a:pt x="16527" y="21384"/>
                    <a:pt x="15955" y="20887"/>
                  </a:cubicBezTo>
                  <a:cubicBezTo>
                    <a:pt x="15382" y="20391"/>
                    <a:pt x="15055" y="19150"/>
                    <a:pt x="14973" y="16915"/>
                  </a:cubicBezTo>
                  <a:cubicBezTo>
                    <a:pt x="14891" y="14681"/>
                    <a:pt x="15055" y="11453"/>
                    <a:pt x="16200" y="8846"/>
                  </a:cubicBezTo>
                  <a:cubicBezTo>
                    <a:pt x="17345" y="6239"/>
                    <a:pt x="19473" y="4253"/>
                    <a:pt x="21600" y="2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8873212" y="526833"/>
              <a:ext cx="158751" cy="12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12960" y="4106"/>
                  </a:moveTo>
                  <a:cubicBezTo>
                    <a:pt x="11808" y="2392"/>
                    <a:pt x="10656" y="678"/>
                    <a:pt x="9360" y="163"/>
                  </a:cubicBezTo>
                  <a:cubicBezTo>
                    <a:pt x="8064" y="-351"/>
                    <a:pt x="6624" y="335"/>
                    <a:pt x="5040" y="2392"/>
                  </a:cubicBezTo>
                  <a:cubicBezTo>
                    <a:pt x="3456" y="4449"/>
                    <a:pt x="1728" y="7878"/>
                    <a:pt x="864" y="10449"/>
                  </a:cubicBezTo>
                  <a:cubicBezTo>
                    <a:pt x="0" y="13020"/>
                    <a:pt x="0" y="14735"/>
                    <a:pt x="0" y="16449"/>
                  </a:cubicBezTo>
                  <a:cubicBezTo>
                    <a:pt x="0" y="18163"/>
                    <a:pt x="0" y="19878"/>
                    <a:pt x="1296" y="20563"/>
                  </a:cubicBezTo>
                  <a:cubicBezTo>
                    <a:pt x="2592" y="21249"/>
                    <a:pt x="5184" y="20906"/>
                    <a:pt x="7056" y="18506"/>
                  </a:cubicBezTo>
                  <a:cubicBezTo>
                    <a:pt x="8928" y="16106"/>
                    <a:pt x="10080" y="11649"/>
                    <a:pt x="10944" y="8563"/>
                  </a:cubicBezTo>
                  <a:cubicBezTo>
                    <a:pt x="11808" y="5478"/>
                    <a:pt x="12384" y="3763"/>
                    <a:pt x="12672" y="3763"/>
                  </a:cubicBezTo>
                  <a:cubicBezTo>
                    <a:pt x="12960" y="3763"/>
                    <a:pt x="12960" y="5478"/>
                    <a:pt x="13104" y="7192"/>
                  </a:cubicBezTo>
                  <a:cubicBezTo>
                    <a:pt x="13248" y="8906"/>
                    <a:pt x="13536" y="10620"/>
                    <a:pt x="14976" y="11649"/>
                  </a:cubicBezTo>
                  <a:cubicBezTo>
                    <a:pt x="16416" y="12678"/>
                    <a:pt x="19008" y="13020"/>
                    <a:pt x="21600" y="13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048019" y="467742"/>
              <a:ext cx="19139" cy="17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0" h="21196" fill="norm" stroke="1" extrusionOk="0">
                  <a:moveTo>
                    <a:pt x="9535" y="14116"/>
                  </a:moveTo>
                  <a:cubicBezTo>
                    <a:pt x="9535" y="15402"/>
                    <a:pt x="9535" y="16687"/>
                    <a:pt x="9535" y="18102"/>
                  </a:cubicBezTo>
                  <a:cubicBezTo>
                    <a:pt x="9535" y="19516"/>
                    <a:pt x="9535" y="21059"/>
                    <a:pt x="11695" y="21187"/>
                  </a:cubicBezTo>
                  <a:cubicBezTo>
                    <a:pt x="13855" y="21316"/>
                    <a:pt x="18175" y="20030"/>
                    <a:pt x="19255" y="17330"/>
                  </a:cubicBezTo>
                  <a:cubicBezTo>
                    <a:pt x="20335" y="14630"/>
                    <a:pt x="18175" y="10516"/>
                    <a:pt x="13855" y="7302"/>
                  </a:cubicBezTo>
                  <a:cubicBezTo>
                    <a:pt x="9535" y="4087"/>
                    <a:pt x="3055" y="1773"/>
                    <a:pt x="895" y="745"/>
                  </a:cubicBezTo>
                  <a:cubicBezTo>
                    <a:pt x="-1265" y="-284"/>
                    <a:pt x="895" y="-27"/>
                    <a:pt x="3055" y="2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115411" y="503114"/>
              <a:ext cx="126102" cy="13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86" fill="norm" stroke="1" extrusionOk="0">
                  <a:moveTo>
                    <a:pt x="927" y="1671"/>
                  </a:moveTo>
                  <a:cubicBezTo>
                    <a:pt x="1287" y="6830"/>
                    <a:pt x="1647" y="11988"/>
                    <a:pt x="1467" y="15534"/>
                  </a:cubicBezTo>
                  <a:cubicBezTo>
                    <a:pt x="1287" y="19080"/>
                    <a:pt x="567" y="21015"/>
                    <a:pt x="207" y="21176"/>
                  </a:cubicBezTo>
                  <a:cubicBezTo>
                    <a:pt x="-153" y="21337"/>
                    <a:pt x="-153" y="19725"/>
                    <a:pt x="1107" y="16501"/>
                  </a:cubicBezTo>
                  <a:cubicBezTo>
                    <a:pt x="2367" y="13277"/>
                    <a:pt x="4887" y="8441"/>
                    <a:pt x="7047" y="5218"/>
                  </a:cubicBezTo>
                  <a:cubicBezTo>
                    <a:pt x="9207" y="1994"/>
                    <a:pt x="11007" y="382"/>
                    <a:pt x="12627" y="59"/>
                  </a:cubicBezTo>
                  <a:cubicBezTo>
                    <a:pt x="14247" y="-263"/>
                    <a:pt x="15687" y="704"/>
                    <a:pt x="17127" y="3767"/>
                  </a:cubicBezTo>
                  <a:cubicBezTo>
                    <a:pt x="18567" y="6830"/>
                    <a:pt x="20007" y="11988"/>
                    <a:pt x="21447" y="171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273262" y="559696"/>
              <a:ext cx="19051" cy="7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4934"/>
                  </a:moveTo>
                  <a:cubicBezTo>
                    <a:pt x="4800" y="2015"/>
                    <a:pt x="9600" y="-904"/>
                    <a:pt x="10800" y="264"/>
                  </a:cubicBezTo>
                  <a:cubicBezTo>
                    <a:pt x="12000" y="1431"/>
                    <a:pt x="9600" y="6685"/>
                    <a:pt x="10800" y="10772"/>
                  </a:cubicBezTo>
                  <a:cubicBezTo>
                    <a:pt x="12000" y="14858"/>
                    <a:pt x="16800" y="17777"/>
                    <a:pt x="21600" y="20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9298662" y="450585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9354594" y="497416"/>
              <a:ext cx="134569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195" fill="norm" stroke="1" extrusionOk="0">
                  <a:moveTo>
                    <a:pt x="4244" y="7155"/>
                  </a:moveTo>
                  <a:cubicBezTo>
                    <a:pt x="3569" y="8955"/>
                    <a:pt x="2894" y="10755"/>
                    <a:pt x="2051" y="12915"/>
                  </a:cubicBezTo>
                  <a:cubicBezTo>
                    <a:pt x="1207" y="15075"/>
                    <a:pt x="194" y="17595"/>
                    <a:pt x="26" y="17955"/>
                  </a:cubicBezTo>
                  <a:cubicBezTo>
                    <a:pt x="-143" y="18315"/>
                    <a:pt x="532" y="16515"/>
                    <a:pt x="1882" y="13455"/>
                  </a:cubicBezTo>
                  <a:cubicBezTo>
                    <a:pt x="3232" y="10395"/>
                    <a:pt x="5257" y="6075"/>
                    <a:pt x="6944" y="3375"/>
                  </a:cubicBezTo>
                  <a:cubicBezTo>
                    <a:pt x="8632" y="675"/>
                    <a:pt x="9982" y="-405"/>
                    <a:pt x="11332" y="135"/>
                  </a:cubicBezTo>
                  <a:cubicBezTo>
                    <a:pt x="12682" y="675"/>
                    <a:pt x="14032" y="2835"/>
                    <a:pt x="15045" y="6075"/>
                  </a:cubicBezTo>
                  <a:cubicBezTo>
                    <a:pt x="16057" y="9315"/>
                    <a:pt x="16732" y="13635"/>
                    <a:pt x="17745" y="16335"/>
                  </a:cubicBezTo>
                  <a:cubicBezTo>
                    <a:pt x="18757" y="19035"/>
                    <a:pt x="20107" y="20115"/>
                    <a:pt x="21457" y="211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9508212" y="509289"/>
              <a:ext cx="112976" cy="32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29" fill="norm" stroke="1" extrusionOk="0">
                  <a:moveTo>
                    <a:pt x="13200" y="1938"/>
                  </a:moveTo>
                  <a:cubicBezTo>
                    <a:pt x="13600" y="1258"/>
                    <a:pt x="14000" y="579"/>
                    <a:pt x="13200" y="240"/>
                  </a:cubicBezTo>
                  <a:cubicBezTo>
                    <a:pt x="12400" y="-100"/>
                    <a:pt x="10400" y="-100"/>
                    <a:pt x="8600" y="375"/>
                  </a:cubicBezTo>
                  <a:cubicBezTo>
                    <a:pt x="6800" y="851"/>
                    <a:pt x="5200" y="1802"/>
                    <a:pt x="4200" y="2617"/>
                  </a:cubicBezTo>
                  <a:cubicBezTo>
                    <a:pt x="3200" y="3432"/>
                    <a:pt x="2800" y="4111"/>
                    <a:pt x="3600" y="4587"/>
                  </a:cubicBezTo>
                  <a:cubicBezTo>
                    <a:pt x="4400" y="5062"/>
                    <a:pt x="6400" y="5334"/>
                    <a:pt x="8400" y="5334"/>
                  </a:cubicBezTo>
                  <a:cubicBezTo>
                    <a:pt x="10400" y="5334"/>
                    <a:pt x="12400" y="5062"/>
                    <a:pt x="14000" y="4587"/>
                  </a:cubicBezTo>
                  <a:cubicBezTo>
                    <a:pt x="15600" y="4111"/>
                    <a:pt x="16800" y="3432"/>
                    <a:pt x="17400" y="3432"/>
                  </a:cubicBezTo>
                  <a:cubicBezTo>
                    <a:pt x="18000" y="3432"/>
                    <a:pt x="18000" y="4111"/>
                    <a:pt x="18600" y="6489"/>
                  </a:cubicBezTo>
                  <a:cubicBezTo>
                    <a:pt x="19200" y="8866"/>
                    <a:pt x="20400" y="12942"/>
                    <a:pt x="21000" y="15591"/>
                  </a:cubicBezTo>
                  <a:cubicBezTo>
                    <a:pt x="21600" y="18240"/>
                    <a:pt x="21600" y="19462"/>
                    <a:pt x="19600" y="20277"/>
                  </a:cubicBezTo>
                  <a:cubicBezTo>
                    <a:pt x="17600" y="21092"/>
                    <a:pt x="13600" y="21500"/>
                    <a:pt x="10000" y="20685"/>
                  </a:cubicBezTo>
                  <a:cubicBezTo>
                    <a:pt x="6400" y="19870"/>
                    <a:pt x="3200" y="17832"/>
                    <a:pt x="0" y="15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920962" y="227205"/>
              <a:ext cx="533401" cy="4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5657" y="13829"/>
                  </a:moveTo>
                  <a:cubicBezTo>
                    <a:pt x="5657" y="13308"/>
                    <a:pt x="5657" y="12786"/>
                    <a:pt x="5400" y="12421"/>
                  </a:cubicBezTo>
                  <a:cubicBezTo>
                    <a:pt x="5143" y="12055"/>
                    <a:pt x="4629" y="11847"/>
                    <a:pt x="3771" y="12264"/>
                  </a:cubicBezTo>
                  <a:cubicBezTo>
                    <a:pt x="2914" y="12681"/>
                    <a:pt x="1714" y="13725"/>
                    <a:pt x="986" y="15134"/>
                  </a:cubicBezTo>
                  <a:cubicBezTo>
                    <a:pt x="257" y="16542"/>
                    <a:pt x="0" y="18316"/>
                    <a:pt x="0" y="19412"/>
                  </a:cubicBezTo>
                  <a:cubicBezTo>
                    <a:pt x="0" y="20508"/>
                    <a:pt x="257" y="20925"/>
                    <a:pt x="729" y="21186"/>
                  </a:cubicBezTo>
                  <a:cubicBezTo>
                    <a:pt x="1200" y="21447"/>
                    <a:pt x="1886" y="21551"/>
                    <a:pt x="2743" y="20977"/>
                  </a:cubicBezTo>
                  <a:cubicBezTo>
                    <a:pt x="3600" y="20403"/>
                    <a:pt x="4629" y="19151"/>
                    <a:pt x="5443" y="16908"/>
                  </a:cubicBezTo>
                  <a:cubicBezTo>
                    <a:pt x="6257" y="14664"/>
                    <a:pt x="6857" y="11429"/>
                    <a:pt x="7243" y="8873"/>
                  </a:cubicBezTo>
                  <a:cubicBezTo>
                    <a:pt x="7629" y="6316"/>
                    <a:pt x="7800" y="4438"/>
                    <a:pt x="7886" y="3029"/>
                  </a:cubicBezTo>
                  <a:cubicBezTo>
                    <a:pt x="7971" y="1621"/>
                    <a:pt x="7971" y="681"/>
                    <a:pt x="7800" y="421"/>
                  </a:cubicBezTo>
                  <a:cubicBezTo>
                    <a:pt x="7629" y="160"/>
                    <a:pt x="7286" y="577"/>
                    <a:pt x="6900" y="2455"/>
                  </a:cubicBezTo>
                  <a:cubicBezTo>
                    <a:pt x="6514" y="4334"/>
                    <a:pt x="6086" y="7673"/>
                    <a:pt x="6043" y="10229"/>
                  </a:cubicBezTo>
                  <a:cubicBezTo>
                    <a:pt x="6000" y="12786"/>
                    <a:pt x="6343" y="14560"/>
                    <a:pt x="6900" y="15760"/>
                  </a:cubicBezTo>
                  <a:cubicBezTo>
                    <a:pt x="7457" y="16960"/>
                    <a:pt x="8229" y="17586"/>
                    <a:pt x="9000" y="17742"/>
                  </a:cubicBezTo>
                  <a:cubicBezTo>
                    <a:pt x="9771" y="17899"/>
                    <a:pt x="10543" y="17586"/>
                    <a:pt x="11143" y="16803"/>
                  </a:cubicBezTo>
                  <a:cubicBezTo>
                    <a:pt x="11743" y="16021"/>
                    <a:pt x="12171" y="14768"/>
                    <a:pt x="12386" y="13777"/>
                  </a:cubicBezTo>
                  <a:cubicBezTo>
                    <a:pt x="12600" y="12786"/>
                    <a:pt x="12600" y="12055"/>
                    <a:pt x="12343" y="11690"/>
                  </a:cubicBezTo>
                  <a:cubicBezTo>
                    <a:pt x="12086" y="11325"/>
                    <a:pt x="11571" y="11325"/>
                    <a:pt x="10886" y="11742"/>
                  </a:cubicBezTo>
                  <a:cubicBezTo>
                    <a:pt x="10200" y="12160"/>
                    <a:pt x="9343" y="12994"/>
                    <a:pt x="8829" y="13777"/>
                  </a:cubicBezTo>
                  <a:cubicBezTo>
                    <a:pt x="8314" y="14560"/>
                    <a:pt x="8143" y="15290"/>
                    <a:pt x="8143" y="15916"/>
                  </a:cubicBezTo>
                  <a:cubicBezTo>
                    <a:pt x="8143" y="16542"/>
                    <a:pt x="8314" y="17064"/>
                    <a:pt x="8657" y="17325"/>
                  </a:cubicBezTo>
                  <a:cubicBezTo>
                    <a:pt x="9000" y="17586"/>
                    <a:pt x="9514" y="17586"/>
                    <a:pt x="9943" y="17429"/>
                  </a:cubicBezTo>
                  <a:cubicBezTo>
                    <a:pt x="10371" y="17273"/>
                    <a:pt x="10714" y="16960"/>
                    <a:pt x="11014" y="16594"/>
                  </a:cubicBezTo>
                  <a:cubicBezTo>
                    <a:pt x="11314" y="16229"/>
                    <a:pt x="11571" y="15812"/>
                    <a:pt x="11700" y="15968"/>
                  </a:cubicBezTo>
                  <a:cubicBezTo>
                    <a:pt x="11829" y="16125"/>
                    <a:pt x="11829" y="16855"/>
                    <a:pt x="12043" y="17325"/>
                  </a:cubicBezTo>
                  <a:cubicBezTo>
                    <a:pt x="12257" y="17794"/>
                    <a:pt x="12686" y="18003"/>
                    <a:pt x="13114" y="18108"/>
                  </a:cubicBezTo>
                  <a:cubicBezTo>
                    <a:pt x="13543" y="18212"/>
                    <a:pt x="13971" y="18212"/>
                    <a:pt x="14571" y="17586"/>
                  </a:cubicBezTo>
                  <a:cubicBezTo>
                    <a:pt x="15171" y="16960"/>
                    <a:pt x="15943" y="15708"/>
                    <a:pt x="16757" y="13308"/>
                  </a:cubicBezTo>
                  <a:cubicBezTo>
                    <a:pt x="17571" y="10908"/>
                    <a:pt x="18429" y="7360"/>
                    <a:pt x="18943" y="5168"/>
                  </a:cubicBezTo>
                  <a:cubicBezTo>
                    <a:pt x="19457" y="2977"/>
                    <a:pt x="19629" y="2142"/>
                    <a:pt x="19714" y="1412"/>
                  </a:cubicBezTo>
                  <a:cubicBezTo>
                    <a:pt x="19800" y="681"/>
                    <a:pt x="19800" y="55"/>
                    <a:pt x="19586" y="3"/>
                  </a:cubicBezTo>
                  <a:cubicBezTo>
                    <a:pt x="19371" y="-49"/>
                    <a:pt x="18943" y="473"/>
                    <a:pt x="18514" y="2090"/>
                  </a:cubicBezTo>
                  <a:cubicBezTo>
                    <a:pt x="18086" y="3708"/>
                    <a:pt x="17657" y="6421"/>
                    <a:pt x="17486" y="9186"/>
                  </a:cubicBezTo>
                  <a:cubicBezTo>
                    <a:pt x="17314" y="11951"/>
                    <a:pt x="17400" y="14768"/>
                    <a:pt x="17614" y="16490"/>
                  </a:cubicBezTo>
                  <a:cubicBezTo>
                    <a:pt x="17829" y="18212"/>
                    <a:pt x="18171" y="18838"/>
                    <a:pt x="18857" y="18786"/>
                  </a:cubicBezTo>
                  <a:cubicBezTo>
                    <a:pt x="19543" y="18734"/>
                    <a:pt x="20571" y="18003"/>
                    <a:pt x="21600" y="17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296136" y="469635"/>
              <a:ext cx="24712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7643" y="14400"/>
                  </a:moveTo>
                  <a:cubicBezTo>
                    <a:pt x="6179" y="9600"/>
                    <a:pt x="4714" y="4800"/>
                    <a:pt x="3250" y="2400"/>
                  </a:cubicBezTo>
                  <a:cubicBezTo>
                    <a:pt x="1786" y="0"/>
                    <a:pt x="321" y="0"/>
                    <a:pt x="47" y="0"/>
                  </a:cubicBezTo>
                  <a:cubicBezTo>
                    <a:pt x="-228" y="0"/>
                    <a:pt x="687" y="0"/>
                    <a:pt x="3708" y="1200"/>
                  </a:cubicBezTo>
                  <a:cubicBezTo>
                    <a:pt x="6728" y="2400"/>
                    <a:pt x="11853" y="4800"/>
                    <a:pt x="15148" y="8400"/>
                  </a:cubicBezTo>
                  <a:cubicBezTo>
                    <a:pt x="18443" y="12000"/>
                    <a:pt x="19908" y="16800"/>
                    <a:pt x="213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442608" y="470580"/>
              <a:ext cx="157805" cy="1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6" fill="norm" stroke="1" extrusionOk="0">
                  <a:moveTo>
                    <a:pt x="15423" y="2566"/>
                  </a:moveTo>
                  <a:cubicBezTo>
                    <a:pt x="14559" y="1366"/>
                    <a:pt x="13695" y="166"/>
                    <a:pt x="11535" y="16"/>
                  </a:cubicBezTo>
                  <a:cubicBezTo>
                    <a:pt x="9375" y="-134"/>
                    <a:pt x="5919" y="766"/>
                    <a:pt x="3615" y="2716"/>
                  </a:cubicBezTo>
                  <a:cubicBezTo>
                    <a:pt x="1311" y="4666"/>
                    <a:pt x="159" y="7666"/>
                    <a:pt x="15" y="9766"/>
                  </a:cubicBezTo>
                  <a:cubicBezTo>
                    <a:pt x="-129" y="11866"/>
                    <a:pt x="735" y="13066"/>
                    <a:pt x="2751" y="13216"/>
                  </a:cubicBezTo>
                  <a:cubicBezTo>
                    <a:pt x="4767" y="13366"/>
                    <a:pt x="7935" y="12466"/>
                    <a:pt x="9951" y="10966"/>
                  </a:cubicBezTo>
                  <a:cubicBezTo>
                    <a:pt x="11967" y="9466"/>
                    <a:pt x="12831" y="7366"/>
                    <a:pt x="13263" y="7066"/>
                  </a:cubicBezTo>
                  <a:cubicBezTo>
                    <a:pt x="13695" y="6766"/>
                    <a:pt x="13695" y="8266"/>
                    <a:pt x="14991" y="10966"/>
                  </a:cubicBezTo>
                  <a:cubicBezTo>
                    <a:pt x="16287" y="13666"/>
                    <a:pt x="18879" y="17566"/>
                    <a:pt x="21471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517419" y="2044435"/>
              <a:ext cx="1069794" cy="52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61" fill="norm" stroke="1" extrusionOk="0">
                  <a:moveTo>
                    <a:pt x="60" y="15875"/>
                  </a:moveTo>
                  <a:cubicBezTo>
                    <a:pt x="18" y="15441"/>
                    <a:pt x="-25" y="15007"/>
                    <a:pt x="18" y="14964"/>
                  </a:cubicBezTo>
                  <a:cubicBezTo>
                    <a:pt x="60" y="14920"/>
                    <a:pt x="188" y="15267"/>
                    <a:pt x="509" y="16352"/>
                  </a:cubicBezTo>
                  <a:cubicBezTo>
                    <a:pt x="829" y="17436"/>
                    <a:pt x="1341" y="19258"/>
                    <a:pt x="1704" y="20299"/>
                  </a:cubicBezTo>
                  <a:cubicBezTo>
                    <a:pt x="2067" y="21340"/>
                    <a:pt x="2280" y="21600"/>
                    <a:pt x="2472" y="21557"/>
                  </a:cubicBezTo>
                  <a:cubicBezTo>
                    <a:pt x="2664" y="21513"/>
                    <a:pt x="2835" y="21166"/>
                    <a:pt x="3433" y="20082"/>
                  </a:cubicBezTo>
                  <a:cubicBezTo>
                    <a:pt x="4030" y="18998"/>
                    <a:pt x="5055" y="17176"/>
                    <a:pt x="6250" y="15354"/>
                  </a:cubicBezTo>
                  <a:cubicBezTo>
                    <a:pt x="7445" y="13533"/>
                    <a:pt x="8811" y="11711"/>
                    <a:pt x="10305" y="9933"/>
                  </a:cubicBezTo>
                  <a:cubicBezTo>
                    <a:pt x="11800" y="8154"/>
                    <a:pt x="13422" y="6419"/>
                    <a:pt x="15086" y="4858"/>
                  </a:cubicBezTo>
                  <a:cubicBezTo>
                    <a:pt x="16751" y="3296"/>
                    <a:pt x="18459" y="1908"/>
                    <a:pt x="19547" y="1128"/>
                  </a:cubicBezTo>
                  <a:cubicBezTo>
                    <a:pt x="20636" y="347"/>
                    <a:pt x="21105" y="173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223302" y="3422385"/>
              <a:ext cx="1869040" cy="1402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53" fill="norm" stroke="1" extrusionOk="0">
                  <a:moveTo>
                    <a:pt x="18093" y="3806"/>
                  </a:moveTo>
                  <a:cubicBezTo>
                    <a:pt x="18142" y="3611"/>
                    <a:pt x="18191" y="3416"/>
                    <a:pt x="18264" y="3220"/>
                  </a:cubicBezTo>
                  <a:cubicBezTo>
                    <a:pt x="18337" y="3025"/>
                    <a:pt x="18435" y="2830"/>
                    <a:pt x="18398" y="2684"/>
                  </a:cubicBezTo>
                  <a:cubicBezTo>
                    <a:pt x="18362" y="2537"/>
                    <a:pt x="18191" y="2440"/>
                    <a:pt x="17653" y="2375"/>
                  </a:cubicBezTo>
                  <a:cubicBezTo>
                    <a:pt x="17116" y="2310"/>
                    <a:pt x="16211" y="2277"/>
                    <a:pt x="15295" y="2261"/>
                  </a:cubicBezTo>
                  <a:cubicBezTo>
                    <a:pt x="14379" y="2245"/>
                    <a:pt x="13450" y="2245"/>
                    <a:pt x="12497" y="2245"/>
                  </a:cubicBezTo>
                  <a:cubicBezTo>
                    <a:pt x="11544" y="2245"/>
                    <a:pt x="10567" y="2245"/>
                    <a:pt x="9626" y="2228"/>
                  </a:cubicBezTo>
                  <a:cubicBezTo>
                    <a:pt x="8686" y="2212"/>
                    <a:pt x="7782" y="2180"/>
                    <a:pt x="6816" y="2196"/>
                  </a:cubicBezTo>
                  <a:cubicBezTo>
                    <a:pt x="5851" y="2212"/>
                    <a:pt x="4825" y="2277"/>
                    <a:pt x="3958" y="2489"/>
                  </a:cubicBezTo>
                  <a:cubicBezTo>
                    <a:pt x="3090" y="2700"/>
                    <a:pt x="2382" y="3058"/>
                    <a:pt x="1820" y="3725"/>
                  </a:cubicBezTo>
                  <a:cubicBezTo>
                    <a:pt x="1258" y="4392"/>
                    <a:pt x="842" y="5367"/>
                    <a:pt x="561" y="6457"/>
                  </a:cubicBezTo>
                  <a:cubicBezTo>
                    <a:pt x="280" y="7547"/>
                    <a:pt x="134" y="8751"/>
                    <a:pt x="60" y="9987"/>
                  </a:cubicBezTo>
                  <a:cubicBezTo>
                    <a:pt x="-13" y="11223"/>
                    <a:pt x="-13" y="12492"/>
                    <a:pt x="24" y="13744"/>
                  </a:cubicBezTo>
                  <a:cubicBezTo>
                    <a:pt x="60" y="14996"/>
                    <a:pt x="134" y="16233"/>
                    <a:pt x="207" y="17339"/>
                  </a:cubicBezTo>
                  <a:cubicBezTo>
                    <a:pt x="280" y="18445"/>
                    <a:pt x="354" y="19420"/>
                    <a:pt x="451" y="20087"/>
                  </a:cubicBezTo>
                  <a:cubicBezTo>
                    <a:pt x="549" y="20754"/>
                    <a:pt x="671" y="21112"/>
                    <a:pt x="1001" y="21323"/>
                  </a:cubicBezTo>
                  <a:cubicBezTo>
                    <a:pt x="1331" y="21535"/>
                    <a:pt x="1868" y="21600"/>
                    <a:pt x="2565" y="21519"/>
                  </a:cubicBezTo>
                  <a:cubicBezTo>
                    <a:pt x="3261" y="21437"/>
                    <a:pt x="4116" y="21210"/>
                    <a:pt x="4947" y="21047"/>
                  </a:cubicBezTo>
                  <a:cubicBezTo>
                    <a:pt x="5778" y="20884"/>
                    <a:pt x="6584" y="20787"/>
                    <a:pt x="7513" y="20722"/>
                  </a:cubicBezTo>
                  <a:cubicBezTo>
                    <a:pt x="8441" y="20657"/>
                    <a:pt x="9492" y="20624"/>
                    <a:pt x="10494" y="20657"/>
                  </a:cubicBezTo>
                  <a:cubicBezTo>
                    <a:pt x="11496" y="20689"/>
                    <a:pt x="12449" y="20787"/>
                    <a:pt x="13389" y="20901"/>
                  </a:cubicBezTo>
                  <a:cubicBezTo>
                    <a:pt x="14330" y="21014"/>
                    <a:pt x="15258" y="21145"/>
                    <a:pt x="16224" y="21226"/>
                  </a:cubicBezTo>
                  <a:cubicBezTo>
                    <a:pt x="17189" y="21307"/>
                    <a:pt x="18191" y="21340"/>
                    <a:pt x="19021" y="21258"/>
                  </a:cubicBezTo>
                  <a:cubicBezTo>
                    <a:pt x="19852" y="21177"/>
                    <a:pt x="20512" y="20982"/>
                    <a:pt x="20939" y="20738"/>
                  </a:cubicBezTo>
                  <a:cubicBezTo>
                    <a:pt x="21367" y="20494"/>
                    <a:pt x="21563" y="20201"/>
                    <a:pt x="21575" y="19746"/>
                  </a:cubicBezTo>
                  <a:cubicBezTo>
                    <a:pt x="21587" y="19290"/>
                    <a:pt x="21416" y="18672"/>
                    <a:pt x="21172" y="17957"/>
                  </a:cubicBezTo>
                  <a:cubicBezTo>
                    <a:pt x="20927" y="17241"/>
                    <a:pt x="20610" y="16428"/>
                    <a:pt x="20329" y="15370"/>
                  </a:cubicBezTo>
                  <a:cubicBezTo>
                    <a:pt x="20048" y="14313"/>
                    <a:pt x="19803" y="13012"/>
                    <a:pt x="19644" y="11808"/>
                  </a:cubicBezTo>
                  <a:cubicBezTo>
                    <a:pt x="19486" y="10605"/>
                    <a:pt x="19412" y="9499"/>
                    <a:pt x="19351" y="8360"/>
                  </a:cubicBezTo>
                  <a:cubicBezTo>
                    <a:pt x="19290" y="7222"/>
                    <a:pt x="19241" y="6051"/>
                    <a:pt x="19205" y="4880"/>
                  </a:cubicBezTo>
                  <a:cubicBezTo>
                    <a:pt x="19168" y="3708"/>
                    <a:pt x="19144" y="2537"/>
                    <a:pt x="19009" y="1724"/>
                  </a:cubicBezTo>
                  <a:cubicBezTo>
                    <a:pt x="18875" y="911"/>
                    <a:pt x="18630" y="455"/>
                    <a:pt x="183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8854162" y="3879585"/>
              <a:ext cx="5101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" y="20571"/>
                    <a:pt x="179" y="19543"/>
                    <a:pt x="1389" y="17897"/>
                  </a:cubicBezTo>
                  <a:cubicBezTo>
                    <a:pt x="2599" y="16251"/>
                    <a:pt x="4929" y="13989"/>
                    <a:pt x="7663" y="12137"/>
                  </a:cubicBezTo>
                  <a:cubicBezTo>
                    <a:pt x="10397" y="10286"/>
                    <a:pt x="13534" y="8846"/>
                    <a:pt x="15864" y="7611"/>
                  </a:cubicBezTo>
                  <a:cubicBezTo>
                    <a:pt x="18194" y="6377"/>
                    <a:pt x="19718" y="5349"/>
                    <a:pt x="20569" y="4320"/>
                  </a:cubicBezTo>
                  <a:cubicBezTo>
                    <a:pt x="21421" y="3291"/>
                    <a:pt x="21600" y="2263"/>
                    <a:pt x="21600" y="1543"/>
                  </a:cubicBezTo>
                  <a:cubicBezTo>
                    <a:pt x="21600" y="823"/>
                    <a:pt x="21421" y="411"/>
                    <a:pt x="212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253945" y="3845527"/>
              <a:ext cx="110655" cy="18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379" fill="norm" stroke="1" extrusionOk="0">
                  <a:moveTo>
                    <a:pt x="6051" y="2449"/>
                  </a:moveTo>
                  <a:cubicBezTo>
                    <a:pt x="3251" y="1721"/>
                    <a:pt x="451" y="992"/>
                    <a:pt x="51" y="507"/>
                  </a:cubicBezTo>
                  <a:cubicBezTo>
                    <a:pt x="-349" y="22"/>
                    <a:pt x="1651" y="-221"/>
                    <a:pt x="5051" y="264"/>
                  </a:cubicBezTo>
                  <a:cubicBezTo>
                    <a:pt x="8451" y="750"/>
                    <a:pt x="13251" y="1963"/>
                    <a:pt x="16451" y="3783"/>
                  </a:cubicBezTo>
                  <a:cubicBezTo>
                    <a:pt x="19651" y="5604"/>
                    <a:pt x="21251" y="8031"/>
                    <a:pt x="20851" y="11064"/>
                  </a:cubicBezTo>
                  <a:cubicBezTo>
                    <a:pt x="20451" y="14098"/>
                    <a:pt x="18051" y="17739"/>
                    <a:pt x="15651" y="21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585355" y="3593835"/>
              <a:ext cx="119708" cy="41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8" fill="norm" stroke="1" extrusionOk="0">
                  <a:moveTo>
                    <a:pt x="12336" y="0"/>
                  </a:moveTo>
                  <a:cubicBezTo>
                    <a:pt x="10442" y="0"/>
                    <a:pt x="8547" y="0"/>
                    <a:pt x="6842" y="699"/>
                  </a:cubicBezTo>
                  <a:cubicBezTo>
                    <a:pt x="5136" y="1397"/>
                    <a:pt x="3620" y="2794"/>
                    <a:pt x="2294" y="5373"/>
                  </a:cubicBezTo>
                  <a:cubicBezTo>
                    <a:pt x="968" y="7952"/>
                    <a:pt x="-169" y="11713"/>
                    <a:pt x="20" y="14507"/>
                  </a:cubicBezTo>
                  <a:cubicBezTo>
                    <a:pt x="210" y="17301"/>
                    <a:pt x="1726" y="19128"/>
                    <a:pt x="4189" y="20203"/>
                  </a:cubicBezTo>
                  <a:cubicBezTo>
                    <a:pt x="6652" y="21278"/>
                    <a:pt x="10063" y="21600"/>
                    <a:pt x="13094" y="21063"/>
                  </a:cubicBezTo>
                  <a:cubicBezTo>
                    <a:pt x="16126" y="20525"/>
                    <a:pt x="18778" y="19128"/>
                    <a:pt x="21431" y="17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539962" y="3822435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752937" y="3786462"/>
              <a:ext cx="117226" cy="18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51" fill="norm" stroke="1" extrusionOk="0">
                  <a:moveTo>
                    <a:pt x="6208" y="9434"/>
                  </a:moveTo>
                  <a:cubicBezTo>
                    <a:pt x="9998" y="7448"/>
                    <a:pt x="13787" y="5461"/>
                    <a:pt x="15871" y="3848"/>
                  </a:cubicBezTo>
                  <a:cubicBezTo>
                    <a:pt x="17955" y="2234"/>
                    <a:pt x="18334" y="992"/>
                    <a:pt x="16819" y="372"/>
                  </a:cubicBezTo>
                  <a:cubicBezTo>
                    <a:pt x="15303" y="-249"/>
                    <a:pt x="11892" y="-249"/>
                    <a:pt x="8292" y="1613"/>
                  </a:cubicBezTo>
                  <a:cubicBezTo>
                    <a:pt x="4692" y="3475"/>
                    <a:pt x="903" y="7199"/>
                    <a:pt x="145" y="10551"/>
                  </a:cubicBezTo>
                  <a:cubicBezTo>
                    <a:pt x="-613" y="13903"/>
                    <a:pt x="1661" y="16882"/>
                    <a:pt x="5640" y="18620"/>
                  </a:cubicBezTo>
                  <a:cubicBezTo>
                    <a:pt x="9619" y="20358"/>
                    <a:pt x="15303" y="20854"/>
                    <a:pt x="20987" y="213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9916789" y="3759878"/>
              <a:ext cx="112124" cy="20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278" fill="norm" stroke="1" extrusionOk="0">
                  <a:moveTo>
                    <a:pt x="21189" y="1886"/>
                  </a:moveTo>
                  <a:cubicBezTo>
                    <a:pt x="15989" y="1004"/>
                    <a:pt x="10789" y="122"/>
                    <a:pt x="7189" y="12"/>
                  </a:cubicBezTo>
                  <a:cubicBezTo>
                    <a:pt x="3589" y="-98"/>
                    <a:pt x="1589" y="563"/>
                    <a:pt x="589" y="1445"/>
                  </a:cubicBezTo>
                  <a:cubicBezTo>
                    <a:pt x="-411" y="2326"/>
                    <a:pt x="-411" y="3429"/>
                    <a:pt x="2789" y="5743"/>
                  </a:cubicBezTo>
                  <a:cubicBezTo>
                    <a:pt x="5989" y="8057"/>
                    <a:pt x="12389" y="11584"/>
                    <a:pt x="15389" y="14008"/>
                  </a:cubicBezTo>
                  <a:cubicBezTo>
                    <a:pt x="18389" y="16433"/>
                    <a:pt x="17989" y="17755"/>
                    <a:pt x="16989" y="18747"/>
                  </a:cubicBezTo>
                  <a:cubicBezTo>
                    <a:pt x="15989" y="19739"/>
                    <a:pt x="14389" y="20400"/>
                    <a:pt x="12589" y="20841"/>
                  </a:cubicBezTo>
                  <a:cubicBezTo>
                    <a:pt x="10789" y="21282"/>
                    <a:pt x="8789" y="21502"/>
                    <a:pt x="7589" y="20951"/>
                  </a:cubicBezTo>
                  <a:cubicBezTo>
                    <a:pt x="6389" y="20400"/>
                    <a:pt x="5989" y="19078"/>
                    <a:pt x="6389" y="17755"/>
                  </a:cubicBezTo>
                  <a:cubicBezTo>
                    <a:pt x="6789" y="16433"/>
                    <a:pt x="7989" y="15110"/>
                    <a:pt x="9189" y="13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095367" y="3543035"/>
              <a:ext cx="117696" cy="41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1" fill="norm" stroke="1" extrusionOk="0">
                  <a:moveTo>
                    <a:pt x="15387" y="0"/>
                  </a:moveTo>
                  <a:cubicBezTo>
                    <a:pt x="10839" y="3399"/>
                    <a:pt x="6292" y="6798"/>
                    <a:pt x="3450" y="9978"/>
                  </a:cubicBezTo>
                  <a:cubicBezTo>
                    <a:pt x="608" y="13157"/>
                    <a:pt x="-529" y="16118"/>
                    <a:pt x="229" y="18091"/>
                  </a:cubicBezTo>
                  <a:cubicBezTo>
                    <a:pt x="987" y="20065"/>
                    <a:pt x="3639" y="21052"/>
                    <a:pt x="7429" y="21326"/>
                  </a:cubicBezTo>
                  <a:cubicBezTo>
                    <a:pt x="11218" y="21600"/>
                    <a:pt x="16145" y="21161"/>
                    <a:pt x="21071" y="20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067498" y="3797035"/>
              <a:ext cx="19636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24" fill="norm" stroke="1" extrusionOk="0">
                  <a:moveTo>
                    <a:pt x="5462" y="18514"/>
                  </a:moveTo>
                  <a:cubicBezTo>
                    <a:pt x="4313" y="19543"/>
                    <a:pt x="3164" y="20571"/>
                    <a:pt x="2015" y="21086"/>
                  </a:cubicBezTo>
                  <a:cubicBezTo>
                    <a:pt x="866" y="21600"/>
                    <a:pt x="-283" y="21600"/>
                    <a:pt x="62" y="20571"/>
                  </a:cubicBezTo>
                  <a:cubicBezTo>
                    <a:pt x="406" y="19543"/>
                    <a:pt x="2245" y="17486"/>
                    <a:pt x="6036" y="13886"/>
                  </a:cubicBezTo>
                  <a:cubicBezTo>
                    <a:pt x="9828" y="10286"/>
                    <a:pt x="15572" y="5143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421400" y="3468581"/>
              <a:ext cx="756863" cy="45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470" fill="norm" stroke="1" extrusionOk="0">
                  <a:moveTo>
                    <a:pt x="4559" y="16874"/>
                  </a:moveTo>
                  <a:cubicBezTo>
                    <a:pt x="3835" y="16268"/>
                    <a:pt x="3111" y="15663"/>
                    <a:pt x="2387" y="15663"/>
                  </a:cubicBezTo>
                  <a:cubicBezTo>
                    <a:pt x="1663" y="15663"/>
                    <a:pt x="939" y="16268"/>
                    <a:pt x="517" y="17126"/>
                  </a:cubicBezTo>
                  <a:cubicBezTo>
                    <a:pt x="95" y="17984"/>
                    <a:pt x="-26" y="19095"/>
                    <a:pt x="4" y="19953"/>
                  </a:cubicBezTo>
                  <a:cubicBezTo>
                    <a:pt x="34" y="20810"/>
                    <a:pt x="215" y="21416"/>
                    <a:pt x="668" y="21467"/>
                  </a:cubicBezTo>
                  <a:cubicBezTo>
                    <a:pt x="1120" y="21517"/>
                    <a:pt x="1844" y="21012"/>
                    <a:pt x="2538" y="19347"/>
                  </a:cubicBezTo>
                  <a:cubicBezTo>
                    <a:pt x="3232" y="17681"/>
                    <a:pt x="3896" y="14855"/>
                    <a:pt x="4348" y="12181"/>
                  </a:cubicBezTo>
                  <a:cubicBezTo>
                    <a:pt x="4801" y="9506"/>
                    <a:pt x="5042" y="6982"/>
                    <a:pt x="5163" y="5418"/>
                  </a:cubicBezTo>
                  <a:cubicBezTo>
                    <a:pt x="5283" y="3853"/>
                    <a:pt x="5283" y="3248"/>
                    <a:pt x="5163" y="3096"/>
                  </a:cubicBezTo>
                  <a:cubicBezTo>
                    <a:pt x="5042" y="2945"/>
                    <a:pt x="4801" y="3248"/>
                    <a:pt x="4559" y="4964"/>
                  </a:cubicBezTo>
                  <a:cubicBezTo>
                    <a:pt x="4318" y="6680"/>
                    <a:pt x="4077" y="9809"/>
                    <a:pt x="4016" y="12181"/>
                  </a:cubicBezTo>
                  <a:cubicBezTo>
                    <a:pt x="3956" y="14553"/>
                    <a:pt x="4077" y="16167"/>
                    <a:pt x="4228" y="17227"/>
                  </a:cubicBezTo>
                  <a:cubicBezTo>
                    <a:pt x="4378" y="18287"/>
                    <a:pt x="4559" y="18792"/>
                    <a:pt x="4831" y="19044"/>
                  </a:cubicBezTo>
                  <a:cubicBezTo>
                    <a:pt x="5102" y="19296"/>
                    <a:pt x="5465" y="19296"/>
                    <a:pt x="5977" y="18792"/>
                  </a:cubicBezTo>
                  <a:cubicBezTo>
                    <a:pt x="6490" y="18287"/>
                    <a:pt x="7154" y="17278"/>
                    <a:pt x="7546" y="16521"/>
                  </a:cubicBezTo>
                  <a:cubicBezTo>
                    <a:pt x="7938" y="15764"/>
                    <a:pt x="8059" y="15259"/>
                    <a:pt x="7999" y="14855"/>
                  </a:cubicBezTo>
                  <a:cubicBezTo>
                    <a:pt x="7938" y="14452"/>
                    <a:pt x="7697" y="14149"/>
                    <a:pt x="7395" y="14149"/>
                  </a:cubicBezTo>
                  <a:cubicBezTo>
                    <a:pt x="7094" y="14149"/>
                    <a:pt x="6732" y="14452"/>
                    <a:pt x="6490" y="14906"/>
                  </a:cubicBezTo>
                  <a:cubicBezTo>
                    <a:pt x="6249" y="15360"/>
                    <a:pt x="6128" y="15966"/>
                    <a:pt x="6038" y="16521"/>
                  </a:cubicBezTo>
                  <a:cubicBezTo>
                    <a:pt x="5947" y="17076"/>
                    <a:pt x="5887" y="17581"/>
                    <a:pt x="6038" y="17934"/>
                  </a:cubicBezTo>
                  <a:cubicBezTo>
                    <a:pt x="6189" y="18287"/>
                    <a:pt x="6551" y="18489"/>
                    <a:pt x="6882" y="18338"/>
                  </a:cubicBezTo>
                  <a:cubicBezTo>
                    <a:pt x="7214" y="18186"/>
                    <a:pt x="7516" y="17681"/>
                    <a:pt x="7667" y="17681"/>
                  </a:cubicBezTo>
                  <a:cubicBezTo>
                    <a:pt x="7818" y="17681"/>
                    <a:pt x="7818" y="18186"/>
                    <a:pt x="7938" y="18590"/>
                  </a:cubicBezTo>
                  <a:cubicBezTo>
                    <a:pt x="8059" y="18994"/>
                    <a:pt x="8300" y="19296"/>
                    <a:pt x="8602" y="19448"/>
                  </a:cubicBezTo>
                  <a:cubicBezTo>
                    <a:pt x="8904" y="19599"/>
                    <a:pt x="9266" y="19599"/>
                    <a:pt x="9839" y="18792"/>
                  </a:cubicBezTo>
                  <a:cubicBezTo>
                    <a:pt x="10412" y="17984"/>
                    <a:pt x="11196" y="16369"/>
                    <a:pt x="11981" y="13846"/>
                  </a:cubicBezTo>
                  <a:cubicBezTo>
                    <a:pt x="12765" y="11323"/>
                    <a:pt x="13549" y="7891"/>
                    <a:pt x="14062" y="5620"/>
                  </a:cubicBezTo>
                  <a:cubicBezTo>
                    <a:pt x="14575" y="3349"/>
                    <a:pt x="14816" y="2238"/>
                    <a:pt x="14937" y="1431"/>
                  </a:cubicBezTo>
                  <a:cubicBezTo>
                    <a:pt x="15058" y="624"/>
                    <a:pt x="15058" y="119"/>
                    <a:pt x="14937" y="18"/>
                  </a:cubicBezTo>
                  <a:cubicBezTo>
                    <a:pt x="14816" y="-83"/>
                    <a:pt x="14575" y="220"/>
                    <a:pt x="14153" y="1683"/>
                  </a:cubicBezTo>
                  <a:cubicBezTo>
                    <a:pt x="13730" y="3147"/>
                    <a:pt x="13127" y="5771"/>
                    <a:pt x="12735" y="8295"/>
                  </a:cubicBezTo>
                  <a:cubicBezTo>
                    <a:pt x="12343" y="10818"/>
                    <a:pt x="12162" y="13240"/>
                    <a:pt x="12071" y="14704"/>
                  </a:cubicBezTo>
                  <a:cubicBezTo>
                    <a:pt x="11981" y="16167"/>
                    <a:pt x="11981" y="16672"/>
                    <a:pt x="12101" y="17076"/>
                  </a:cubicBezTo>
                  <a:cubicBezTo>
                    <a:pt x="12222" y="17480"/>
                    <a:pt x="12463" y="17782"/>
                    <a:pt x="13006" y="17530"/>
                  </a:cubicBezTo>
                  <a:cubicBezTo>
                    <a:pt x="13549" y="17278"/>
                    <a:pt x="14394" y="16470"/>
                    <a:pt x="14786" y="15461"/>
                  </a:cubicBezTo>
                  <a:cubicBezTo>
                    <a:pt x="15178" y="14452"/>
                    <a:pt x="15118" y="13240"/>
                    <a:pt x="14605" y="12382"/>
                  </a:cubicBezTo>
                  <a:cubicBezTo>
                    <a:pt x="14092" y="11524"/>
                    <a:pt x="13127" y="11020"/>
                    <a:pt x="12494" y="10767"/>
                  </a:cubicBezTo>
                  <a:cubicBezTo>
                    <a:pt x="11860" y="10515"/>
                    <a:pt x="11558" y="10515"/>
                    <a:pt x="11679" y="10566"/>
                  </a:cubicBezTo>
                  <a:cubicBezTo>
                    <a:pt x="11800" y="10616"/>
                    <a:pt x="12343" y="10717"/>
                    <a:pt x="13338" y="10868"/>
                  </a:cubicBezTo>
                  <a:cubicBezTo>
                    <a:pt x="14334" y="11020"/>
                    <a:pt x="15782" y="11222"/>
                    <a:pt x="16687" y="11323"/>
                  </a:cubicBezTo>
                  <a:cubicBezTo>
                    <a:pt x="17592" y="11424"/>
                    <a:pt x="17954" y="11424"/>
                    <a:pt x="18286" y="11323"/>
                  </a:cubicBezTo>
                  <a:cubicBezTo>
                    <a:pt x="18618" y="11222"/>
                    <a:pt x="18919" y="11020"/>
                    <a:pt x="18980" y="10717"/>
                  </a:cubicBezTo>
                  <a:cubicBezTo>
                    <a:pt x="19040" y="10414"/>
                    <a:pt x="18859" y="10010"/>
                    <a:pt x="18587" y="9758"/>
                  </a:cubicBezTo>
                  <a:cubicBezTo>
                    <a:pt x="18316" y="9506"/>
                    <a:pt x="17954" y="9405"/>
                    <a:pt x="17622" y="9556"/>
                  </a:cubicBezTo>
                  <a:cubicBezTo>
                    <a:pt x="17290" y="9708"/>
                    <a:pt x="16989" y="10111"/>
                    <a:pt x="16747" y="10818"/>
                  </a:cubicBezTo>
                  <a:cubicBezTo>
                    <a:pt x="16506" y="11524"/>
                    <a:pt x="16325" y="12534"/>
                    <a:pt x="16265" y="13291"/>
                  </a:cubicBezTo>
                  <a:cubicBezTo>
                    <a:pt x="16204" y="14048"/>
                    <a:pt x="16265" y="14553"/>
                    <a:pt x="16446" y="14906"/>
                  </a:cubicBezTo>
                  <a:cubicBezTo>
                    <a:pt x="16627" y="15259"/>
                    <a:pt x="16928" y="15461"/>
                    <a:pt x="17230" y="15511"/>
                  </a:cubicBezTo>
                  <a:cubicBezTo>
                    <a:pt x="17532" y="15562"/>
                    <a:pt x="17833" y="15461"/>
                    <a:pt x="18105" y="15158"/>
                  </a:cubicBezTo>
                  <a:cubicBezTo>
                    <a:pt x="18376" y="14855"/>
                    <a:pt x="18618" y="14351"/>
                    <a:pt x="18829" y="13745"/>
                  </a:cubicBezTo>
                  <a:cubicBezTo>
                    <a:pt x="19040" y="13139"/>
                    <a:pt x="19221" y="12433"/>
                    <a:pt x="19281" y="12332"/>
                  </a:cubicBezTo>
                  <a:cubicBezTo>
                    <a:pt x="19342" y="12231"/>
                    <a:pt x="19281" y="12736"/>
                    <a:pt x="19643" y="13594"/>
                  </a:cubicBezTo>
                  <a:cubicBezTo>
                    <a:pt x="20005" y="14452"/>
                    <a:pt x="20790" y="15663"/>
                    <a:pt x="21574" y="168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897862" y="5581385"/>
              <a:ext cx="381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9200"/>
                    <a:pt x="6720" y="16800"/>
                    <a:pt x="10320" y="13200"/>
                  </a:cubicBezTo>
                  <a:cubicBezTo>
                    <a:pt x="13920" y="9600"/>
                    <a:pt x="177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047803" y="5710502"/>
              <a:ext cx="129460" cy="33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36" fill="norm" stroke="1" extrusionOk="0">
                  <a:moveTo>
                    <a:pt x="21308" y="1073"/>
                  </a:moveTo>
                  <a:cubicBezTo>
                    <a:pt x="19914" y="537"/>
                    <a:pt x="18521" y="0"/>
                    <a:pt x="17302" y="0"/>
                  </a:cubicBezTo>
                  <a:cubicBezTo>
                    <a:pt x="16082" y="0"/>
                    <a:pt x="15037" y="537"/>
                    <a:pt x="12773" y="2616"/>
                  </a:cubicBezTo>
                  <a:cubicBezTo>
                    <a:pt x="10508" y="4696"/>
                    <a:pt x="7024" y="8318"/>
                    <a:pt x="4585" y="11404"/>
                  </a:cubicBezTo>
                  <a:cubicBezTo>
                    <a:pt x="2147" y="14489"/>
                    <a:pt x="753" y="17039"/>
                    <a:pt x="231" y="18648"/>
                  </a:cubicBezTo>
                  <a:cubicBezTo>
                    <a:pt x="-292" y="20258"/>
                    <a:pt x="56" y="20929"/>
                    <a:pt x="1450" y="21265"/>
                  </a:cubicBezTo>
                  <a:cubicBezTo>
                    <a:pt x="2843" y="21600"/>
                    <a:pt x="5282" y="21600"/>
                    <a:pt x="7547" y="21399"/>
                  </a:cubicBezTo>
                  <a:cubicBezTo>
                    <a:pt x="9811" y="21198"/>
                    <a:pt x="11902" y="20795"/>
                    <a:pt x="13992" y="20393"/>
                  </a:cubicBezTo>
                  <a:cubicBezTo>
                    <a:pt x="16082" y="19990"/>
                    <a:pt x="18173" y="19588"/>
                    <a:pt x="19392" y="19051"/>
                  </a:cubicBezTo>
                  <a:cubicBezTo>
                    <a:pt x="20611" y="18514"/>
                    <a:pt x="20960" y="17843"/>
                    <a:pt x="19740" y="17374"/>
                  </a:cubicBezTo>
                  <a:cubicBezTo>
                    <a:pt x="18521" y="16904"/>
                    <a:pt x="15734" y="16636"/>
                    <a:pt x="13121" y="16502"/>
                  </a:cubicBezTo>
                  <a:cubicBezTo>
                    <a:pt x="10508" y="16368"/>
                    <a:pt x="8069" y="16368"/>
                    <a:pt x="6327" y="16636"/>
                  </a:cubicBezTo>
                  <a:cubicBezTo>
                    <a:pt x="4585" y="16904"/>
                    <a:pt x="3540" y="17441"/>
                    <a:pt x="2495" y="1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437612" y="5492485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545562" y="5448035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4022902" y="5280732"/>
              <a:ext cx="138139" cy="3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58" fill="norm" stroke="1" extrusionOk="0">
                  <a:moveTo>
                    <a:pt x="2696" y="4592"/>
                  </a:moveTo>
                  <a:cubicBezTo>
                    <a:pt x="1743" y="3853"/>
                    <a:pt x="790" y="3113"/>
                    <a:pt x="313" y="2373"/>
                  </a:cubicBezTo>
                  <a:cubicBezTo>
                    <a:pt x="-163" y="1633"/>
                    <a:pt x="-163" y="894"/>
                    <a:pt x="790" y="450"/>
                  </a:cubicBezTo>
                  <a:cubicBezTo>
                    <a:pt x="1743" y="6"/>
                    <a:pt x="3649" y="-142"/>
                    <a:pt x="6349" y="154"/>
                  </a:cubicBezTo>
                  <a:cubicBezTo>
                    <a:pt x="9049" y="450"/>
                    <a:pt x="12543" y="1190"/>
                    <a:pt x="14131" y="2817"/>
                  </a:cubicBezTo>
                  <a:cubicBezTo>
                    <a:pt x="15719" y="4444"/>
                    <a:pt x="15402" y="6959"/>
                    <a:pt x="14608" y="8439"/>
                  </a:cubicBezTo>
                  <a:cubicBezTo>
                    <a:pt x="13813" y="9918"/>
                    <a:pt x="12543" y="10362"/>
                    <a:pt x="10955" y="10806"/>
                  </a:cubicBezTo>
                  <a:cubicBezTo>
                    <a:pt x="9366" y="11250"/>
                    <a:pt x="7461" y="11694"/>
                    <a:pt x="7619" y="11842"/>
                  </a:cubicBezTo>
                  <a:cubicBezTo>
                    <a:pt x="7778" y="11990"/>
                    <a:pt x="10002" y="11842"/>
                    <a:pt x="12543" y="12137"/>
                  </a:cubicBezTo>
                  <a:cubicBezTo>
                    <a:pt x="15084" y="12433"/>
                    <a:pt x="17943" y="13173"/>
                    <a:pt x="19531" y="13987"/>
                  </a:cubicBezTo>
                  <a:cubicBezTo>
                    <a:pt x="21119" y="14800"/>
                    <a:pt x="21437" y="15688"/>
                    <a:pt x="18578" y="16946"/>
                  </a:cubicBezTo>
                  <a:cubicBezTo>
                    <a:pt x="15719" y="18203"/>
                    <a:pt x="9684" y="19831"/>
                    <a:pt x="3649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951962" y="5638535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4400"/>
                    <a:pt x="8486" y="7200"/>
                    <a:pt x="12086" y="3600"/>
                  </a:cubicBezTo>
                  <a:cubicBezTo>
                    <a:pt x="15686" y="0"/>
                    <a:pt x="186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102055" y="5721085"/>
              <a:ext cx="154708" cy="21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1" fill="norm" stroke="1" extrusionOk="0">
                  <a:moveTo>
                    <a:pt x="10826" y="0"/>
                  </a:moveTo>
                  <a:cubicBezTo>
                    <a:pt x="8199" y="4659"/>
                    <a:pt x="5572" y="9318"/>
                    <a:pt x="3820" y="12282"/>
                  </a:cubicBezTo>
                  <a:cubicBezTo>
                    <a:pt x="2069" y="15247"/>
                    <a:pt x="1193" y="16518"/>
                    <a:pt x="610" y="17788"/>
                  </a:cubicBezTo>
                  <a:cubicBezTo>
                    <a:pt x="26" y="19059"/>
                    <a:pt x="-266" y="20329"/>
                    <a:pt x="318" y="20965"/>
                  </a:cubicBezTo>
                  <a:cubicBezTo>
                    <a:pt x="902" y="21600"/>
                    <a:pt x="2361" y="21600"/>
                    <a:pt x="5572" y="20965"/>
                  </a:cubicBezTo>
                  <a:cubicBezTo>
                    <a:pt x="8783" y="20329"/>
                    <a:pt x="13745" y="19059"/>
                    <a:pt x="16664" y="18000"/>
                  </a:cubicBezTo>
                  <a:cubicBezTo>
                    <a:pt x="19583" y="16941"/>
                    <a:pt x="20458" y="16094"/>
                    <a:pt x="21334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199612" y="5860785"/>
              <a:ext cx="38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0"/>
                    <a:pt x="7200" y="6261"/>
                    <a:pt x="3600" y="9861"/>
                  </a:cubicBezTo>
                  <a:cubicBezTo>
                    <a:pt x="0" y="13461"/>
                    <a:pt x="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453612" y="555598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536162" y="5355802"/>
              <a:ext cx="147266" cy="28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77" fill="norm" stroke="1" extrusionOk="0">
                  <a:moveTo>
                    <a:pt x="1851" y="4942"/>
                  </a:moveTo>
                  <a:cubicBezTo>
                    <a:pt x="1851" y="4160"/>
                    <a:pt x="1851" y="3377"/>
                    <a:pt x="3857" y="2438"/>
                  </a:cubicBezTo>
                  <a:cubicBezTo>
                    <a:pt x="5863" y="1499"/>
                    <a:pt x="9874" y="403"/>
                    <a:pt x="12497" y="90"/>
                  </a:cubicBezTo>
                  <a:cubicBezTo>
                    <a:pt x="15120" y="-223"/>
                    <a:pt x="16354" y="247"/>
                    <a:pt x="15891" y="2047"/>
                  </a:cubicBezTo>
                  <a:cubicBezTo>
                    <a:pt x="15429" y="3847"/>
                    <a:pt x="13269" y="6977"/>
                    <a:pt x="11571" y="8855"/>
                  </a:cubicBezTo>
                  <a:cubicBezTo>
                    <a:pt x="9874" y="10734"/>
                    <a:pt x="8640" y="11360"/>
                    <a:pt x="8794" y="11673"/>
                  </a:cubicBezTo>
                  <a:cubicBezTo>
                    <a:pt x="8949" y="11986"/>
                    <a:pt x="10491" y="11986"/>
                    <a:pt x="12651" y="12377"/>
                  </a:cubicBezTo>
                  <a:cubicBezTo>
                    <a:pt x="14811" y="12768"/>
                    <a:pt x="17589" y="13551"/>
                    <a:pt x="19286" y="14334"/>
                  </a:cubicBezTo>
                  <a:cubicBezTo>
                    <a:pt x="20983" y="15116"/>
                    <a:pt x="21600" y="15899"/>
                    <a:pt x="21446" y="16603"/>
                  </a:cubicBezTo>
                  <a:cubicBezTo>
                    <a:pt x="21291" y="17307"/>
                    <a:pt x="20366" y="17934"/>
                    <a:pt x="16663" y="18716"/>
                  </a:cubicBezTo>
                  <a:cubicBezTo>
                    <a:pt x="12960" y="19499"/>
                    <a:pt x="6480" y="20438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5114012" y="5580822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32" y="11375"/>
                    <a:pt x="8064" y="2735"/>
                    <a:pt x="11664" y="575"/>
                  </a:cubicBezTo>
                  <a:cubicBezTo>
                    <a:pt x="15264" y="-1585"/>
                    <a:pt x="1843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164812" y="572743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742612" y="5422635"/>
              <a:ext cx="25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526"/>
                    <a:pt x="3363" y="9051"/>
                    <a:pt x="870" y="12651"/>
                  </a:cubicBezTo>
                  <a:cubicBezTo>
                    <a:pt x="-1622" y="16251"/>
                    <a:pt x="1701" y="1892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831562" y="5467085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641062" y="5741836"/>
              <a:ext cx="2540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060" y="11153"/>
                    <a:pt x="6120" y="2153"/>
                    <a:pt x="9720" y="353"/>
                  </a:cubicBezTo>
                  <a:cubicBezTo>
                    <a:pt x="13320" y="-1447"/>
                    <a:pt x="1746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688449" y="5860785"/>
              <a:ext cx="149464" cy="25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24" fill="norm" stroke="1" extrusionOk="0">
                  <a:moveTo>
                    <a:pt x="21184" y="0"/>
                  </a:moveTo>
                  <a:cubicBezTo>
                    <a:pt x="15784" y="1607"/>
                    <a:pt x="10384" y="3213"/>
                    <a:pt x="6634" y="5891"/>
                  </a:cubicBezTo>
                  <a:cubicBezTo>
                    <a:pt x="2884" y="8569"/>
                    <a:pt x="784" y="12317"/>
                    <a:pt x="184" y="14995"/>
                  </a:cubicBezTo>
                  <a:cubicBezTo>
                    <a:pt x="-416" y="17673"/>
                    <a:pt x="484" y="19279"/>
                    <a:pt x="2434" y="20261"/>
                  </a:cubicBezTo>
                  <a:cubicBezTo>
                    <a:pt x="4384" y="21243"/>
                    <a:pt x="7384" y="21600"/>
                    <a:pt x="9484" y="21511"/>
                  </a:cubicBezTo>
                  <a:cubicBezTo>
                    <a:pt x="11584" y="21421"/>
                    <a:pt x="12784" y="20886"/>
                    <a:pt x="13234" y="20172"/>
                  </a:cubicBezTo>
                  <a:cubicBezTo>
                    <a:pt x="13684" y="19458"/>
                    <a:pt x="13384" y="18565"/>
                    <a:pt x="11134" y="17583"/>
                  </a:cubicBezTo>
                  <a:cubicBezTo>
                    <a:pt x="8884" y="16602"/>
                    <a:pt x="4684" y="15531"/>
                    <a:pt x="484" y="14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072862" y="571473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110962" y="5663935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850"/>
                    <a:pt x="18000" y="11700"/>
                    <a:pt x="15300" y="15300"/>
                  </a:cubicBezTo>
                  <a:cubicBezTo>
                    <a:pt x="12600" y="18900"/>
                    <a:pt x="9000" y="20250"/>
                    <a:pt x="6300" y="20925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419246" y="5520544"/>
              <a:ext cx="117730" cy="30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15" fill="norm" stroke="1" extrusionOk="0">
                  <a:moveTo>
                    <a:pt x="19839" y="5546"/>
                  </a:moveTo>
                  <a:cubicBezTo>
                    <a:pt x="20597" y="4811"/>
                    <a:pt x="21355" y="4076"/>
                    <a:pt x="20976" y="3121"/>
                  </a:cubicBezTo>
                  <a:cubicBezTo>
                    <a:pt x="20597" y="2166"/>
                    <a:pt x="19081" y="991"/>
                    <a:pt x="16997" y="403"/>
                  </a:cubicBezTo>
                  <a:cubicBezTo>
                    <a:pt x="14913" y="-185"/>
                    <a:pt x="12260" y="-185"/>
                    <a:pt x="9418" y="770"/>
                  </a:cubicBezTo>
                  <a:cubicBezTo>
                    <a:pt x="6576" y="1725"/>
                    <a:pt x="3544" y="3635"/>
                    <a:pt x="1839" y="4958"/>
                  </a:cubicBezTo>
                  <a:cubicBezTo>
                    <a:pt x="134" y="6280"/>
                    <a:pt x="-245" y="7015"/>
                    <a:pt x="134" y="7750"/>
                  </a:cubicBezTo>
                  <a:cubicBezTo>
                    <a:pt x="513" y="8484"/>
                    <a:pt x="1650" y="9219"/>
                    <a:pt x="3923" y="9219"/>
                  </a:cubicBezTo>
                  <a:cubicBezTo>
                    <a:pt x="6197" y="9219"/>
                    <a:pt x="9608" y="8484"/>
                    <a:pt x="12260" y="7456"/>
                  </a:cubicBezTo>
                  <a:cubicBezTo>
                    <a:pt x="14913" y="6427"/>
                    <a:pt x="16808" y="5105"/>
                    <a:pt x="17566" y="4811"/>
                  </a:cubicBezTo>
                  <a:cubicBezTo>
                    <a:pt x="18323" y="4517"/>
                    <a:pt x="17944" y="5252"/>
                    <a:pt x="17187" y="7309"/>
                  </a:cubicBezTo>
                  <a:cubicBezTo>
                    <a:pt x="16429" y="9366"/>
                    <a:pt x="15292" y="12746"/>
                    <a:pt x="15102" y="15317"/>
                  </a:cubicBezTo>
                  <a:cubicBezTo>
                    <a:pt x="14913" y="17888"/>
                    <a:pt x="15671" y="19652"/>
                    <a:pt x="1642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358612" y="5874427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00" y="10932"/>
                    <a:pt x="9600" y="1332"/>
                    <a:pt x="13200" y="132"/>
                  </a:cubicBezTo>
                  <a:cubicBezTo>
                    <a:pt x="16800" y="-1068"/>
                    <a:pt x="19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398804" y="5981435"/>
              <a:ext cx="112209" cy="17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27" fill="norm" stroke="1" extrusionOk="0">
                  <a:moveTo>
                    <a:pt x="14005" y="0"/>
                  </a:moveTo>
                  <a:cubicBezTo>
                    <a:pt x="12005" y="800"/>
                    <a:pt x="10005" y="1600"/>
                    <a:pt x="7605" y="4267"/>
                  </a:cubicBezTo>
                  <a:cubicBezTo>
                    <a:pt x="5205" y="6933"/>
                    <a:pt x="2405" y="11467"/>
                    <a:pt x="1005" y="14667"/>
                  </a:cubicBezTo>
                  <a:cubicBezTo>
                    <a:pt x="-395" y="17867"/>
                    <a:pt x="-395" y="19733"/>
                    <a:pt x="1405" y="20667"/>
                  </a:cubicBezTo>
                  <a:cubicBezTo>
                    <a:pt x="3205" y="21600"/>
                    <a:pt x="6805" y="21600"/>
                    <a:pt x="10405" y="21067"/>
                  </a:cubicBezTo>
                  <a:cubicBezTo>
                    <a:pt x="14005" y="20533"/>
                    <a:pt x="17605" y="19467"/>
                    <a:pt x="21205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485562" y="6089385"/>
              <a:ext cx="25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864"/>
                    <a:pt x="3363" y="1728"/>
                    <a:pt x="870" y="5328"/>
                  </a:cubicBezTo>
                  <a:cubicBezTo>
                    <a:pt x="-1622" y="8928"/>
                    <a:pt x="1701" y="15264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866612" y="582268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847562" y="5981435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721697" y="5593823"/>
              <a:ext cx="116466" cy="22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25" fill="norm" stroke="1" extrusionOk="0">
                  <a:moveTo>
                    <a:pt x="10809" y="3025"/>
                  </a:moveTo>
                  <a:cubicBezTo>
                    <a:pt x="13123" y="1625"/>
                    <a:pt x="15437" y="225"/>
                    <a:pt x="16594" y="25"/>
                  </a:cubicBezTo>
                  <a:cubicBezTo>
                    <a:pt x="17752" y="-175"/>
                    <a:pt x="17752" y="825"/>
                    <a:pt x="15244" y="3525"/>
                  </a:cubicBezTo>
                  <a:cubicBezTo>
                    <a:pt x="12737" y="6225"/>
                    <a:pt x="7723" y="10625"/>
                    <a:pt x="4830" y="13325"/>
                  </a:cubicBezTo>
                  <a:cubicBezTo>
                    <a:pt x="1937" y="16025"/>
                    <a:pt x="1166" y="17025"/>
                    <a:pt x="587" y="18025"/>
                  </a:cubicBezTo>
                  <a:cubicBezTo>
                    <a:pt x="9" y="19025"/>
                    <a:pt x="-377" y="20025"/>
                    <a:pt x="587" y="20625"/>
                  </a:cubicBezTo>
                  <a:cubicBezTo>
                    <a:pt x="1552" y="21225"/>
                    <a:pt x="3866" y="21425"/>
                    <a:pt x="7530" y="21425"/>
                  </a:cubicBezTo>
                  <a:cubicBezTo>
                    <a:pt x="11194" y="21425"/>
                    <a:pt x="16209" y="21225"/>
                    <a:pt x="21223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823467" y="5759185"/>
              <a:ext cx="4644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5815"/>
                    <a:pt x="5581" y="11631"/>
                    <a:pt x="2294" y="15231"/>
                  </a:cubicBezTo>
                  <a:cubicBezTo>
                    <a:pt x="-993" y="18831"/>
                    <a:pt x="-54" y="20215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962360" y="5651235"/>
              <a:ext cx="91703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22" fill="norm" stroke="1" extrusionOk="0">
                  <a:moveTo>
                    <a:pt x="21268" y="0"/>
                  </a:moveTo>
                  <a:cubicBezTo>
                    <a:pt x="14395" y="4611"/>
                    <a:pt x="7523" y="9222"/>
                    <a:pt x="3841" y="12378"/>
                  </a:cubicBezTo>
                  <a:cubicBezTo>
                    <a:pt x="159" y="15533"/>
                    <a:pt x="-332" y="17231"/>
                    <a:pt x="159" y="18566"/>
                  </a:cubicBezTo>
                  <a:cubicBezTo>
                    <a:pt x="650" y="19901"/>
                    <a:pt x="2123" y="20872"/>
                    <a:pt x="5804" y="21236"/>
                  </a:cubicBezTo>
                  <a:cubicBezTo>
                    <a:pt x="9486" y="21600"/>
                    <a:pt x="15377" y="21357"/>
                    <a:pt x="2126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041362" y="5797285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720"/>
                    <a:pt x="11314" y="1440"/>
                    <a:pt x="7714" y="5040"/>
                  </a:cubicBezTo>
                  <a:cubicBezTo>
                    <a:pt x="4114" y="8640"/>
                    <a:pt x="2057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155662" y="580363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225512" y="5740135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416375" y="5637984"/>
              <a:ext cx="183788" cy="28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77" fill="norm" stroke="1" extrusionOk="0">
                  <a:moveTo>
                    <a:pt x="21312" y="1482"/>
                  </a:moveTo>
                  <a:cubicBezTo>
                    <a:pt x="20576" y="842"/>
                    <a:pt x="19839" y="202"/>
                    <a:pt x="17876" y="42"/>
                  </a:cubicBezTo>
                  <a:cubicBezTo>
                    <a:pt x="15912" y="-118"/>
                    <a:pt x="12721" y="202"/>
                    <a:pt x="10021" y="682"/>
                  </a:cubicBezTo>
                  <a:cubicBezTo>
                    <a:pt x="7321" y="1162"/>
                    <a:pt x="5112" y="1802"/>
                    <a:pt x="3885" y="2922"/>
                  </a:cubicBezTo>
                  <a:cubicBezTo>
                    <a:pt x="2657" y="4042"/>
                    <a:pt x="2412" y="5642"/>
                    <a:pt x="2289" y="6842"/>
                  </a:cubicBezTo>
                  <a:cubicBezTo>
                    <a:pt x="2167" y="8042"/>
                    <a:pt x="2167" y="8842"/>
                    <a:pt x="2780" y="9242"/>
                  </a:cubicBezTo>
                  <a:cubicBezTo>
                    <a:pt x="3394" y="9642"/>
                    <a:pt x="4621" y="9642"/>
                    <a:pt x="6094" y="9562"/>
                  </a:cubicBezTo>
                  <a:cubicBezTo>
                    <a:pt x="7567" y="9482"/>
                    <a:pt x="9285" y="9322"/>
                    <a:pt x="10512" y="9562"/>
                  </a:cubicBezTo>
                  <a:cubicBezTo>
                    <a:pt x="11739" y="9802"/>
                    <a:pt x="12476" y="10442"/>
                    <a:pt x="12967" y="11562"/>
                  </a:cubicBezTo>
                  <a:cubicBezTo>
                    <a:pt x="13457" y="12682"/>
                    <a:pt x="13703" y="14282"/>
                    <a:pt x="12967" y="15802"/>
                  </a:cubicBezTo>
                  <a:cubicBezTo>
                    <a:pt x="12230" y="17322"/>
                    <a:pt x="10512" y="18762"/>
                    <a:pt x="8794" y="19722"/>
                  </a:cubicBezTo>
                  <a:cubicBezTo>
                    <a:pt x="7076" y="20682"/>
                    <a:pt x="5357" y="21162"/>
                    <a:pt x="3762" y="21322"/>
                  </a:cubicBezTo>
                  <a:cubicBezTo>
                    <a:pt x="2167" y="21482"/>
                    <a:pt x="694" y="21322"/>
                    <a:pt x="203" y="20522"/>
                  </a:cubicBezTo>
                  <a:cubicBezTo>
                    <a:pt x="-288" y="19722"/>
                    <a:pt x="203" y="18282"/>
                    <a:pt x="694" y="16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626461" y="5662389"/>
              <a:ext cx="119752" cy="20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15" fill="norm" stroke="1" extrusionOk="0">
                  <a:moveTo>
                    <a:pt x="21439" y="161"/>
                  </a:moveTo>
                  <a:cubicBezTo>
                    <a:pt x="19544" y="-60"/>
                    <a:pt x="17650" y="-280"/>
                    <a:pt x="14428" y="1153"/>
                  </a:cubicBezTo>
                  <a:cubicBezTo>
                    <a:pt x="11207" y="2585"/>
                    <a:pt x="6660" y="5671"/>
                    <a:pt x="4007" y="8757"/>
                  </a:cubicBezTo>
                  <a:cubicBezTo>
                    <a:pt x="1355" y="11842"/>
                    <a:pt x="597" y="14928"/>
                    <a:pt x="218" y="17022"/>
                  </a:cubicBezTo>
                  <a:cubicBezTo>
                    <a:pt x="-161" y="19116"/>
                    <a:pt x="-161" y="20218"/>
                    <a:pt x="1165" y="20769"/>
                  </a:cubicBezTo>
                  <a:cubicBezTo>
                    <a:pt x="2492" y="21320"/>
                    <a:pt x="5144" y="21320"/>
                    <a:pt x="8744" y="20989"/>
                  </a:cubicBezTo>
                  <a:cubicBezTo>
                    <a:pt x="12344" y="20659"/>
                    <a:pt x="16892" y="19998"/>
                    <a:pt x="21439" y="1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657312" y="5822685"/>
              <a:ext cx="698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959"/>
                    <a:pt x="8509" y="11917"/>
                    <a:pt x="4909" y="15517"/>
                  </a:cubicBezTo>
                  <a:cubicBezTo>
                    <a:pt x="1309" y="19117"/>
                    <a:pt x="655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812762" y="6066102"/>
              <a:ext cx="86360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18" y="18189"/>
                    <a:pt x="2435" y="14779"/>
                    <a:pt x="4076" y="11368"/>
                  </a:cubicBezTo>
                  <a:cubicBezTo>
                    <a:pt x="5718" y="7958"/>
                    <a:pt x="7782" y="4547"/>
                    <a:pt x="9953" y="2558"/>
                  </a:cubicBezTo>
                  <a:cubicBezTo>
                    <a:pt x="12124" y="568"/>
                    <a:pt x="14400" y="0"/>
                    <a:pt x="16359" y="0"/>
                  </a:cubicBezTo>
                  <a:cubicBezTo>
                    <a:pt x="18318" y="0"/>
                    <a:pt x="19959" y="568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149312" y="6187550"/>
              <a:ext cx="139701" cy="16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5504"/>
                  </a:moveTo>
                  <a:cubicBezTo>
                    <a:pt x="0" y="4102"/>
                    <a:pt x="0" y="2699"/>
                    <a:pt x="818" y="1717"/>
                  </a:cubicBezTo>
                  <a:cubicBezTo>
                    <a:pt x="1636" y="736"/>
                    <a:pt x="3273" y="175"/>
                    <a:pt x="5073" y="34"/>
                  </a:cubicBezTo>
                  <a:cubicBezTo>
                    <a:pt x="6873" y="-106"/>
                    <a:pt x="8836" y="175"/>
                    <a:pt x="10145" y="1016"/>
                  </a:cubicBezTo>
                  <a:cubicBezTo>
                    <a:pt x="11455" y="1858"/>
                    <a:pt x="12109" y="3260"/>
                    <a:pt x="11291" y="5504"/>
                  </a:cubicBezTo>
                  <a:cubicBezTo>
                    <a:pt x="10473" y="7749"/>
                    <a:pt x="8182" y="10834"/>
                    <a:pt x="6382" y="12938"/>
                  </a:cubicBezTo>
                  <a:cubicBezTo>
                    <a:pt x="4582" y="15042"/>
                    <a:pt x="3273" y="16164"/>
                    <a:pt x="2291" y="17426"/>
                  </a:cubicBezTo>
                  <a:cubicBezTo>
                    <a:pt x="1309" y="18689"/>
                    <a:pt x="655" y="20091"/>
                    <a:pt x="1309" y="20793"/>
                  </a:cubicBezTo>
                  <a:cubicBezTo>
                    <a:pt x="1964" y="21494"/>
                    <a:pt x="3927" y="21494"/>
                    <a:pt x="7527" y="21354"/>
                  </a:cubicBezTo>
                  <a:cubicBezTo>
                    <a:pt x="11127" y="21213"/>
                    <a:pt x="16364" y="20933"/>
                    <a:pt x="21600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397905" y="6184635"/>
              <a:ext cx="6255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fill="norm" stroke="1" extrusionOk="0">
                  <a:moveTo>
                    <a:pt x="14322" y="0"/>
                  </a:moveTo>
                  <a:cubicBezTo>
                    <a:pt x="10838" y="600"/>
                    <a:pt x="7355" y="1200"/>
                    <a:pt x="4567" y="2000"/>
                  </a:cubicBezTo>
                  <a:cubicBezTo>
                    <a:pt x="1780" y="2800"/>
                    <a:pt x="-310" y="3800"/>
                    <a:pt x="38" y="4600"/>
                  </a:cubicBezTo>
                  <a:cubicBezTo>
                    <a:pt x="387" y="5400"/>
                    <a:pt x="3174" y="6000"/>
                    <a:pt x="7355" y="6200"/>
                  </a:cubicBezTo>
                  <a:cubicBezTo>
                    <a:pt x="11535" y="6400"/>
                    <a:pt x="17109" y="6200"/>
                    <a:pt x="19200" y="6700"/>
                  </a:cubicBezTo>
                  <a:cubicBezTo>
                    <a:pt x="21290" y="7200"/>
                    <a:pt x="19896" y="8400"/>
                    <a:pt x="18503" y="10600"/>
                  </a:cubicBezTo>
                  <a:cubicBezTo>
                    <a:pt x="17109" y="12800"/>
                    <a:pt x="15716" y="16000"/>
                    <a:pt x="16064" y="18000"/>
                  </a:cubicBezTo>
                  <a:cubicBezTo>
                    <a:pt x="16413" y="20000"/>
                    <a:pt x="18503" y="20800"/>
                    <a:pt x="20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311362" y="607033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332743" y="6133835"/>
              <a:ext cx="1183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1857" y="0"/>
                  </a:moveTo>
                  <a:cubicBezTo>
                    <a:pt x="720" y="4800"/>
                    <a:pt x="-417" y="9600"/>
                    <a:pt x="151" y="12600"/>
                  </a:cubicBezTo>
                  <a:cubicBezTo>
                    <a:pt x="720" y="15600"/>
                    <a:pt x="2994" y="16800"/>
                    <a:pt x="6783" y="18000"/>
                  </a:cubicBezTo>
                  <a:cubicBezTo>
                    <a:pt x="10572" y="19200"/>
                    <a:pt x="15878" y="20400"/>
                    <a:pt x="21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888366" y="5837853"/>
              <a:ext cx="153247" cy="28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014" fill="norm" stroke="1" extrusionOk="0">
                  <a:moveTo>
                    <a:pt x="21133" y="5019"/>
                  </a:moveTo>
                  <a:cubicBezTo>
                    <a:pt x="20257" y="3442"/>
                    <a:pt x="19382" y="1865"/>
                    <a:pt x="17484" y="919"/>
                  </a:cubicBezTo>
                  <a:cubicBezTo>
                    <a:pt x="15587" y="-27"/>
                    <a:pt x="12668" y="-342"/>
                    <a:pt x="9603" y="446"/>
                  </a:cubicBezTo>
                  <a:cubicBezTo>
                    <a:pt x="6538" y="1235"/>
                    <a:pt x="3328" y="3127"/>
                    <a:pt x="1576" y="4467"/>
                  </a:cubicBezTo>
                  <a:cubicBezTo>
                    <a:pt x="-175" y="5807"/>
                    <a:pt x="-467" y="6595"/>
                    <a:pt x="701" y="7384"/>
                  </a:cubicBezTo>
                  <a:cubicBezTo>
                    <a:pt x="1868" y="8172"/>
                    <a:pt x="4495" y="8960"/>
                    <a:pt x="7122" y="8724"/>
                  </a:cubicBezTo>
                  <a:cubicBezTo>
                    <a:pt x="9749" y="8487"/>
                    <a:pt x="12376" y="7226"/>
                    <a:pt x="14274" y="6359"/>
                  </a:cubicBezTo>
                  <a:cubicBezTo>
                    <a:pt x="16171" y="5492"/>
                    <a:pt x="17338" y="5019"/>
                    <a:pt x="17922" y="5176"/>
                  </a:cubicBezTo>
                  <a:cubicBezTo>
                    <a:pt x="18506" y="5334"/>
                    <a:pt x="18506" y="6122"/>
                    <a:pt x="17630" y="8330"/>
                  </a:cubicBezTo>
                  <a:cubicBezTo>
                    <a:pt x="16755" y="10537"/>
                    <a:pt x="15003" y="14163"/>
                    <a:pt x="13690" y="16686"/>
                  </a:cubicBezTo>
                  <a:cubicBezTo>
                    <a:pt x="12376" y="19208"/>
                    <a:pt x="11501" y="20627"/>
                    <a:pt x="11792" y="20943"/>
                  </a:cubicBezTo>
                  <a:cubicBezTo>
                    <a:pt x="12084" y="21258"/>
                    <a:pt x="13544" y="20470"/>
                    <a:pt x="15003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112684" y="5870575"/>
              <a:ext cx="128087" cy="26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29" fill="norm" stroke="1" extrusionOk="0">
                  <a:moveTo>
                    <a:pt x="18612" y="2785"/>
                  </a:moveTo>
                  <a:cubicBezTo>
                    <a:pt x="18612" y="1935"/>
                    <a:pt x="18612" y="1085"/>
                    <a:pt x="17741" y="574"/>
                  </a:cubicBezTo>
                  <a:cubicBezTo>
                    <a:pt x="16870" y="64"/>
                    <a:pt x="15128" y="-106"/>
                    <a:pt x="12515" y="64"/>
                  </a:cubicBezTo>
                  <a:cubicBezTo>
                    <a:pt x="9902" y="234"/>
                    <a:pt x="6418" y="744"/>
                    <a:pt x="4154" y="1425"/>
                  </a:cubicBezTo>
                  <a:cubicBezTo>
                    <a:pt x="1889" y="2105"/>
                    <a:pt x="844" y="2955"/>
                    <a:pt x="322" y="3806"/>
                  </a:cubicBezTo>
                  <a:cubicBezTo>
                    <a:pt x="-201" y="4656"/>
                    <a:pt x="-201" y="5507"/>
                    <a:pt x="1193" y="6697"/>
                  </a:cubicBezTo>
                  <a:cubicBezTo>
                    <a:pt x="2586" y="7888"/>
                    <a:pt x="5373" y="9418"/>
                    <a:pt x="7812" y="11289"/>
                  </a:cubicBezTo>
                  <a:cubicBezTo>
                    <a:pt x="10251" y="13160"/>
                    <a:pt x="12341" y="15371"/>
                    <a:pt x="12689" y="16987"/>
                  </a:cubicBezTo>
                  <a:cubicBezTo>
                    <a:pt x="13038" y="18603"/>
                    <a:pt x="11644" y="19623"/>
                    <a:pt x="10076" y="20303"/>
                  </a:cubicBezTo>
                  <a:cubicBezTo>
                    <a:pt x="8509" y="20984"/>
                    <a:pt x="6767" y="21324"/>
                    <a:pt x="5025" y="21409"/>
                  </a:cubicBezTo>
                  <a:cubicBezTo>
                    <a:pt x="3283" y="21494"/>
                    <a:pt x="1541" y="21324"/>
                    <a:pt x="844" y="20729"/>
                  </a:cubicBezTo>
                  <a:cubicBezTo>
                    <a:pt x="147" y="20133"/>
                    <a:pt x="496" y="19113"/>
                    <a:pt x="3457" y="16987"/>
                  </a:cubicBezTo>
                  <a:cubicBezTo>
                    <a:pt x="6418" y="14861"/>
                    <a:pt x="11993" y="11629"/>
                    <a:pt x="15302" y="9588"/>
                  </a:cubicBezTo>
                  <a:cubicBezTo>
                    <a:pt x="18612" y="7548"/>
                    <a:pt x="19657" y="6697"/>
                    <a:pt x="20354" y="5847"/>
                  </a:cubicBezTo>
                  <a:cubicBezTo>
                    <a:pt x="21051" y="4996"/>
                    <a:pt x="21399" y="4146"/>
                    <a:pt x="20702" y="3466"/>
                  </a:cubicBezTo>
                  <a:cubicBezTo>
                    <a:pt x="20005" y="2785"/>
                    <a:pt x="18264" y="2275"/>
                    <a:pt x="15476" y="2530"/>
                  </a:cubicBezTo>
                  <a:cubicBezTo>
                    <a:pt x="12689" y="2785"/>
                    <a:pt x="8857" y="3806"/>
                    <a:pt x="5025" y="4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825712" y="6226091"/>
              <a:ext cx="355601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157" y="16354"/>
                    <a:pt x="2314" y="11659"/>
                    <a:pt x="5271" y="7902"/>
                  </a:cubicBezTo>
                  <a:cubicBezTo>
                    <a:pt x="8229" y="4146"/>
                    <a:pt x="12986" y="1328"/>
                    <a:pt x="16007" y="389"/>
                  </a:cubicBezTo>
                  <a:cubicBezTo>
                    <a:pt x="19029" y="-550"/>
                    <a:pt x="20314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869033" y="6341378"/>
              <a:ext cx="191630" cy="16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87" fill="norm" stroke="1" extrusionOk="0">
                  <a:moveTo>
                    <a:pt x="2975" y="3540"/>
                  </a:moveTo>
                  <a:cubicBezTo>
                    <a:pt x="3687" y="2446"/>
                    <a:pt x="4399" y="1353"/>
                    <a:pt x="5348" y="669"/>
                  </a:cubicBezTo>
                  <a:cubicBezTo>
                    <a:pt x="6298" y="-15"/>
                    <a:pt x="7485" y="-288"/>
                    <a:pt x="8909" y="396"/>
                  </a:cubicBezTo>
                  <a:cubicBezTo>
                    <a:pt x="10333" y="1079"/>
                    <a:pt x="11994" y="2720"/>
                    <a:pt x="11638" y="5180"/>
                  </a:cubicBezTo>
                  <a:cubicBezTo>
                    <a:pt x="11282" y="7641"/>
                    <a:pt x="8909" y="10922"/>
                    <a:pt x="7129" y="12973"/>
                  </a:cubicBezTo>
                  <a:cubicBezTo>
                    <a:pt x="5348" y="15023"/>
                    <a:pt x="4162" y="15844"/>
                    <a:pt x="2856" y="16937"/>
                  </a:cubicBezTo>
                  <a:cubicBezTo>
                    <a:pt x="1551" y="18031"/>
                    <a:pt x="126" y="19398"/>
                    <a:pt x="8" y="20218"/>
                  </a:cubicBezTo>
                  <a:cubicBezTo>
                    <a:pt x="-111" y="21039"/>
                    <a:pt x="1076" y="21312"/>
                    <a:pt x="4874" y="20492"/>
                  </a:cubicBezTo>
                  <a:cubicBezTo>
                    <a:pt x="8671" y="19671"/>
                    <a:pt x="15080" y="17758"/>
                    <a:pt x="21489" y="1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115817" y="6292585"/>
              <a:ext cx="90896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3" fill="norm" stroke="1" extrusionOk="0">
                  <a:moveTo>
                    <a:pt x="13717" y="0"/>
                  </a:moveTo>
                  <a:cubicBezTo>
                    <a:pt x="10281" y="3927"/>
                    <a:pt x="6845" y="7855"/>
                    <a:pt x="4636" y="10660"/>
                  </a:cubicBezTo>
                  <a:cubicBezTo>
                    <a:pt x="2426" y="13465"/>
                    <a:pt x="1445" y="15148"/>
                    <a:pt x="708" y="16691"/>
                  </a:cubicBezTo>
                  <a:cubicBezTo>
                    <a:pt x="-28" y="18234"/>
                    <a:pt x="-519" y="19636"/>
                    <a:pt x="954" y="20478"/>
                  </a:cubicBezTo>
                  <a:cubicBezTo>
                    <a:pt x="2426" y="21319"/>
                    <a:pt x="5863" y="21600"/>
                    <a:pt x="9545" y="21179"/>
                  </a:cubicBezTo>
                  <a:cubicBezTo>
                    <a:pt x="13226" y="20758"/>
                    <a:pt x="17154" y="19636"/>
                    <a:pt x="21081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162262" y="6406885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215"/>
                    <a:pt x="10800" y="4431"/>
                    <a:pt x="7200" y="8031"/>
                  </a:cubicBezTo>
                  <a:cubicBezTo>
                    <a:pt x="3600" y="11631"/>
                    <a:pt x="1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584162" y="4521877"/>
              <a:ext cx="387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367" y="6132"/>
                    <a:pt x="8734" y="-1068"/>
                    <a:pt x="12334" y="132"/>
                  </a:cubicBezTo>
                  <a:cubicBezTo>
                    <a:pt x="15934" y="1332"/>
                    <a:pt x="18767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609562" y="462253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654012" y="4908285"/>
              <a:ext cx="139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7527" y="3600"/>
                  </a:cubicBezTo>
                  <a:cubicBezTo>
                    <a:pt x="11127" y="7200"/>
                    <a:pt x="1636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736562" y="4914635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917"/>
                    <a:pt x="11747" y="9834"/>
                    <a:pt x="8147" y="13434"/>
                  </a:cubicBezTo>
                  <a:cubicBezTo>
                    <a:pt x="4547" y="17034"/>
                    <a:pt x="2274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835718" y="5117835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888962" y="5028935"/>
              <a:ext cx="27709" cy="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0894" fill="norm" stroke="1" extrusionOk="0">
                  <a:moveTo>
                    <a:pt x="4629" y="9257"/>
                  </a:moveTo>
                  <a:cubicBezTo>
                    <a:pt x="9257" y="15429"/>
                    <a:pt x="13886" y="21600"/>
                    <a:pt x="16971" y="20829"/>
                  </a:cubicBezTo>
                  <a:cubicBezTo>
                    <a:pt x="20057" y="20057"/>
                    <a:pt x="21600" y="12343"/>
                    <a:pt x="18514" y="7714"/>
                  </a:cubicBezTo>
                  <a:cubicBezTo>
                    <a:pt x="15429" y="3086"/>
                    <a:pt x="7714" y="15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558438" y="6858949"/>
              <a:ext cx="218939" cy="36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7" fill="norm" stroke="1" extrusionOk="0">
                  <a:moveTo>
                    <a:pt x="6189" y="7662"/>
                  </a:moveTo>
                  <a:cubicBezTo>
                    <a:pt x="5981" y="6802"/>
                    <a:pt x="5773" y="5943"/>
                    <a:pt x="5670" y="5943"/>
                  </a:cubicBezTo>
                  <a:cubicBezTo>
                    <a:pt x="5566" y="5943"/>
                    <a:pt x="5566" y="6802"/>
                    <a:pt x="4839" y="9318"/>
                  </a:cubicBezTo>
                  <a:cubicBezTo>
                    <a:pt x="4112" y="11834"/>
                    <a:pt x="2658" y="16007"/>
                    <a:pt x="1827" y="18400"/>
                  </a:cubicBezTo>
                  <a:cubicBezTo>
                    <a:pt x="996" y="20793"/>
                    <a:pt x="789" y="21407"/>
                    <a:pt x="581" y="21407"/>
                  </a:cubicBezTo>
                  <a:cubicBezTo>
                    <a:pt x="373" y="21407"/>
                    <a:pt x="166" y="20793"/>
                    <a:pt x="62" y="18277"/>
                  </a:cubicBezTo>
                  <a:cubicBezTo>
                    <a:pt x="-42" y="15762"/>
                    <a:pt x="-42" y="11343"/>
                    <a:pt x="270" y="8459"/>
                  </a:cubicBezTo>
                  <a:cubicBezTo>
                    <a:pt x="581" y="5575"/>
                    <a:pt x="1204" y="4225"/>
                    <a:pt x="1827" y="3121"/>
                  </a:cubicBezTo>
                  <a:cubicBezTo>
                    <a:pt x="2450" y="2016"/>
                    <a:pt x="3073" y="1157"/>
                    <a:pt x="3904" y="605"/>
                  </a:cubicBezTo>
                  <a:cubicBezTo>
                    <a:pt x="4735" y="52"/>
                    <a:pt x="5773" y="-193"/>
                    <a:pt x="6708" y="175"/>
                  </a:cubicBezTo>
                  <a:cubicBezTo>
                    <a:pt x="7643" y="543"/>
                    <a:pt x="8473" y="1525"/>
                    <a:pt x="9408" y="2630"/>
                  </a:cubicBezTo>
                  <a:cubicBezTo>
                    <a:pt x="10343" y="3734"/>
                    <a:pt x="11381" y="4962"/>
                    <a:pt x="12420" y="5637"/>
                  </a:cubicBezTo>
                  <a:cubicBezTo>
                    <a:pt x="13458" y="6312"/>
                    <a:pt x="14496" y="6434"/>
                    <a:pt x="15327" y="6250"/>
                  </a:cubicBezTo>
                  <a:cubicBezTo>
                    <a:pt x="16158" y="6066"/>
                    <a:pt x="16781" y="5575"/>
                    <a:pt x="17300" y="5023"/>
                  </a:cubicBezTo>
                  <a:cubicBezTo>
                    <a:pt x="17820" y="4471"/>
                    <a:pt x="18235" y="3857"/>
                    <a:pt x="18754" y="3243"/>
                  </a:cubicBezTo>
                  <a:cubicBezTo>
                    <a:pt x="19273" y="2630"/>
                    <a:pt x="19896" y="2016"/>
                    <a:pt x="20416" y="2200"/>
                  </a:cubicBezTo>
                  <a:cubicBezTo>
                    <a:pt x="20935" y="2384"/>
                    <a:pt x="21350" y="3366"/>
                    <a:pt x="21454" y="5943"/>
                  </a:cubicBezTo>
                  <a:cubicBezTo>
                    <a:pt x="21558" y="8521"/>
                    <a:pt x="21350" y="12693"/>
                    <a:pt x="21246" y="15087"/>
                  </a:cubicBezTo>
                  <a:cubicBezTo>
                    <a:pt x="21143" y="17480"/>
                    <a:pt x="21143" y="18093"/>
                    <a:pt x="20935" y="18830"/>
                  </a:cubicBezTo>
                  <a:cubicBezTo>
                    <a:pt x="20727" y="19566"/>
                    <a:pt x="20312" y="20425"/>
                    <a:pt x="20208" y="20548"/>
                  </a:cubicBezTo>
                  <a:cubicBezTo>
                    <a:pt x="20104" y="20671"/>
                    <a:pt x="20312" y="20057"/>
                    <a:pt x="20520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879481" y="6879871"/>
              <a:ext cx="109907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37" fill="norm" stroke="1" extrusionOk="0">
                  <a:moveTo>
                    <a:pt x="9017" y="4722"/>
                  </a:moveTo>
                  <a:cubicBezTo>
                    <a:pt x="6979" y="7046"/>
                    <a:pt x="4941" y="9370"/>
                    <a:pt x="3515" y="11557"/>
                  </a:cubicBezTo>
                  <a:cubicBezTo>
                    <a:pt x="2088" y="13745"/>
                    <a:pt x="1273" y="15795"/>
                    <a:pt x="866" y="17231"/>
                  </a:cubicBezTo>
                  <a:cubicBezTo>
                    <a:pt x="458" y="18666"/>
                    <a:pt x="458" y="19486"/>
                    <a:pt x="254" y="19555"/>
                  </a:cubicBezTo>
                  <a:cubicBezTo>
                    <a:pt x="51" y="19623"/>
                    <a:pt x="-357" y="18940"/>
                    <a:pt x="662" y="16410"/>
                  </a:cubicBezTo>
                  <a:cubicBezTo>
                    <a:pt x="1681" y="13881"/>
                    <a:pt x="4126" y="9507"/>
                    <a:pt x="6368" y="6636"/>
                  </a:cubicBezTo>
                  <a:cubicBezTo>
                    <a:pt x="8609" y="3765"/>
                    <a:pt x="10647" y="2398"/>
                    <a:pt x="12481" y="1441"/>
                  </a:cubicBezTo>
                  <a:cubicBezTo>
                    <a:pt x="14315" y="484"/>
                    <a:pt x="15945" y="-63"/>
                    <a:pt x="17371" y="5"/>
                  </a:cubicBezTo>
                  <a:cubicBezTo>
                    <a:pt x="18798" y="74"/>
                    <a:pt x="20020" y="757"/>
                    <a:pt x="20632" y="3560"/>
                  </a:cubicBezTo>
                  <a:cubicBezTo>
                    <a:pt x="21243" y="6362"/>
                    <a:pt x="21243" y="11284"/>
                    <a:pt x="21039" y="14633"/>
                  </a:cubicBezTo>
                  <a:cubicBezTo>
                    <a:pt x="20835" y="17983"/>
                    <a:pt x="20428" y="19760"/>
                    <a:pt x="2002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898467" y="7035535"/>
              <a:ext cx="12944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493" y="21600"/>
                  </a:moveTo>
                  <a:cubicBezTo>
                    <a:pt x="1100" y="17600"/>
                    <a:pt x="-294" y="13600"/>
                    <a:pt x="54" y="10400"/>
                  </a:cubicBezTo>
                  <a:cubicBezTo>
                    <a:pt x="403" y="7200"/>
                    <a:pt x="2493" y="4800"/>
                    <a:pt x="6325" y="3200"/>
                  </a:cubicBezTo>
                  <a:cubicBezTo>
                    <a:pt x="10158" y="1600"/>
                    <a:pt x="15732" y="8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072362" y="6842666"/>
              <a:ext cx="134047" cy="34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24" fill="norm" stroke="1" extrusionOk="0">
                  <a:moveTo>
                    <a:pt x="4909" y="8001"/>
                  </a:moveTo>
                  <a:cubicBezTo>
                    <a:pt x="3600" y="11274"/>
                    <a:pt x="2291" y="14547"/>
                    <a:pt x="1636" y="16576"/>
                  </a:cubicBezTo>
                  <a:cubicBezTo>
                    <a:pt x="982" y="18605"/>
                    <a:pt x="982" y="19390"/>
                    <a:pt x="818" y="20110"/>
                  </a:cubicBezTo>
                  <a:cubicBezTo>
                    <a:pt x="655" y="20830"/>
                    <a:pt x="327" y="21485"/>
                    <a:pt x="164" y="21289"/>
                  </a:cubicBezTo>
                  <a:cubicBezTo>
                    <a:pt x="0" y="21092"/>
                    <a:pt x="0" y="20045"/>
                    <a:pt x="164" y="17100"/>
                  </a:cubicBezTo>
                  <a:cubicBezTo>
                    <a:pt x="327" y="14154"/>
                    <a:pt x="655" y="9310"/>
                    <a:pt x="1473" y="6169"/>
                  </a:cubicBezTo>
                  <a:cubicBezTo>
                    <a:pt x="2291" y="3027"/>
                    <a:pt x="3600" y="1587"/>
                    <a:pt x="5073" y="801"/>
                  </a:cubicBezTo>
                  <a:cubicBezTo>
                    <a:pt x="6545" y="16"/>
                    <a:pt x="8182" y="-115"/>
                    <a:pt x="11127" y="81"/>
                  </a:cubicBezTo>
                  <a:cubicBezTo>
                    <a:pt x="14073" y="278"/>
                    <a:pt x="18327" y="801"/>
                    <a:pt x="19964" y="2110"/>
                  </a:cubicBezTo>
                  <a:cubicBezTo>
                    <a:pt x="21600" y="3420"/>
                    <a:pt x="20618" y="5514"/>
                    <a:pt x="16855" y="7478"/>
                  </a:cubicBezTo>
                  <a:cubicBezTo>
                    <a:pt x="13091" y="9441"/>
                    <a:pt x="6545" y="11274"/>
                    <a:pt x="0" y="13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263873" y="6833797"/>
              <a:ext cx="208540" cy="31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35" fill="norm" stroke="1" extrusionOk="0">
                  <a:moveTo>
                    <a:pt x="21496" y="330"/>
                  </a:moveTo>
                  <a:cubicBezTo>
                    <a:pt x="18223" y="44"/>
                    <a:pt x="14951" y="-242"/>
                    <a:pt x="12441" y="330"/>
                  </a:cubicBezTo>
                  <a:cubicBezTo>
                    <a:pt x="9932" y="902"/>
                    <a:pt x="8187" y="2333"/>
                    <a:pt x="6223" y="5265"/>
                  </a:cubicBezTo>
                  <a:cubicBezTo>
                    <a:pt x="4260" y="8198"/>
                    <a:pt x="2078" y="12632"/>
                    <a:pt x="987" y="15207"/>
                  </a:cubicBezTo>
                  <a:cubicBezTo>
                    <a:pt x="-104" y="17782"/>
                    <a:pt x="-104" y="18497"/>
                    <a:pt x="114" y="19212"/>
                  </a:cubicBezTo>
                  <a:cubicBezTo>
                    <a:pt x="332" y="19928"/>
                    <a:pt x="769" y="20643"/>
                    <a:pt x="1641" y="21000"/>
                  </a:cubicBezTo>
                  <a:cubicBezTo>
                    <a:pt x="2514" y="21358"/>
                    <a:pt x="3823" y="21358"/>
                    <a:pt x="6878" y="20643"/>
                  </a:cubicBezTo>
                  <a:cubicBezTo>
                    <a:pt x="9932" y="19928"/>
                    <a:pt x="14732" y="18497"/>
                    <a:pt x="19532" y="1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300962" y="7020158"/>
              <a:ext cx="1651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08" y="12302"/>
                    <a:pt x="2215" y="4448"/>
                    <a:pt x="5815" y="1502"/>
                  </a:cubicBezTo>
                  <a:cubicBezTo>
                    <a:pt x="9415" y="-1443"/>
                    <a:pt x="155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480854" y="7187935"/>
              <a:ext cx="55059" cy="18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185" fill="norm" stroke="1" extrusionOk="0">
                  <a:moveTo>
                    <a:pt x="16009" y="0"/>
                  </a:moveTo>
                  <a:cubicBezTo>
                    <a:pt x="10409" y="4909"/>
                    <a:pt x="4809" y="9818"/>
                    <a:pt x="2009" y="13500"/>
                  </a:cubicBezTo>
                  <a:cubicBezTo>
                    <a:pt x="-791" y="17182"/>
                    <a:pt x="-791" y="19636"/>
                    <a:pt x="2809" y="20618"/>
                  </a:cubicBezTo>
                  <a:cubicBezTo>
                    <a:pt x="6409" y="21600"/>
                    <a:pt x="13609" y="21109"/>
                    <a:pt x="2080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466062" y="7270485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569587" y="7249658"/>
              <a:ext cx="142818" cy="10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0945" fill="norm" stroke="1" extrusionOk="0">
                  <a:moveTo>
                    <a:pt x="1570" y="10123"/>
                  </a:moveTo>
                  <a:cubicBezTo>
                    <a:pt x="2805" y="8901"/>
                    <a:pt x="4039" y="7678"/>
                    <a:pt x="5428" y="5844"/>
                  </a:cubicBezTo>
                  <a:cubicBezTo>
                    <a:pt x="6816" y="4010"/>
                    <a:pt x="8359" y="1565"/>
                    <a:pt x="8359" y="546"/>
                  </a:cubicBezTo>
                  <a:cubicBezTo>
                    <a:pt x="8359" y="-473"/>
                    <a:pt x="6816" y="-65"/>
                    <a:pt x="5119" y="1769"/>
                  </a:cubicBezTo>
                  <a:cubicBezTo>
                    <a:pt x="3422" y="3602"/>
                    <a:pt x="1570" y="6863"/>
                    <a:pt x="645" y="9512"/>
                  </a:cubicBezTo>
                  <a:cubicBezTo>
                    <a:pt x="-281" y="12161"/>
                    <a:pt x="-281" y="14199"/>
                    <a:pt x="1108" y="16236"/>
                  </a:cubicBezTo>
                  <a:cubicBezTo>
                    <a:pt x="2496" y="18274"/>
                    <a:pt x="5273" y="20312"/>
                    <a:pt x="8050" y="19904"/>
                  </a:cubicBezTo>
                  <a:cubicBezTo>
                    <a:pt x="10828" y="19497"/>
                    <a:pt x="13605" y="16644"/>
                    <a:pt x="15302" y="13180"/>
                  </a:cubicBezTo>
                  <a:cubicBezTo>
                    <a:pt x="16999" y="9716"/>
                    <a:pt x="17616" y="5640"/>
                    <a:pt x="17770" y="4621"/>
                  </a:cubicBezTo>
                  <a:cubicBezTo>
                    <a:pt x="17925" y="3602"/>
                    <a:pt x="17616" y="5640"/>
                    <a:pt x="17925" y="7474"/>
                  </a:cubicBezTo>
                  <a:cubicBezTo>
                    <a:pt x="18233" y="9308"/>
                    <a:pt x="19159" y="10938"/>
                    <a:pt x="19930" y="12772"/>
                  </a:cubicBezTo>
                  <a:cubicBezTo>
                    <a:pt x="20702" y="14606"/>
                    <a:pt x="21319" y="16644"/>
                    <a:pt x="20239" y="18274"/>
                  </a:cubicBezTo>
                  <a:cubicBezTo>
                    <a:pt x="19159" y="19904"/>
                    <a:pt x="16382" y="21127"/>
                    <a:pt x="14530" y="20923"/>
                  </a:cubicBezTo>
                  <a:cubicBezTo>
                    <a:pt x="12679" y="20719"/>
                    <a:pt x="11753" y="19089"/>
                    <a:pt x="10828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774583" y="7105385"/>
              <a:ext cx="53430" cy="28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70" fill="norm" stroke="1" extrusionOk="0">
                  <a:moveTo>
                    <a:pt x="20970" y="0"/>
                  </a:moveTo>
                  <a:cubicBezTo>
                    <a:pt x="15985" y="4160"/>
                    <a:pt x="11001" y="8320"/>
                    <a:pt x="7678" y="11120"/>
                  </a:cubicBezTo>
                  <a:cubicBezTo>
                    <a:pt x="4355" y="13920"/>
                    <a:pt x="2693" y="15360"/>
                    <a:pt x="1447" y="16720"/>
                  </a:cubicBezTo>
                  <a:cubicBezTo>
                    <a:pt x="201" y="18080"/>
                    <a:pt x="-630" y="19360"/>
                    <a:pt x="616" y="20240"/>
                  </a:cubicBezTo>
                  <a:cubicBezTo>
                    <a:pt x="1862" y="21120"/>
                    <a:pt x="5185" y="21600"/>
                    <a:pt x="8508" y="21440"/>
                  </a:cubicBezTo>
                  <a:cubicBezTo>
                    <a:pt x="11832" y="21280"/>
                    <a:pt x="15155" y="20480"/>
                    <a:pt x="18478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2774922" y="7270485"/>
              <a:ext cx="12294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3630" y="21600"/>
                  </a:moveTo>
                  <a:cubicBezTo>
                    <a:pt x="1470" y="18000"/>
                    <a:pt x="-690" y="14400"/>
                    <a:pt x="210" y="11700"/>
                  </a:cubicBezTo>
                  <a:cubicBezTo>
                    <a:pt x="1110" y="9000"/>
                    <a:pt x="5070" y="7200"/>
                    <a:pt x="9030" y="5400"/>
                  </a:cubicBezTo>
                  <a:cubicBezTo>
                    <a:pt x="12990" y="3600"/>
                    <a:pt x="16950" y="1800"/>
                    <a:pt x="209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202662" y="702918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0800"/>
                    <a:pt x="10133" y="0"/>
                    <a:pt x="13733" y="0"/>
                  </a:cubicBezTo>
                  <a:cubicBezTo>
                    <a:pt x="17333" y="0"/>
                    <a:pt x="194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247112" y="7149835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055679" y="6687283"/>
              <a:ext cx="12701" cy="6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7200" y="1101"/>
                  </a:moveTo>
                  <a:cubicBezTo>
                    <a:pt x="3600" y="570"/>
                    <a:pt x="0" y="40"/>
                    <a:pt x="0" y="2"/>
                  </a:cubicBezTo>
                  <a:cubicBezTo>
                    <a:pt x="0" y="-36"/>
                    <a:pt x="3600" y="419"/>
                    <a:pt x="9000" y="2048"/>
                  </a:cubicBezTo>
                  <a:cubicBezTo>
                    <a:pt x="14400" y="3678"/>
                    <a:pt x="21600" y="6482"/>
                    <a:pt x="21600" y="9097"/>
                  </a:cubicBezTo>
                  <a:cubicBezTo>
                    <a:pt x="21600" y="11711"/>
                    <a:pt x="14400" y="14137"/>
                    <a:pt x="10800" y="16183"/>
                  </a:cubicBezTo>
                  <a:cubicBezTo>
                    <a:pt x="7200" y="18229"/>
                    <a:pt x="7200" y="19897"/>
                    <a:pt x="720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276711" y="6689406"/>
              <a:ext cx="151502" cy="24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9" fill="norm" stroke="1" extrusionOk="0">
                  <a:moveTo>
                    <a:pt x="12473" y="2476"/>
                  </a:moveTo>
                  <a:cubicBezTo>
                    <a:pt x="12773" y="1194"/>
                    <a:pt x="13073" y="-87"/>
                    <a:pt x="13223" y="5"/>
                  </a:cubicBezTo>
                  <a:cubicBezTo>
                    <a:pt x="13373" y="96"/>
                    <a:pt x="13373" y="1560"/>
                    <a:pt x="11423" y="4215"/>
                  </a:cubicBezTo>
                  <a:cubicBezTo>
                    <a:pt x="9473" y="6869"/>
                    <a:pt x="5573" y="10713"/>
                    <a:pt x="3323" y="13093"/>
                  </a:cubicBezTo>
                  <a:cubicBezTo>
                    <a:pt x="1073" y="15472"/>
                    <a:pt x="473" y="16388"/>
                    <a:pt x="173" y="17577"/>
                  </a:cubicBezTo>
                  <a:cubicBezTo>
                    <a:pt x="-127" y="18767"/>
                    <a:pt x="-127" y="20232"/>
                    <a:pt x="923" y="20872"/>
                  </a:cubicBezTo>
                  <a:cubicBezTo>
                    <a:pt x="1973" y="21513"/>
                    <a:pt x="4073" y="21330"/>
                    <a:pt x="6773" y="20781"/>
                  </a:cubicBezTo>
                  <a:cubicBezTo>
                    <a:pt x="9473" y="20232"/>
                    <a:pt x="12773" y="19316"/>
                    <a:pt x="15323" y="18127"/>
                  </a:cubicBezTo>
                  <a:cubicBezTo>
                    <a:pt x="17873" y="16937"/>
                    <a:pt x="19673" y="15472"/>
                    <a:pt x="21473" y="14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373962" y="6819635"/>
              <a:ext cx="28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400" y="4645"/>
                    <a:pt x="11772" y="9290"/>
                    <a:pt x="7915" y="12310"/>
                  </a:cubicBezTo>
                  <a:cubicBezTo>
                    <a:pt x="4058" y="15329"/>
                    <a:pt x="972" y="16723"/>
                    <a:pt x="200" y="18000"/>
                  </a:cubicBezTo>
                  <a:cubicBezTo>
                    <a:pt x="-571" y="19277"/>
                    <a:pt x="972" y="20439"/>
                    <a:pt x="3286" y="21019"/>
                  </a:cubicBezTo>
                  <a:cubicBezTo>
                    <a:pt x="5600" y="21600"/>
                    <a:pt x="8686" y="21600"/>
                    <a:pt x="11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650462" y="689583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014228" y="6738290"/>
              <a:ext cx="156935" cy="29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2" fill="norm" stroke="1" extrusionOk="0">
                  <a:moveTo>
                    <a:pt x="21353" y="4446"/>
                  </a:moveTo>
                  <a:cubicBezTo>
                    <a:pt x="20777" y="3237"/>
                    <a:pt x="20201" y="2029"/>
                    <a:pt x="18041" y="1122"/>
                  </a:cubicBezTo>
                  <a:cubicBezTo>
                    <a:pt x="15881" y="216"/>
                    <a:pt x="12137" y="-388"/>
                    <a:pt x="8825" y="292"/>
                  </a:cubicBezTo>
                  <a:cubicBezTo>
                    <a:pt x="5513" y="971"/>
                    <a:pt x="2633" y="2935"/>
                    <a:pt x="1193" y="4295"/>
                  </a:cubicBezTo>
                  <a:cubicBezTo>
                    <a:pt x="-247" y="5654"/>
                    <a:pt x="-247" y="6409"/>
                    <a:pt x="473" y="6938"/>
                  </a:cubicBezTo>
                  <a:cubicBezTo>
                    <a:pt x="1193" y="7467"/>
                    <a:pt x="2633" y="7769"/>
                    <a:pt x="5513" y="7542"/>
                  </a:cubicBezTo>
                  <a:cubicBezTo>
                    <a:pt x="8393" y="7315"/>
                    <a:pt x="12713" y="6560"/>
                    <a:pt x="15449" y="5729"/>
                  </a:cubicBezTo>
                  <a:cubicBezTo>
                    <a:pt x="18185" y="4899"/>
                    <a:pt x="19337" y="3992"/>
                    <a:pt x="19769" y="3992"/>
                  </a:cubicBezTo>
                  <a:cubicBezTo>
                    <a:pt x="20201" y="3992"/>
                    <a:pt x="19913" y="4899"/>
                    <a:pt x="18905" y="7315"/>
                  </a:cubicBezTo>
                  <a:cubicBezTo>
                    <a:pt x="17897" y="9732"/>
                    <a:pt x="16169" y="13660"/>
                    <a:pt x="15161" y="16001"/>
                  </a:cubicBezTo>
                  <a:cubicBezTo>
                    <a:pt x="14153" y="18342"/>
                    <a:pt x="13865" y="19097"/>
                    <a:pt x="14297" y="19702"/>
                  </a:cubicBezTo>
                  <a:cubicBezTo>
                    <a:pt x="14729" y="20306"/>
                    <a:pt x="15881" y="20759"/>
                    <a:pt x="17033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255614" y="6769813"/>
              <a:ext cx="152038" cy="23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58" fill="norm" stroke="1" extrusionOk="0">
                  <a:moveTo>
                    <a:pt x="15293" y="3996"/>
                  </a:moveTo>
                  <a:cubicBezTo>
                    <a:pt x="15005" y="3024"/>
                    <a:pt x="14717" y="2051"/>
                    <a:pt x="13853" y="1369"/>
                  </a:cubicBezTo>
                  <a:cubicBezTo>
                    <a:pt x="12989" y="688"/>
                    <a:pt x="11549" y="299"/>
                    <a:pt x="9821" y="105"/>
                  </a:cubicBezTo>
                  <a:cubicBezTo>
                    <a:pt x="8093" y="-90"/>
                    <a:pt x="6077" y="-90"/>
                    <a:pt x="4493" y="786"/>
                  </a:cubicBezTo>
                  <a:cubicBezTo>
                    <a:pt x="2909" y="1661"/>
                    <a:pt x="1757" y="3413"/>
                    <a:pt x="2477" y="5261"/>
                  </a:cubicBezTo>
                  <a:cubicBezTo>
                    <a:pt x="3197" y="7110"/>
                    <a:pt x="5789" y="9056"/>
                    <a:pt x="7517" y="11002"/>
                  </a:cubicBezTo>
                  <a:cubicBezTo>
                    <a:pt x="9245" y="12948"/>
                    <a:pt x="10109" y="14894"/>
                    <a:pt x="9533" y="16645"/>
                  </a:cubicBezTo>
                  <a:cubicBezTo>
                    <a:pt x="8957" y="18396"/>
                    <a:pt x="6941" y="19953"/>
                    <a:pt x="5213" y="20732"/>
                  </a:cubicBezTo>
                  <a:cubicBezTo>
                    <a:pt x="3485" y="21510"/>
                    <a:pt x="2045" y="21510"/>
                    <a:pt x="1037" y="21024"/>
                  </a:cubicBezTo>
                  <a:cubicBezTo>
                    <a:pt x="29" y="20537"/>
                    <a:pt x="-547" y="19564"/>
                    <a:pt x="749" y="17910"/>
                  </a:cubicBezTo>
                  <a:cubicBezTo>
                    <a:pt x="2045" y="16256"/>
                    <a:pt x="5213" y="13921"/>
                    <a:pt x="8813" y="11683"/>
                  </a:cubicBezTo>
                  <a:cubicBezTo>
                    <a:pt x="12413" y="9445"/>
                    <a:pt x="16445" y="7305"/>
                    <a:pt x="18605" y="5748"/>
                  </a:cubicBezTo>
                  <a:cubicBezTo>
                    <a:pt x="20765" y="4191"/>
                    <a:pt x="21053" y="3218"/>
                    <a:pt x="20333" y="2732"/>
                  </a:cubicBezTo>
                  <a:cubicBezTo>
                    <a:pt x="19613" y="2245"/>
                    <a:pt x="17885" y="2245"/>
                    <a:pt x="14429" y="3413"/>
                  </a:cubicBezTo>
                  <a:cubicBezTo>
                    <a:pt x="10973" y="4580"/>
                    <a:pt x="5789" y="6915"/>
                    <a:pt x="605" y="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999712" y="7096624"/>
              <a:ext cx="406401" cy="5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0959"/>
                  </a:moveTo>
                  <a:cubicBezTo>
                    <a:pt x="3038" y="14256"/>
                    <a:pt x="6075" y="7552"/>
                    <a:pt x="9169" y="3828"/>
                  </a:cubicBezTo>
                  <a:cubicBezTo>
                    <a:pt x="12262" y="104"/>
                    <a:pt x="15413" y="-641"/>
                    <a:pt x="17494" y="476"/>
                  </a:cubicBezTo>
                  <a:cubicBezTo>
                    <a:pt x="19575" y="1593"/>
                    <a:pt x="20588" y="4573"/>
                    <a:pt x="21600" y="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082262" y="7176029"/>
              <a:ext cx="1651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662" y="10398"/>
                  </a:moveTo>
                  <a:cubicBezTo>
                    <a:pt x="831" y="8647"/>
                    <a:pt x="0" y="6895"/>
                    <a:pt x="0" y="5436"/>
                  </a:cubicBezTo>
                  <a:cubicBezTo>
                    <a:pt x="0" y="3976"/>
                    <a:pt x="831" y="2809"/>
                    <a:pt x="2631" y="1933"/>
                  </a:cubicBezTo>
                  <a:cubicBezTo>
                    <a:pt x="4431" y="1058"/>
                    <a:pt x="7200" y="474"/>
                    <a:pt x="9277" y="182"/>
                  </a:cubicBezTo>
                  <a:cubicBezTo>
                    <a:pt x="11354" y="-110"/>
                    <a:pt x="12738" y="-110"/>
                    <a:pt x="13569" y="620"/>
                  </a:cubicBezTo>
                  <a:cubicBezTo>
                    <a:pt x="14400" y="1349"/>
                    <a:pt x="14677" y="2809"/>
                    <a:pt x="13985" y="4852"/>
                  </a:cubicBezTo>
                  <a:cubicBezTo>
                    <a:pt x="13292" y="6895"/>
                    <a:pt x="11631" y="9522"/>
                    <a:pt x="9692" y="12004"/>
                  </a:cubicBezTo>
                  <a:cubicBezTo>
                    <a:pt x="7754" y="14485"/>
                    <a:pt x="5538" y="16820"/>
                    <a:pt x="3877" y="18425"/>
                  </a:cubicBezTo>
                  <a:cubicBezTo>
                    <a:pt x="2215" y="20031"/>
                    <a:pt x="1108" y="20906"/>
                    <a:pt x="1800" y="21198"/>
                  </a:cubicBezTo>
                  <a:cubicBezTo>
                    <a:pt x="2492" y="21490"/>
                    <a:pt x="4985" y="21198"/>
                    <a:pt x="8585" y="20322"/>
                  </a:cubicBezTo>
                  <a:cubicBezTo>
                    <a:pt x="12185" y="19447"/>
                    <a:pt x="16892" y="17987"/>
                    <a:pt x="21600" y="16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315992" y="7175235"/>
              <a:ext cx="5837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2016" y="0"/>
                  </a:moveTo>
                  <a:cubicBezTo>
                    <a:pt x="8930" y="2469"/>
                    <a:pt x="5844" y="4937"/>
                    <a:pt x="3530" y="6789"/>
                  </a:cubicBezTo>
                  <a:cubicBezTo>
                    <a:pt x="1216" y="8640"/>
                    <a:pt x="-327" y="9874"/>
                    <a:pt x="59" y="10903"/>
                  </a:cubicBezTo>
                  <a:cubicBezTo>
                    <a:pt x="444" y="11931"/>
                    <a:pt x="2759" y="12754"/>
                    <a:pt x="5844" y="12857"/>
                  </a:cubicBezTo>
                  <a:cubicBezTo>
                    <a:pt x="8930" y="12960"/>
                    <a:pt x="12787" y="12343"/>
                    <a:pt x="15873" y="11520"/>
                  </a:cubicBezTo>
                  <a:cubicBezTo>
                    <a:pt x="18959" y="10697"/>
                    <a:pt x="21273" y="9669"/>
                    <a:pt x="21273" y="9669"/>
                  </a:cubicBezTo>
                  <a:cubicBezTo>
                    <a:pt x="21273" y="9669"/>
                    <a:pt x="18959" y="10697"/>
                    <a:pt x="17416" y="12857"/>
                  </a:cubicBezTo>
                  <a:cubicBezTo>
                    <a:pt x="15873" y="15017"/>
                    <a:pt x="15102" y="18309"/>
                    <a:pt x="14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539462" y="6749785"/>
              <a:ext cx="113768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0400" y="0"/>
                  </a:moveTo>
                  <a:cubicBezTo>
                    <a:pt x="20800" y="2084"/>
                    <a:pt x="21200" y="4168"/>
                    <a:pt x="21400" y="6316"/>
                  </a:cubicBezTo>
                  <a:cubicBezTo>
                    <a:pt x="21600" y="8463"/>
                    <a:pt x="21600" y="10674"/>
                    <a:pt x="20400" y="12726"/>
                  </a:cubicBezTo>
                  <a:cubicBezTo>
                    <a:pt x="19200" y="14779"/>
                    <a:pt x="16800" y="16674"/>
                    <a:pt x="13200" y="18126"/>
                  </a:cubicBezTo>
                  <a:cubicBezTo>
                    <a:pt x="9600" y="19579"/>
                    <a:pt x="4800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876012" y="7029185"/>
              <a:ext cx="165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4320"/>
                    <a:pt x="6092" y="8640"/>
                    <a:pt x="9692" y="12240"/>
                  </a:cubicBezTo>
                  <a:cubicBezTo>
                    <a:pt x="13292" y="15840"/>
                    <a:pt x="17446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895062" y="7060935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6477" y="1800"/>
                  </a:cubicBezTo>
                  <a:cubicBezTo>
                    <a:pt x="14123" y="3600"/>
                    <a:pt x="10800" y="7200"/>
                    <a:pt x="7892" y="10800"/>
                  </a:cubicBezTo>
                  <a:cubicBezTo>
                    <a:pt x="4985" y="14400"/>
                    <a:pt x="249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123662" y="6965685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842"/>
                    <a:pt x="17280" y="5684"/>
                    <a:pt x="13680" y="9284"/>
                  </a:cubicBezTo>
                  <a:cubicBezTo>
                    <a:pt x="10080" y="12884"/>
                    <a:pt x="5040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281379" y="7008938"/>
              <a:ext cx="145808" cy="14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0405" fill="norm" stroke="1" extrusionOk="0">
                  <a:moveTo>
                    <a:pt x="12572" y="3770"/>
                  </a:moveTo>
                  <a:cubicBezTo>
                    <a:pt x="11685" y="2570"/>
                    <a:pt x="10797" y="1370"/>
                    <a:pt x="9613" y="920"/>
                  </a:cubicBezTo>
                  <a:cubicBezTo>
                    <a:pt x="8430" y="470"/>
                    <a:pt x="6950" y="770"/>
                    <a:pt x="5175" y="2270"/>
                  </a:cubicBezTo>
                  <a:cubicBezTo>
                    <a:pt x="3400" y="3770"/>
                    <a:pt x="1328" y="6470"/>
                    <a:pt x="441" y="9620"/>
                  </a:cubicBezTo>
                  <a:cubicBezTo>
                    <a:pt x="-447" y="12770"/>
                    <a:pt x="-151" y="16370"/>
                    <a:pt x="2808" y="18470"/>
                  </a:cubicBezTo>
                  <a:cubicBezTo>
                    <a:pt x="5767" y="20570"/>
                    <a:pt x="11389" y="21170"/>
                    <a:pt x="15235" y="19220"/>
                  </a:cubicBezTo>
                  <a:cubicBezTo>
                    <a:pt x="19082" y="17270"/>
                    <a:pt x="21153" y="12770"/>
                    <a:pt x="20117" y="9020"/>
                  </a:cubicBezTo>
                  <a:cubicBezTo>
                    <a:pt x="19082" y="5270"/>
                    <a:pt x="14939" y="2270"/>
                    <a:pt x="11980" y="920"/>
                  </a:cubicBezTo>
                  <a:cubicBezTo>
                    <a:pt x="9021" y="-430"/>
                    <a:pt x="7246" y="-130"/>
                    <a:pt x="6358" y="770"/>
                  </a:cubicBezTo>
                  <a:cubicBezTo>
                    <a:pt x="5471" y="1670"/>
                    <a:pt x="5471" y="3170"/>
                    <a:pt x="5471" y="4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505973" y="7031501"/>
              <a:ext cx="218813" cy="15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0166" fill="norm" stroke="1" extrusionOk="0">
                  <a:moveTo>
                    <a:pt x="17437" y="2135"/>
                  </a:moveTo>
                  <a:cubicBezTo>
                    <a:pt x="14611" y="785"/>
                    <a:pt x="11785" y="-565"/>
                    <a:pt x="8757" y="245"/>
                  </a:cubicBezTo>
                  <a:cubicBezTo>
                    <a:pt x="5729" y="1055"/>
                    <a:pt x="2499" y="4025"/>
                    <a:pt x="985" y="7400"/>
                  </a:cubicBezTo>
                  <a:cubicBezTo>
                    <a:pt x="-529" y="10775"/>
                    <a:pt x="-327" y="14555"/>
                    <a:pt x="1792" y="17120"/>
                  </a:cubicBezTo>
                  <a:cubicBezTo>
                    <a:pt x="3912" y="19685"/>
                    <a:pt x="7950" y="21035"/>
                    <a:pt x="11482" y="19550"/>
                  </a:cubicBezTo>
                  <a:cubicBezTo>
                    <a:pt x="15015" y="18065"/>
                    <a:pt x="18043" y="13745"/>
                    <a:pt x="19557" y="10775"/>
                  </a:cubicBezTo>
                  <a:cubicBezTo>
                    <a:pt x="21071" y="7805"/>
                    <a:pt x="21071" y="6185"/>
                    <a:pt x="20566" y="5105"/>
                  </a:cubicBezTo>
                  <a:cubicBezTo>
                    <a:pt x="20062" y="4025"/>
                    <a:pt x="19052" y="3485"/>
                    <a:pt x="17235" y="3620"/>
                  </a:cubicBezTo>
                  <a:cubicBezTo>
                    <a:pt x="15419" y="3755"/>
                    <a:pt x="12794" y="4565"/>
                    <a:pt x="10170" y="5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155162" y="7543535"/>
              <a:ext cx="2120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0" y="20800"/>
                    <a:pt x="1380" y="20000"/>
                    <a:pt x="2134" y="18800"/>
                  </a:cubicBezTo>
                  <a:cubicBezTo>
                    <a:pt x="2889" y="17600"/>
                    <a:pt x="3708" y="16000"/>
                    <a:pt x="4581" y="14400"/>
                  </a:cubicBezTo>
                  <a:cubicBezTo>
                    <a:pt x="5454" y="12800"/>
                    <a:pt x="6381" y="11200"/>
                    <a:pt x="7200" y="9600"/>
                  </a:cubicBezTo>
                  <a:cubicBezTo>
                    <a:pt x="8019" y="8000"/>
                    <a:pt x="8731" y="6400"/>
                    <a:pt x="9507" y="5200"/>
                  </a:cubicBezTo>
                  <a:cubicBezTo>
                    <a:pt x="10283" y="4000"/>
                    <a:pt x="11123" y="3200"/>
                    <a:pt x="11943" y="2400"/>
                  </a:cubicBezTo>
                  <a:cubicBezTo>
                    <a:pt x="12762" y="1600"/>
                    <a:pt x="13559" y="800"/>
                    <a:pt x="14497" y="400"/>
                  </a:cubicBezTo>
                  <a:cubicBezTo>
                    <a:pt x="15435" y="0"/>
                    <a:pt x="16513" y="0"/>
                    <a:pt x="17515" y="0"/>
                  </a:cubicBezTo>
                  <a:cubicBezTo>
                    <a:pt x="18517" y="0"/>
                    <a:pt x="19444" y="0"/>
                    <a:pt x="20113" y="400"/>
                  </a:cubicBezTo>
                  <a:cubicBezTo>
                    <a:pt x="20781" y="800"/>
                    <a:pt x="21190" y="1600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321567" y="7632921"/>
              <a:ext cx="186146" cy="28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3" fill="norm" stroke="1" extrusionOk="0">
                  <a:moveTo>
                    <a:pt x="8237" y="1363"/>
                  </a:moveTo>
                  <a:cubicBezTo>
                    <a:pt x="8965" y="586"/>
                    <a:pt x="9694" y="-191"/>
                    <a:pt x="10058" y="42"/>
                  </a:cubicBezTo>
                  <a:cubicBezTo>
                    <a:pt x="10422" y="275"/>
                    <a:pt x="10422" y="1518"/>
                    <a:pt x="8965" y="4393"/>
                  </a:cubicBezTo>
                  <a:cubicBezTo>
                    <a:pt x="7509" y="7268"/>
                    <a:pt x="4597" y="11774"/>
                    <a:pt x="2898" y="14416"/>
                  </a:cubicBezTo>
                  <a:cubicBezTo>
                    <a:pt x="1199" y="17058"/>
                    <a:pt x="714" y="17835"/>
                    <a:pt x="350" y="18690"/>
                  </a:cubicBezTo>
                  <a:cubicBezTo>
                    <a:pt x="-14" y="19544"/>
                    <a:pt x="-257" y="20477"/>
                    <a:pt x="471" y="20943"/>
                  </a:cubicBezTo>
                  <a:cubicBezTo>
                    <a:pt x="1199" y="21409"/>
                    <a:pt x="2898" y="21409"/>
                    <a:pt x="6539" y="20865"/>
                  </a:cubicBezTo>
                  <a:cubicBezTo>
                    <a:pt x="10179" y="20321"/>
                    <a:pt x="15761" y="19233"/>
                    <a:pt x="21343" y="18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463262" y="7810235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20"/>
                    <a:pt x="9257" y="10440"/>
                    <a:pt x="5657" y="14040"/>
                  </a:cubicBezTo>
                  <a:cubicBezTo>
                    <a:pt x="2057" y="17640"/>
                    <a:pt x="1029" y="196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842317" y="6375228"/>
              <a:ext cx="465996" cy="15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3" fill="norm" stroke="1" extrusionOk="0">
                  <a:moveTo>
                    <a:pt x="699" y="3398"/>
                  </a:moveTo>
                  <a:cubicBezTo>
                    <a:pt x="308" y="1977"/>
                    <a:pt x="-83" y="556"/>
                    <a:pt x="15" y="129"/>
                  </a:cubicBezTo>
                  <a:cubicBezTo>
                    <a:pt x="112" y="-297"/>
                    <a:pt x="699" y="271"/>
                    <a:pt x="2116" y="2687"/>
                  </a:cubicBezTo>
                  <a:cubicBezTo>
                    <a:pt x="3533" y="5103"/>
                    <a:pt x="5781" y="9366"/>
                    <a:pt x="8713" y="12777"/>
                  </a:cubicBezTo>
                  <a:cubicBezTo>
                    <a:pt x="11646" y="16187"/>
                    <a:pt x="15262" y="18745"/>
                    <a:pt x="17510" y="20024"/>
                  </a:cubicBezTo>
                  <a:cubicBezTo>
                    <a:pt x="19758" y="21303"/>
                    <a:pt x="20637" y="21303"/>
                    <a:pt x="21517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0600412" y="6502135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695662" y="6472097"/>
              <a:ext cx="139701" cy="22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3438"/>
                  </a:moveTo>
                  <a:cubicBezTo>
                    <a:pt x="655" y="2238"/>
                    <a:pt x="1309" y="1038"/>
                    <a:pt x="2618" y="438"/>
                  </a:cubicBezTo>
                  <a:cubicBezTo>
                    <a:pt x="3927" y="-162"/>
                    <a:pt x="5891" y="-162"/>
                    <a:pt x="8182" y="538"/>
                  </a:cubicBezTo>
                  <a:cubicBezTo>
                    <a:pt x="10473" y="1238"/>
                    <a:pt x="13091" y="2638"/>
                    <a:pt x="13418" y="4438"/>
                  </a:cubicBezTo>
                  <a:cubicBezTo>
                    <a:pt x="13745" y="6238"/>
                    <a:pt x="11782" y="8438"/>
                    <a:pt x="9491" y="10238"/>
                  </a:cubicBezTo>
                  <a:cubicBezTo>
                    <a:pt x="7200" y="12038"/>
                    <a:pt x="4582" y="13438"/>
                    <a:pt x="3109" y="14638"/>
                  </a:cubicBezTo>
                  <a:cubicBezTo>
                    <a:pt x="1636" y="15838"/>
                    <a:pt x="1309" y="16838"/>
                    <a:pt x="2291" y="17638"/>
                  </a:cubicBezTo>
                  <a:cubicBezTo>
                    <a:pt x="3273" y="18438"/>
                    <a:pt x="5564" y="19038"/>
                    <a:pt x="9000" y="19638"/>
                  </a:cubicBezTo>
                  <a:cubicBezTo>
                    <a:pt x="12436" y="20238"/>
                    <a:pt x="17018" y="20838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863812" y="5925938"/>
              <a:ext cx="444501" cy="25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96"/>
                  </a:moveTo>
                  <a:cubicBezTo>
                    <a:pt x="514" y="39"/>
                    <a:pt x="1029" y="-318"/>
                    <a:pt x="2314" y="485"/>
                  </a:cubicBezTo>
                  <a:cubicBezTo>
                    <a:pt x="3600" y="1289"/>
                    <a:pt x="5657" y="3252"/>
                    <a:pt x="8229" y="6019"/>
                  </a:cubicBezTo>
                  <a:cubicBezTo>
                    <a:pt x="10800" y="8786"/>
                    <a:pt x="13886" y="12356"/>
                    <a:pt x="16200" y="15034"/>
                  </a:cubicBezTo>
                  <a:cubicBezTo>
                    <a:pt x="18514" y="17712"/>
                    <a:pt x="20057" y="19497"/>
                    <a:pt x="216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555423" y="5651235"/>
              <a:ext cx="83090" cy="16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85" fill="norm" stroke="1" extrusionOk="0">
                  <a:moveTo>
                    <a:pt x="19578" y="0"/>
                  </a:moveTo>
                  <a:cubicBezTo>
                    <a:pt x="16878" y="820"/>
                    <a:pt x="14178" y="1641"/>
                    <a:pt x="11208" y="4101"/>
                  </a:cubicBezTo>
                  <a:cubicBezTo>
                    <a:pt x="8238" y="6562"/>
                    <a:pt x="4998" y="10663"/>
                    <a:pt x="2838" y="13534"/>
                  </a:cubicBezTo>
                  <a:cubicBezTo>
                    <a:pt x="678" y="16405"/>
                    <a:pt x="-402" y="18046"/>
                    <a:pt x="138" y="19276"/>
                  </a:cubicBezTo>
                  <a:cubicBezTo>
                    <a:pt x="678" y="20506"/>
                    <a:pt x="2838" y="21327"/>
                    <a:pt x="6618" y="21463"/>
                  </a:cubicBezTo>
                  <a:cubicBezTo>
                    <a:pt x="10398" y="21600"/>
                    <a:pt x="15798" y="21053"/>
                    <a:pt x="2119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608224" y="5771885"/>
              <a:ext cx="5568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000"/>
                    <a:pt x="4867" y="12000"/>
                    <a:pt x="1782" y="15600"/>
                  </a:cubicBezTo>
                  <a:cubicBezTo>
                    <a:pt x="-1304" y="19200"/>
                    <a:pt x="239" y="204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0786008" y="5690889"/>
              <a:ext cx="85901" cy="25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71" fill="norm" stroke="1" extrusionOk="0">
                  <a:moveTo>
                    <a:pt x="16620" y="5139"/>
                  </a:moveTo>
                  <a:cubicBezTo>
                    <a:pt x="16620" y="4261"/>
                    <a:pt x="16620" y="3383"/>
                    <a:pt x="16620" y="2505"/>
                  </a:cubicBezTo>
                  <a:cubicBezTo>
                    <a:pt x="16620" y="1627"/>
                    <a:pt x="16620" y="749"/>
                    <a:pt x="15335" y="310"/>
                  </a:cubicBezTo>
                  <a:cubicBezTo>
                    <a:pt x="14049" y="-129"/>
                    <a:pt x="11478" y="-129"/>
                    <a:pt x="8649" y="486"/>
                  </a:cubicBezTo>
                  <a:cubicBezTo>
                    <a:pt x="5820" y="1100"/>
                    <a:pt x="2735" y="2330"/>
                    <a:pt x="1192" y="3383"/>
                  </a:cubicBezTo>
                  <a:cubicBezTo>
                    <a:pt x="-351" y="4437"/>
                    <a:pt x="-351" y="5315"/>
                    <a:pt x="935" y="5754"/>
                  </a:cubicBezTo>
                  <a:cubicBezTo>
                    <a:pt x="2220" y="6193"/>
                    <a:pt x="4792" y="6193"/>
                    <a:pt x="7106" y="5842"/>
                  </a:cubicBezTo>
                  <a:cubicBezTo>
                    <a:pt x="9420" y="5491"/>
                    <a:pt x="11478" y="4788"/>
                    <a:pt x="13792" y="4173"/>
                  </a:cubicBezTo>
                  <a:cubicBezTo>
                    <a:pt x="16106" y="3559"/>
                    <a:pt x="18678" y="3032"/>
                    <a:pt x="19963" y="3208"/>
                  </a:cubicBezTo>
                  <a:cubicBezTo>
                    <a:pt x="21249" y="3383"/>
                    <a:pt x="21249" y="4261"/>
                    <a:pt x="19449" y="7247"/>
                  </a:cubicBezTo>
                  <a:cubicBezTo>
                    <a:pt x="17649" y="10232"/>
                    <a:pt x="14049" y="15325"/>
                    <a:pt x="12249" y="18047"/>
                  </a:cubicBezTo>
                  <a:cubicBezTo>
                    <a:pt x="10449" y="20769"/>
                    <a:pt x="10449" y="21120"/>
                    <a:pt x="1044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304762" y="752448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336512" y="7664185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8390612" y="7010135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301712" y="7226035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400"/>
                    <a:pt x="11200" y="4800"/>
                    <a:pt x="14800" y="8400"/>
                  </a:cubicBezTo>
                  <a:cubicBezTo>
                    <a:pt x="18400" y="12000"/>
                    <a:pt x="20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196677" y="7314935"/>
              <a:ext cx="6561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17295" y="0"/>
                  </a:moveTo>
                  <a:cubicBezTo>
                    <a:pt x="12570" y="1886"/>
                    <a:pt x="7845" y="3771"/>
                    <a:pt x="4807" y="5143"/>
                  </a:cubicBezTo>
                  <a:cubicBezTo>
                    <a:pt x="1770" y="6514"/>
                    <a:pt x="420" y="7371"/>
                    <a:pt x="82" y="8229"/>
                  </a:cubicBezTo>
                  <a:cubicBezTo>
                    <a:pt x="-255" y="9086"/>
                    <a:pt x="420" y="9943"/>
                    <a:pt x="2445" y="10200"/>
                  </a:cubicBezTo>
                  <a:cubicBezTo>
                    <a:pt x="4470" y="10457"/>
                    <a:pt x="7845" y="10114"/>
                    <a:pt x="11220" y="9771"/>
                  </a:cubicBezTo>
                  <a:cubicBezTo>
                    <a:pt x="14595" y="9429"/>
                    <a:pt x="17970" y="9086"/>
                    <a:pt x="19657" y="9343"/>
                  </a:cubicBezTo>
                  <a:cubicBezTo>
                    <a:pt x="21345" y="9600"/>
                    <a:pt x="21345" y="10457"/>
                    <a:pt x="19657" y="12600"/>
                  </a:cubicBezTo>
                  <a:cubicBezTo>
                    <a:pt x="17970" y="14743"/>
                    <a:pt x="14595" y="18171"/>
                    <a:pt x="1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8336390" y="7381791"/>
              <a:ext cx="71385" cy="17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49" fill="norm" stroke="1" extrusionOk="0">
                  <a:moveTo>
                    <a:pt x="13958" y="4171"/>
                  </a:moveTo>
                  <a:cubicBezTo>
                    <a:pt x="13958" y="2900"/>
                    <a:pt x="13958" y="1630"/>
                    <a:pt x="12107" y="995"/>
                  </a:cubicBezTo>
                  <a:cubicBezTo>
                    <a:pt x="10255" y="359"/>
                    <a:pt x="6553" y="359"/>
                    <a:pt x="4084" y="995"/>
                  </a:cubicBezTo>
                  <a:cubicBezTo>
                    <a:pt x="1615" y="1630"/>
                    <a:pt x="381" y="2900"/>
                    <a:pt x="73" y="4171"/>
                  </a:cubicBezTo>
                  <a:cubicBezTo>
                    <a:pt x="-236" y="5442"/>
                    <a:pt x="381" y="6712"/>
                    <a:pt x="3158" y="8872"/>
                  </a:cubicBezTo>
                  <a:cubicBezTo>
                    <a:pt x="5935" y="11032"/>
                    <a:pt x="10873" y="14082"/>
                    <a:pt x="13033" y="16242"/>
                  </a:cubicBezTo>
                  <a:cubicBezTo>
                    <a:pt x="15193" y="18402"/>
                    <a:pt x="14575" y="19672"/>
                    <a:pt x="12724" y="20435"/>
                  </a:cubicBezTo>
                  <a:cubicBezTo>
                    <a:pt x="10873" y="21197"/>
                    <a:pt x="7787" y="21451"/>
                    <a:pt x="5627" y="20689"/>
                  </a:cubicBezTo>
                  <a:cubicBezTo>
                    <a:pt x="3467" y="19926"/>
                    <a:pt x="2233" y="18147"/>
                    <a:pt x="5010" y="15479"/>
                  </a:cubicBezTo>
                  <a:cubicBezTo>
                    <a:pt x="7787" y="12811"/>
                    <a:pt x="14575" y="9253"/>
                    <a:pt x="17970" y="6839"/>
                  </a:cubicBezTo>
                  <a:cubicBezTo>
                    <a:pt x="21364" y="4425"/>
                    <a:pt x="21364" y="3155"/>
                    <a:pt x="19821" y="2138"/>
                  </a:cubicBezTo>
                  <a:cubicBezTo>
                    <a:pt x="18278" y="1122"/>
                    <a:pt x="15193" y="359"/>
                    <a:pt x="12107" y="105"/>
                  </a:cubicBezTo>
                  <a:cubicBezTo>
                    <a:pt x="9021" y="-149"/>
                    <a:pt x="5935" y="105"/>
                    <a:pt x="2850" y="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8593812" y="7245085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60"/>
                    <a:pt x="6545" y="720"/>
                    <a:pt x="10145" y="4320"/>
                  </a:cubicBezTo>
                  <a:cubicBezTo>
                    <a:pt x="13745" y="7920"/>
                    <a:pt x="17673" y="14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8600162" y="7251435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320"/>
                    <a:pt x="9900" y="8640"/>
                    <a:pt x="6300" y="12240"/>
                  </a:cubicBezTo>
                  <a:cubicBezTo>
                    <a:pt x="2700" y="15840"/>
                    <a:pt x="135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765262" y="7187935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8879562" y="7238735"/>
              <a:ext cx="88901" cy="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3886" y="0"/>
                  </a:moveTo>
                  <a:cubicBezTo>
                    <a:pt x="11314" y="1108"/>
                    <a:pt x="8743" y="2215"/>
                    <a:pt x="6943" y="4431"/>
                  </a:cubicBezTo>
                  <a:cubicBezTo>
                    <a:pt x="5143" y="6646"/>
                    <a:pt x="4114" y="9969"/>
                    <a:pt x="3857" y="13015"/>
                  </a:cubicBezTo>
                  <a:cubicBezTo>
                    <a:pt x="3600" y="16062"/>
                    <a:pt x="4114" y="18831"/>
                    <a:pt x="5657" y="20215"/>
                  </a:cubicBezTo>
                  <a:cubicBezTo>
                    <a:pt x="7200" y="21600"/>
                    <a:pt x="9771" y="21600"/>
                    <a:pt x="12086" y="20492"/>
                  </a:cubicBezTo>
                  <a:cubicBezTo>
                    <a:pt x="14400" y="19385"/>
                    <a:pt x="16457" y="17169"/>
                    <a:pt x="18257" y="14954"/>
                  </a:cubicBezTo>
                  <a:cubicBezTo>
                    <a:pt x="20057" y="12738"/>
                    <a:pt x="21600" y="10523"/>
                    <a:pt x="21600" y="8308"/>
                  </a:cubicBezTo>
                  <a:cubicBezTo>
                    <a:pt x="21600" y="6092"/>
                    <a:pt x="20057" y="3877"/>
                    <a:pt x="17229" y="2769"/>
                  </a:cubicBezTo>
                  <a:cubicBezTo>
                    <a:pt x="14400" y="1662"/>
                    <a:pt x="10286" y="1662"/>
                    <a:pt x="7200" y="3323"/>
                  </a:cubicBezTo>
                  <a:cubicBezTo>
                    <a:pt x="4114" y="4985"/>
                    <a:pt x="2057" y="8308"/>
                    <a:pt x="0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8998861" y="7262018"/>
              <a:ext cx="92695" cy="10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0800" fill="norm" stroke="1" extrusionOk="0">
                  <a:moveTo>
                    <a:pt x="14387" y="4075"/>
                  </a:moveTo>
                  <a:cubicBezTo>
                    <a:pt x="14857" y="2038"/>
                    <a:pt x="15326" y="0"/>
                    <a:pt x="13683" y="0"/>
                  </a:cubicBezTo>
                  <a:cubicBezTo>
                    <a:pt x="12039" y="0"/>
                    <a:pt x="8283" y="2038"/>
                    <a:pt x="5700" y="4279"/>
                  </a:cubicBezTo>
                  <a:cubicBezTo>
                    <a:pt x="3118" y="6521"/>
                    <a:pt x="1709" y="8966"/>
                    <a:pt x="770" y="11615"/>
                  </a:cubicBezTo>
                  <a:cubicBezTo>
                    <a:pt x="-169" y="14264"/>
                    <a:pt x="-639" y="17117"/>
                    <a:pt x="1709" y="18951"/>
                  </a:cubicBezTo>
                  <a:cubicBezTo>
                    <a:pt x="4057" y="20785"/>
                    <a:pt x="9222" y="21600"/>
                    <a:pt x="13213" y="19766"/>
                  </a:cubicBezTo>
                  <a:cubicBezTo>
                    <a:pt x="17204" y="17932"/>
                    <a:pt x="20022" y="13449"/>
                    <a:pt x="20491" y="10392"/>
                  </a:cubicBezTo>
                  <a:cubicBezTo>
                    <a:pt x="20961" y="7336"/>
                    <a:pt x="19083" y="5706"/>
                    <a:pt x="16735" y="4891"/>
                  </a:cubicBezTo>
                  <a:cubicBezTo>
                    <a:pt x="14387" y="4075"/>
                    <a:pt x="11570" y="4075"/>
                    <a:pt x="8752" y="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833626" y="7473685"/>
              <a:ext cx="233387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030" fill="norm" stroke="1" extrusionOk="0">
                  <a:moveTo>
                    <a:pt x="4486" y="16200"/>
                  </a:moveTo>
                  <a:cubicBezTo>
                    <a:pt x="2751" y="18900"/>
                    <a:pt x="1015" y="21600"/>
                    <a:pt x="340" y="20925"/>
                  </a:cubicBezTo>
                  <a:cubicBezTo>
                    <a:pt x="-335" y="20250"/>
                    <a:pt x="51" y="16200"/>
                    <a:pt x="1015" y="12150"/>
                  </a:cubicBezTo>
                  <a:cubicBezTo>
                    <a:pt x="1979" y="8100"/>
                    <a:pt x="3522" y="4050"/>
                    <a:pt x="5161" y="3037"/>
                  </a:cubicBezTo>
                  <a:cubicBezTo>
                    <a:pt x="6801" y="2025"/>
                    <a:pt x="8536" y="4050"/>
                    <a:pt x="10176" y="7087"/>
                  </a:cubicBezTo>
                  <a:cubicBezTo>
                    <a:pt x="11815" y="10125"/>
                    <a:pt x="13358" y="14175"/>
                    <a:pt x="14708" y="16875"/>
                  </a:cubicBezTo>
                  <a:cubicBezTo>
                    <a:pt x="16058" y="19575"/>
                    <a:pt x="17215" y="20925"/>
                    <a:pt x="18276" y="17887"/>
                  </a:cubicBezTo>
                  <a:cubicBezTo>
                    <a:pt x="19336" y="14850"/>
                    <a:pt x="20301" y="7425"/>
                    <a:pt x="212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9820305" y="7645929"/>
              <a:ext cx="240358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75" fill="norm" stroke="1" extrusionOk="0">
                  <a:moveTo>
                    <a:pt x="3895" y="21375"/>
                  </a:moveTo>
                  <a:cubicBezTo>
                    <a:pt x="2948" y="19575"/>
                    <a:pt x="2000" y="17775"/>
                    <a:pt x="1242" y="15075"/>
                  </a:cubicBezTo>
                  <a:cubicBezTo>
                    <a:pt x="484" y="12375"/>
                    <a:pt x="-84" y="8775"/>
                    <a:pt x="11" y="6075"/>
                  </a:cubicBezTo>
                  <a:cubicBezTo>
                    <a:pt x="105" y="3375"/>
                    <a:pt x="863" y="1575"/>
                    <a:pt x="2379" y="675"/>
                  </a:cubicBezTo>
                  <a:cubicBezTo>
                    <a:pt x="3895" y="-225"/>
                    <a:pt x="6169" y="-225"/>
                    <a:pt x="7684" y="675"/>
                  </a:cubicBezTo>
                  <a:cubicBezTo>
                    <a:pt x="9200" y="1575"/>
                    <a:pt x="9958" y="3375"/>
                    <a:pt x="12137" y="4275"/>
                  </a:cubicBezTo>
                  <a:cubicBezTo>
                    <a:pt x="14316" y="5175"/>
                    <a:pt x="17916" y="5175"/>
                    <a:pt x="21516" y="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0390593" y="7449932"/>
              <a:ext cx="171720" cy="21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7" fill="norm" stroke="1" extrusionOk="0">
                  <a:moveTo>
                    <a:pt x="3985" y="2309"/>
                  </a:moveTo>
                  <a:cubicBezTo>
                    <a:pt x="6619" y="1486"/>
                    <a:pt x="9253" y="663"/>
                    <a:pt x="11229" y="251"/>
                  </a:cubicBezTo>
                  <a:cubicBezTo>
                    <a:pt x="13204" y="-160"/>
                    <a:pt x="14521" y="-160"/>
                    <a:pt x="15707" y="971"/>
                  </a:cubicBezTo>
                  <a:cubicBezTo>
                    <a:pt x="16892" y="2103"/>
                    <a:pt x="17946" y="4366"/>
                    <a:pt x="16892" y="6731"/>
                  </a:cubicBezTo>
                  <a:cubicBezTo>
                    <a:pt x="15838" y="9097"/>
                    <a:pt x="12677" y="11566"/>
                    <a:pt x="9911" y="13314"/>
                  </a:cubicBezTo>
                  <a:cubicBezTo>
                    <a:pt x="7146" y="15063"/>
                    <a:pt x="4775" y="16091"/>
                    <a:pt x="2931" y="17326"/>
                  </a:cubicBezTo>
                  <a:cubicBezTo>
                    <a:pt x="1087" y="18560"/>
                    <a:pt x="-230" y="20000"/>
                    <a:pt x="33" y="20720"/>
                  </a:cubicBezTo>
                  <a:cubicBezTo>
                    <a:pt x="297" y="21440"/>
                    <a:pt x="2141" y="21440"/>
                    <a:pt x="5960" y="21131"/>
                  </a:cubicBezTo>
                  <a:cubicBezTo>
                    <a:pt x="9780" y="20823"/>
                    <a:pt x="15575" y="20206"/>
                    <a:pt x="21370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0784562" y="7505435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40"/>
                    <a:pt x="18600" y="480"/>
                    <a:pt x="15000" y="4080"/>
                  </a:cubicBezTo>
                  <a:cubicBezTo>
                    <a:pt x="11400" y="7680"/>
                    <a:pt x="5700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0730497" y="7563363"/>
              <a:ext cx="41366" cy="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0045" fill="norm" stroke="1" extrusionOk="0">
                  <a:moveTo>
                    <a:pt x="8146" y="20045"/>
                  </a:moveTo>
                  <a:cubicBezTo>
                    <a:pt x="3826" y="12087"/>
                    <a:pt x="-494" y="4129"/>
                    <a:pt x="46" y="1287"/>
                  </a:cubicBezTo>
                  <a:cubicBezTo>
                    <a:pt x="586" y="-1555"/>
                    <a:pt x="5986" y="719"/>
                    <a:pt x="10306" y="4129"/>
                  </a:cubicBezTo>
                  <a:cubicBezTo>
                    <a:pt x="14626" y="7540"/>
                    <a:pt x="17866" y="12087"/>
                    <a:pt x="21106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10930612" y="766418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7" name="Drawing"/>
          <p:cNvGrpSpPr/>
          <p:nvPr/>
        </p:nvGrpSpPr>
        <p:grpSpPr>
          <a:xfrm>
            <a:off x="788250" y="1346199"/>
            <a:ext cx="11012568" cy="6724651"/>
            <a:chOff x="0" y="0"/>
            <a:chExt cx="11012566" cy="6724649"/>
          </a:xfrm>
        </p:grpSpPr>
        <p:sp>
          <p:nvSpPr>
            <p:cNvPr id="1360" name="Line"/>
            <p:cNvSpPr/>
            <p:nvPr/>
          </p:nvSpPr>
          <p:spPr>
            <a:xfrm>
              <a:off x="1567863" y="43320"/>
              <a:ext cx="241037" cy="46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08" fill="norm" stroke="1" extrusionOk="0">
                  <a:moveTo>
                    <a:pt x="2250" y="7416"/>
                  </a:moveTo>
                  <a:cubicBezTo>
                    <a:pt x="2060" y="6925"/>
                    <a:pt x="1871" y="6434"/>
                    <a:pt x="1776" y="7023"/>
                  </a:cubicBezTo>
                  <a:cubicBezTo>
                    <a:pt x="1681" y="7612"/>
                    <a:pt x="1681" y="9281"/>
                    <a:pt x="1587" y="11343"/>
                  </a:cubicBezTo>
                  <a:cubicBezTo>
                    <a:pt x="1492" y="13405"/>
                    <a:pt x="1302" y="15859"/>
                    <a:pt x="1208" y="17381"/>
                  </a:cubicBezTo>
                  <a:cubicBezTo>
                    <a:pt x="1113" y="18903"/>
                    <a:pt x="1113" y="19492"/>
                    <a:pt x="1018" y="20130"/>
                  </a:cubicBezTo>
                  <a:cubicBezTo>
                    <a:pt x="923" y="20769"/>
                    <a:pt x="734" y="21456"/>
                    <a:pt x="544" y="21505"/>
                  </a:cubicBezTo>
                  <a:cubicBezTo>
                    <a:pt x="355" y="21554"/>
                    <a:pt x="165" y="20965"/>
                    <a:pt x="71" y="18854"/>
                  </a:cubicBezTo>
                  <a:cubicBezTo>
                    <a:pt x="-24" y="16743"/>
                    <a:pt x="-24" y="13110"/>
                    <a:pt x="71" y="9870"/>
                  </a:cubicBezTo>
                  <a:cubicBezTo>
                    <a:pt x="165" y="6630"/>
                    <a:pt x="355" y="3783"/>
                    <a:pt x="639" y="2114"/>
                  </a:cubicBezTo>
                  <a:cubicBezTo>
                    <a:pt x="923" y="445"/>
                    <a:pt x="1302" y="-46"/>
                    <a:pt x="1776" y="3"/>
                  </a:cubicBezTo>
                  <a:cubicBezTo>
                    <a:pt x="2250" y="52"/>
                    <a:pt x="2818" y="641"/>
                    <a:pt x="3765" y="2065"/>
                  </a:cubicBezTo>
                  <a:cubicBezTo>
                    <a:pt x="4713" y="3489"/>
                    <a:pt x="6039" y="5747"/>
                    <a:pt x="6987" y="7072"/>
                  </a:cubicBezTo>
                  <a:cubicBezTo>
                    <a:pt x="7934" y="8398"/>
                    <a:pt x="8502" y="8790"/>
                    <a:pt x="9450" y="8987"/>
                  </a:cubicBezTo>
                  <a:cubicBezTo>
                    <a:pt x="10397" y="9183"/>
                    <a:pt x="11723" y="9183"/>
                    <a:pt x="13334" y="8496"/>
                  </a:cubicBezTo>
                  <a:cubicBezTo>
                    <a:pt x="14944" y="7809"/>
                    <a:pt x="16839" y="6434"/>
                    <a:pt x="18260" y="5354"/>
                  </a:cubicBezTo>
                  <a:cubicBezTo>
                    <a:pt x="19681" y="4274"/>
                    <a:pt x="20629" y="3489"/>
                    <a:pt x="21102" y="3341"/>
                  </a:cubicBezTo>
                  <a:cubicBezTo>
                    <a:pt x="21576" y="3194"/>
                    <a:pt x="21576" y="3685"/>
                    <a:pt x="21292" y="5403"/>
                  </a:cubicBezTo>
                  <a:cubicBezTo>
                    <a:pt x="21008" y="7121"/>
                    <a:pt x="20439" y="10067"/>
                    <a:pt x="20155" y="12030"/>
                  </a:cubicBezTo>
                  <a:cubicBezTo>
                    <a:pt x="19871" y="13994"/>
                    <a:pt x="19871" y="14976"/>
                    <a:pt x="19776" y="15909"/>
                  </a:cubicBezTo>
                  <a:cubicBezTo>
                    <a:pt x="19681" y="16841"/>
                    <a:pt x="19492" y="17725"/>
                    <a:pt x="19776" y="17921"/>
                  </a:cubicBezTo>
                  <a:cubicBezTo>
                    <a:pt x="20060" y="18118"/>
                    <a:pt x="20818" y="17627"/>
                    <a:pt x="21576" y="1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888521" y="101336"/>
              <a:ext cx="237879" cy="35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28" fill="norm" stroke="1" extrusionOk="0">
                  <a:moveTo>
                    <a:pt x="1411" y="10368"/>
                  </a:moveTo>
                  <a:cubicBezTo>
                    <a:pt x="838" y="11519"/>
                    <a:pt x="264" y="12669"/>
                    <a:pt x="73" y="13947"/>
                  </a:cubicBezTo>
                  <a:cubicBezTo>
                    <a:pt x="-118" y="15225"/>
                    <a:pt x="73" y="16631"/>
                    <a:pt x="551" y="17590"/>
                  </a:cubicBezTo>
                  <a:cubicBezTo>
                    <a:pt x="1029" y="18548"/>
                    <a:pt x="1794" y="19060"/>
                    <a:pt x="2558" y="19060"/>
                  </a:cubicBezTo>
                  <a:cubicBezTo>
                    <a:pt x="3323" y="19060"/>
                    <a:pt x="4087" y="18548"/>
                    <a:pt x="4947" y="17590"/>
                  </a:cubicBezTo>
                  <a:cubicBezTo>
                    <a:pt x="5808" y="16631"/>
                    <a:pt x="6763" y="15225"/>
                    <a:pt x="7337" y="14011"/>
                  </a:cubicBezTo>
                  <a:cubicBezTo>
                    <a:pt x="7910" y="12797"/>
                    <a:pt x="8101" y="11774"/>
                    <a:pt x="8101" y="11774"/>
                  </a:cubicBezTo>
                  <a:cubicBezTo>
                    <a:pt x="8101" y="11774"/>
                    <a:pt x="7910" y="12797"/>
                    <a:pt x="7815" y="13692"/>
                  </a:cubicBezTo>
                  <a:cubicBezTo>
                    <a:pt x="7719" y="14586"/>
                    <a:pt x="7719" y="15353"/>
                    <a:pt x="8101" y="15992"/>
                  </a:cubicBezTo>
                  <a:cubicBezTo>
                    <a:pt x="8484" y="16631"/>
                    <a:pt x="9248" y="17142"/>
                    <a:pt x="10109" y="17270"/>
                  </a:cubicBezTo>
                  <a:cubicBezTo>
                    <a:pt x="10969" y="17398"/>
                    <a:pt x="11924" y="17142"/>
                    <a:pt x="13358" y="15609"/>
                  </a:cubicBezTo>
                  <a:cubicBezTo>
                    <a:pt x="14792" y="14075"/>
                    <a:pt x="16703" y="11263"/>
                    <a:pt x="17946" y="8643"/>
                  </a:cubicBezTo>
                  <a:cubicBezTo>
                    <a:pt x="19188" y="6023"/>
                    <a:pt x="19762" y="3595"/>
                    <a:pt x="20048" y="2061"/>
                  </a:cubicBezTo>
                  <a:cubicBezTo>
                    <a:pt x="20335" y="527"/>
                    <a:pt x="20335" y="-112"/>
                    <a:pt x="20144" y="16"/>
                  </a:cubicBezTo>
                  <a:cubicBezTo>
                    <a:pt x="19953" y="144"/>
                    <a:pt x="19570" y="1038"/>
                    <a:pt x="19188" y="3658"/>
                  </a:cubicBezTo>
                  <a:cubicBezTo>
                    <a:pt x="18806" y="6279"/>
                    <a:pt x="18424" y="10624"/>
                    <a:pt x="18232" y="13628"/>
                  </a:cubicBezTo>
                  <a:cubicBezTo>
                    <a:pt x="18041" y="16631"/>
                    <a:pt x="18041" y="18293"/>
                    <a:pt x="18232" y="19507"/>
                  </a:cubicBezTo>
                  <a:cubicBezTo>
                    <a:pt x="18424" y="20721"/>
                    <a:pt x="18806" y="21488"/>
                    <a:pt x="19379" y="21424"/>
                  </a:cubicBezTo>
                  <a:cubicBezTo>
                    <a:pt x="19953" y="21360"/>
                    <a:pt x="20717" y="20466"/>
                    <a:pt x="21482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2197257" y="69850"/>
              <a:ext cx="81543" cy="3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16" fill="norm" stroke="1" extrusionOk="0">
                  <a:moveTo>
                    <a:pt x="8044" y="0"/>
                  </a:moveTo>
                  <a:cubicBezTo>
                    <a:pt x="5274" y="3995"/>
                    <a:pt x="2505" y="7991"/>
                    <a:pt x="1121" y="11050"/>
                  </a:cubicBezTo>
                  <a:cubicBezTo>
                    <a:pt x="-264" y="14109"/>
                    <a:pt x="-264" y="16231"/>
                    <a:pt x="567" y="17792"/>
                  </a:cubicBezTo>
                  <a:cubicBezTo>
                    <a:pt x="1398" y="19353"/>
                    <a:pt x="3059" y="20351"/>
                    <a:pt x="5274" y="20913"/>
                  </a:cubicBezTo>
                  <a:cubicBezTo>
                    <a:pt x="7490" y="21475"/>
                    <a:pt x="10259" y="21600"/>
                    <a:pt x="13028" y="20289"/>
                  </a:cubicBezTo>
                  <a:cubicBezTo>
                    <a:pt x="15798" y="18978"/>
                    <a:pt x="18567" y="16231"/>
                    <a:pt x="21336" y="1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2149682" y="177800"/>
              <a:ext cx="186268" cy="20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8345" y="9164"/>
                  </a:moveTo>
                  <a:cubicBezTo>
                    <a:pt x="6873" y="8945"/>
                    <a:pt x="5400" y="8727"/>
                    <a:pt x="3682" y="8727"/>
                  </a:cubicBezTo>
                  <a:cubicBezTo>
                    <a:pt x="1964" y="8727"/>
                    <a:pt x="0" y="8945"/>
                    <a:pt x="0" y="8945"/>
                  </a:cubicBezTo>
                  <a:cubicBezTo>
                    <a:pt x="0" y="8945"/>
                    <a:pt x="1964" y="8727"/>
                    <a:pt x="4541" y="8400"/>
                  </a:cubicBezTo>
                  <a:cubicBezTo>
                    <a:pt x="7118" y="8073"/>
                    <a:pt x="10309" y="7636"/>
                    <a:pt x="13132" y="7855"/>
                  </a:cubicBezTo>
                  <a:cubicBezTo>
                    <a:pt x="15955" y="8073"/>
                    <a:pt x="18409" y="8945"/>
                    <a:pt x="19636" y="10800"/>
                  </a:cubicBezTo>
                  <a:cubicBezTo>
                    <a:pt x="20864" y="12655"/>
                    <a:pt x="20864" y="15491"/>
                    <a:pt x="20741" y="17673"/>
                  </a:cubicBezTo>
                  <a:cubicBezTo>
                    <a:pt x="20618" y="19855"/>
                    <a:pt x="20373" y="21382"/>
                    <a:pt x="20127" y="21491"/>
                  </a:cubicBezTo>
                  <a:cubicBezTo>
                    <a:pt x="19882" y="21600"/>
                    <a:pt x="19636" y="20291"/>
                    <a:pt x="19514" y="16909"/>
                  </a:cubicBezTo>
                  <a:cubicBezTo>
                    <a:pt x="19391" y="13527"/>
                    <a:pt x="19391" y="8073"/>
                    <a:pt x="19759" y="4909"/>
                  </a:cubicBezTo>
                  <a:cubicBezTo>
                    <a:pt x="20127" y="1745"/>
                    <a:pt x="20864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348649" y="162927"/>
              <a:ext cx="119605" cy="42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97" fill="norm" stroke="1" extrusionOk="0">
                  <a:moveTo>
                    <a:pt x="6703" y="2968"/>
                  </a:moveTo>
                  <a:cubicBezTo>
                    <a:pt x="6331" y="7415"/>
                    <a:pt x="5959" y="11862"/>
                    <a:pt x="5959" y="14668"/>
                  </a:cubicBezTo>
                  <a:cubicBezTo>
                    <a:pt x="5959" y="17473"/>
                    <a:pt x="6331" y="18638"/>
                    <a:pt x="6517" y="19644"/>
                  </a:cubicBezTo>
                  <a:cubicBezTo>
                    <a:pt x="6703" y="20650"/>
                    <a:pt x="6703" y="21497"/>
                    <a:pt x="6703" y="21497"/>
                  </a:cubicBezTo>
                  <a:cubicBezTo>
                    <a:pt x="6703" y="21497"/>
                    <a:pt x="6703" y="20650"/>
                    <a:pt x="6703" y="18268"/>
                  </a:cubicBezTo>
                  <a:cubicBezTo>
                    <a:pt x="6703" y="15885"/>
                    <a:pt x="6703" y="11968"/>
                    <a:pt x="7448" y="8685"/>
                  </a:cubicBezTo>
                  <a:cubicBezTo>
                    <a:pt x="8193" y="5403"/>
                    <a:pt x="9683" y="2756"/>
                    <a:pt x="11359" y="1379"/>
                  </a:cubicBezTo>
                  <a:cubicBezTo>
                    <a:pt x="13034" y="3"/>
                    <a:pt x="14897" y="-103"/>
                    <a:pt x="16386" y="56"/>
                  </a:cubicBezTo>
                  <a:cubicBezTo>
                    <a:pt x="17876" y="215"/>
                    <a:pt x="18993" y="638"/>
                    <a:pt x="19924" y="1856"/>
                  </a:cubicBezTo>
                  <a:cubicBezTo>
                    <a:pt x="20855" y="3073"/>
                    <a:pt x="21600" y="5085"/>
                    <a:pt x="20483" y="6673"/>
                  </a:cubicBezTo>
                  <a:cubicBezTo>
                    <a:pt x="19366" y="8262"/>
                    <a:pt x="16386" y="9426"/>
                    <a:pt x="13966" y="10168"/>
                  </a:cubicBezTo>
                  <a:cubicBezTo>
                    <a:pt x="11545" y="10909"/>
                    <a:pt x="9683" y="11226"/>
                    <a:pt x="7448" y="11068"/>
                  </a:cubicBezTo>
                  <a:cubicBezTo>
                    <a:pt x="5214" y="10909"/>
                    <a:pt x="2607" y="10273"/>
                    <a:pt x="0" y="9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521157" y="0"/>
              <a:ext cx="170393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9" fill="norm" stroke="1" extrusionOk="0">
                  <a:moveTo>
                    <a:pt x="3067" y="0"/>
                  </a:moveTo>
                  <a:cubicBezTo>
                    <a:pt x="3067" y="2286"/>
                    <a:pt x="3067" y="4571"/>
                    <a:pt x="2534" y="7771"/>
                  </a:cubicBezTo>
                  <a:cubicBezTo>
                    <a:pt x="2000" y="10971"/>
                    <a:pt x="934" y="15086"/>
                    <a:pt x="400" y="17429"/>
                  </a:cubicBezTo>
                  <a:cubicBezTo>
                    <a:pt x="-133" y="19771"/>
                    <a:pt x="-133" y="20343"/>
                    <a:pt x="400" y="20800"/>
                  </a:cubicBezTo>
                  <a:cubicBezTo>
                    <a:pt x="934" y="21257"/>
                    <a:pt x="2000" y="21600"/>
                    <a:pt x="3067" y="21543"/>
                  </a:cubicBezTo>
                  <a:cubicBezTo>
                    <a:pt x="4134" y="21486"/>
                    <a:pt x="5200" y="21029"/>
                    <a:pt x="6667" y="19886"/>
                  </a:cubicBezTo>
                  <a:cubicBezTo>
                    <a:pt x="8134" y="18743"/>
                    <a:pt x="10000" y="16914"/>
                    <a:pt x="11200" y="15600"/>
                  </a:cubicBezTo>
                  <a:cubicBezTo>
                    <a:pt x="12400" y="14286"/>
                    <a:pt x="12934" y="13486"/>
                    <a:pt x="13067" y="12800"/>
                  </a:cubicBezTo>
                  <a:cubicBezTo>
                    <a:pt x="13200" y="12114"/>
                    <a:pt x="12934" y="11543"/>
                    <a:pt x="12134" y="11429"/>
                  </a:cubicBezTo>
                  <a:cubicBezTo>
                    <a:pt x="11334" y="11314"/>
                    <a:pt x="10000" y="11657"/>
                    <a:pt x="8534" y="12571"/>
                  </a:cubicBezTo>
                  <a:cubicBezTo>
                    <a:pt x="7067" y="13486"/>
                    <a:pt x="5467" y="14971"/>
                    <a:pt x="5334" y="16514"/>
                  </a:cubicBezTo>
                  <a:cubicBezTo>
                    <a:pt x="5200" y="18057"/>
                    <a:pt x="6534" y="19657"/>
                    <a:pt x="9467" y="20171"/>
                  </a:cubicBezTo>
                  <a:cubicBezTo>
                    <a:pt x="12400" y="20686"/>
                    <a:pt x="16934" y="20114"/>
                    <a:pt x="21467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2952907" y="69849"/>
              <a:ext cx="125993" cy="30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6" fill="norm" stroke="1" extrusionOk="0">
                  <a:moveTo>
                    <a:pt x="9549" y="0"/>
                  </a:moveTo>
                  <a:cubicBezTo>
                    <a:pt x="7389" y="3086"/>
                    <a:pt x="5229" y="6171"/>
                    <a:pt x="3609" y="9331"/>
                  </a:cubicBezTo>
                  <a:cubicBezTo>
                    <a:pt x="1989" y="12490"/>
                    <a:pt x="909" y="15722"/>
                    <a:pt x="369" y="17780"/>
                  </a:cubicBezTo>
                  <a:cubicBezTo>
                    <a:pt x="-171" y="19837"/>
                    <a:pt x="-171" y="20718"/>
                    <a:pt x="729" y="21159"/>
                  </a:cubicBezTo>
                  <a:cubicBezTo>
                    <a:pt x="1629" y="21600"/>
                    <a:pt x="3429" y="21600"/>
                    <a:pt x="7029" y="20939"/>
                  </a:cubicBezTo>
                  <a:cubicBezTo>
                    <a:pt x="10629" y="20278"/>
                    <a:pt x="16029" y="18955"/>
                    <a:pt x="21429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3167799" y="8915"/>
              <a:ext cx="158751" cy="38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6048" y="5141"/>
                  </a:moveTo>
                  <a:cubicBezTo>
                    <a:pt x="4608" y="8662"/>
                    <a:pt x="3168" y="12184"/>
                    <a:pt x="2304" y="14591"/>
                  </a:cubicBezTo>
                  <a:cubicBezTo>
                    <a:pt x="1440" y="16997"/>
                    <a:pt x="1152" y="18288"/>
                    <a:pt x="864" y="19404"/>
                  </a:cubicBezTo>
                  <a:cubicBezTo>
                    <a:pt x="576" y="20519"/>
                    <a:pt x="288" y="21458"/>
                    <a:pt x="144" y="21458"/>
                  </a:cubicBezTo>
                  <a:cubicBezTo>
                    <a:pt x="0" y="21458"/>
                    <a:pt x="0" y="20519"/>
                    <a:pt x="0" y="18054"/>
                  </a:cubicBezTo>
                  <a:cubicBezTo>
                    <a:pt x="0" y="15588"/>
                    <a:pt x="0" y="11597"/>
                    <a:pt x="288" y="8780"/>
                  </a:cubicBezTo>
                  <a:cubicBezTo>
                    <a:pt x="576" y="5962"/>
                    <a:pt x="1152" y="4319"/>
                    <a:pt x="2016" y="3028"/>
                  </a:cubicBezTo>
                  <a:cubicBezTo>
                    <a:pt x="2880" y="1736"/>
                    <a:pt x="4032" y="797"/>
                    <a:pt x="5472" y="328"/>
                  </a:cubicBezTo>
                  <a:cubicBezTo>
                    <a:pt x="6912" y="-142"/>
                    <a:pt x="8640" y="-142"/>
                    <a:pt x="10944" y="562"/>
                  </a:cubicBezTo>
                  <a:cubicBezTo>
                    <a:pt x="13248" y="1267"/>
                    <a:pt x="16128" y="2675"/>
                    <a:pt x="17712" y="3791"/>
                  </a:cubicBezTo>
                  <a:cubicBezTo>
                    <a:pt x="19296" y="4906"/>
                    <a:pt x="19584" y="5728"/>
                    <a:pt x="18576" y="6549"/>
                  </a:cubicBezTo>
                  <a:cubicBezTo>
                    <a:pt x="17568" y="7371"/>
                    <a:pt x="15264" y="8193"/>
                    <a:pt x="13248" y="8780"/>
                  </a:cubicBezTo>
                  <a:cubicBezTo>
                    <a:pt x="11232" y="9367"/>
                    <a:pt x="9504" y="9719"/>
                    <a:pt x="8064" y="10071"/>
                  </a:cubicBezTo>
                  <a:cubicBezTo>
                    <a:pt x="6624" y="10423"/>
                    <a:pt x="5472" y="10775"/>
                    <a:pt x="4896" y="11304"/>
                  </a:cubicBezTo>
                  <a:cubicBezTo>
                    <a:pt x="4320" y="11832"/>
                    <a:pt x="4320" y="12536"/>
                    <a:pt x="7200" y="14004"/>
                  </a:cubicBezTo>
                  <a:cubicBezTo>
                    <a:pt x="10080" y="15471"/>
                    <a:pt x="15840" y="17701"/>
                    <a:pt x="21600" y="19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719999" y="522816"/>
              <a:ext cx="1226658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0" y="21600"/>
                  </a:moveTo>
                  <a:cubicBezTo>
                    <a:pt x="1376" y="20463"/>
                    <a:pt x="2751" y="19326"/>
                    <a:pt x="4108" y="17621"/>
                  </a:cubicBezTo>
                  <a:cubicBezTo>
                    <a:pt x="5465" y="15916"/>
                    <a:pt x="6803" y="13642"/>
                    <a:pt x="8216" y="11368"/>
                  </a:cubicBezTo>
                  <a:cubicBezTo>
                    <a:pt x="9629" y="9095"/>
                    <a:pt x="11116" y="6821"/>
                    <a:pt x="12622" y="5116"/>
                  </a:cubicBezTo>
                  <a:cubicBezTo>
                    <a:pt x="14127" y="3411"/>
                    <a:pt x="15652" y="2274"/>
                    <a:pt x="17027" y="1421"/>
                  </a:cubicBezTo>
                  <a:cubicBezTo>
                    <a:pt x="18403" y="568"/>
                    <a:pt x="19630" y="0"/>
                    <a:pt x="20392" y="0"/>
                  </a:cubicBezTo>
                  <a:cubicBezTo>
                    <a:pt x="21154" y="0"/>
                    <a:pt x="21451" y="568"/>
                    <a:pt x="21526" y="1705"/>
                  </a:cubicBezTo>
                  <a:cubicBezTo>
                    <a:pt x="21600" y="2842"/>
                    <a:pt x="21451" y="4547"/>
                    <a:pt x="21247" y="5684"/>
                  </a:cubicBezTo>
                  <a:cubicBezTo>
                    <a:pt x="21042" y="6821"/>
                    <a:pt x="20782" y="7389"/>
                    <a:pt x="20522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923199" y="552450"/>
              <a:ext cx="1041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8800"/>
                    <a:pt x="2810" y="16000"/>
                    <a:pt x="4346" y="14000"/>
                  </a:cubicBezTo>
                  <a:cubicBezTo>
                    <a:pt x="5883" y="12000"/>
                    <a:pt x="7551" y="10800"/>
                    <a:pt x="9154" y="9600"/>
                  </a:cubicBezTo>
                  <a:cubicBezTo>
                    <a:pt x="10756" y="8400"/>
                    <a:pt x="12293" y="7200"/>
                    <a:pt x="14027" y="6000"/>
                  </a:cubicBezTo>
                  <a:cubicBezTo>
                    <a:pt x="15761" y="4800"/>
                    <a:pt x="17693" y="3600"/>
                    <a:pt x="18988" y="2600"/>
                  </a:cubicBezTo>
                  <a:cubicBezTo>
                    <a:pt x="20283" y="1600"/>
                    <a:pt x="209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612299" y="190499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612299" y="3556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0899" y="1168400"/>
              <a:ext cx="6351" cy="41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0"/>
                  </a:moveTo>
                  <a:cubicBezTo>
                    <a:pt x="7200" y="2965"/>
                    <a:pt x="14400" y="5929"/>
                    <a:pt x="18000" y="9741"/>
                  </a:cubicBezTo>
                  <a:cubicBezTo>
                    <a:pt x="21600" y="13553"/>
                    <a:pt x="21600" y="18212"/>
                    <a:pt x="21600" y="19906"/>
                  </a:cubicBezTo>
                  <a:cubicBezTo>
                    <a:pt x="21600" y="21600"/>
                    <a:pt x="21600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-1" y="1107785"/>
              <a:ext cx="258655" cy="52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24" fill="norm" stroke="1" extrusionOk="0">
                  <a:moveTo>
                    <a:pt x="968" y="2969"/>
                  </a:moveTo>
                  <a:cubicBezTo>
                    <a:pt x="622" y="2540"/>
                    <a:pt x="277" y="2112"/>
                    <a:pt x="104" y="1683"/>
                  </a:cubicBezTo>
                  <a:cubicBezTo>
                    <a:pt x="-69" y="1254"/>
                    <a:pt x="-69" y="826"/>
                    <a:pt x="449" y="483"/>
                  </a:cubicBezTo>
                  <a:cubicBezTo>
                    <a:pt x="968" y="140"/>
                    <a:pt x="2005" y="-117"/>
                    <a:pt x="4251" y="54"/>
                  </a:cubicBezTo>
                  <a:cubicBezTo>
                    <a:pt x="6497" y="226"/>
                    <a:pt x="9953" y="826"/>
                    <a:pt x="12977" y="2069"/>
                  </a:cubicBezTo>
                  <a:cubicBezTo>
                    <a:pt x="16001" y="3312"/>
                    <a:pt x="18593" y="5197"/>
                    <a:pt x="19976" y="7340"/>
                  </a:cubicBezTo>
                  <a:cubicBezTo>
                    <a:pt x="21358" y="9483"/>
                    <a:pt x="21531" y="11883"/>
                    <a:pt x="20235" y="14112"/>
                  </a:cubicBezTo>
                  <a:cubicBezTo>
                    <a:pt x="18939" y="16340"/>
                    <a:pt x="16174" y="18397"/>
                    <a:pt x="13582" y="19597"/>
                  </a:cubicBezTo>
                  <a:cubicBezTo>
                    <a:pt x="10990" y="20797"/>
                    <a:pt x="8571" y="21140"/>
                    <a:pt x="6584" y="21312"/>
                  </a:cubicBezTo>
                  <a:cubicBezTo>
                    <a:pt x="4597" y="21483"/>
                    <a:pt x="3041" y="21483"/>
                    <a:pt x="2437" y="21140"/>
                  </a:cubicBezTo>
                  <a:cubicBezTo>
                    <a:pt x="1832" y="20797"/>
                    <a:pt x="2177" y="20112"/>
                    <a:pt x="2523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18249" y="14224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18249" y="15494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30869" y="1149844"/>
              <a:ext cx="141431" cy="6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13" fill="norm" stroke="1" extrusionOk="0">
                  <a:moveTo>
                    <a:pt x="21224" y="2007"/>
                  </a:moveTo>
                  <a:cubicBezTo>
                    <a:pt x="18683" y="1407"/>
                    <a:pt x="16142" y="807"/>
                    <a:pt x="14077" y="432"/>
                  </a:cubicBezTo>
                  <a:cubicBezTo>
                    <a:pt x="12012" y="57"/>
                    <a:pt x="10424" y="-93"/>
                    <a:pt x="8200" y="57"/>
                  </a:cubicBezTo>
                  <a:cubicBezTo>
                    <a:pt x="5977" y="207"/>
                    <a:pt x="3118" y="657"/>
                    <a:pt x="2483" y="1407"/>
                  </a:cubicBezTo>
                  <a:cubicBezTo>
                    <a:pt x="1848" y="2157"/>
                    <a:pt x="3436" y="3207"/>
                    <a:pt x="5342" y="4482"/>
                  </a:cubicBezTo>
                  <a:cubicBezTo>
                    <a:pt x="7248" y="5757"/>
                    <a:pt x="9471" y="7257"/>
                    <a:pt x="9948" y="8420"/>
                  </a:cubicBezTo>
                  <a:cubicBezTo>
                    <a:pt x="10424" y="9582"/>
                    <a:pt x="9153" y="10407"/>
                    <a:pt x="7565" y="10970"/>
                  </a:cubicBezTo>
                  <a:cubicBezTo>
                    <a:pt x="5977" y="11532"/>
                    <a:pt x="4071" y="11832"/>
                    <a:pt x="2642" y="11832"/>
                  </a:cubicBezTo>
                  <a:cubicBezTo>
                    <a:pt x="1212" y="11832"/>
                    <a:pt x="259" y="11532"/>
                    <a:pt x="736" y="11270"/>
                  </a:cubicBezTo>
                  <a:cubicBezTo>
                    <a:pt x="1212" y="11007"/>
                    <a:pt x="3118" y="10782"/>
                    <a:pt x="4865" y="10707"/>
                  </a:cubicBezTo>
                  <a:cubicBezTo>
                    <a:pt x="6612" y="10632"/>
                    <a:pt x="8200" y="10707"/>
                    <a:pt x="9471" y="10895"/>
                  </a:cubicBezTo>
                  <a:cubicBezTo>
                    <a:pt x="10742" y="11082"/>
                    <a:pt x="11695" y="11382"/>
                    <a:pt x="11536" y="12245"/>
                  </a:cubicBezTo>
                  <a:cubicBezTo>
                    <a:pt x="11377" y="13107"/>
                    <a:pt x="10106" y="14532"/>
                    <a:pt x="8042" y="15920"/>
                  </a:cubicBezTo>
                  <a:cubicBezTo>
                    <a:pt x="5977" y="17307"/>
                    <a:pt x="3118" y="18657"/>
                    <a:pt x="1530" y="19594"/>
                  </a:cubicBezTo>
                  <a:cubicBezTo>
                    <a:pt x="-58" y="20532"/>
                    <a:pt x="-376" y="21057"/>
                    <a:pt x="418" y="21282"/>
                  </a:cubicBezTo>
                  <a:cubicBezTo>
                    <a:pt x="1212" y="21507"/>
                    <a:pt x="3118" y="21432"/>
                    <a:pt x="6295" y="21132"/>
                  </a:cubicBezTo>
                  <a:cubicBezTo>
                    <a:pt x="9471" y="20832"/>
                    <a:pt x="13918" y="20307"/>
                    <a:pt x="18365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232769" y="1222228"/>
              <a:ext cx="125281" cy="45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5" fill="norm" stroke="1" extrusionOk="0">
                  <a:moveTo>
                    <a:pt x="21307" y="1930"/>
                  </a:moveTo>
                  <a:cubicBezTo>
                    <a:pt x="20947" y="1240"/>
                    <a:pt x="20587" y="549"/>
                    <a:pt x="19327" y="204"/>
                  </a:cubicBezTo>
                  <a:cubicBezTo>
                    <a:pt x="18067" y="-141"/>
                    <a:pt x="15907" y="-141"/>
                    <a:pt x="12847" y="944"/>
                  </a:cubicBezTo>
                  <a:cubicBezTo>
                    <a:pt x="9787" y="2029"/>
                    <a:pt x="5827" y="4199"/>
                    <a:pt x="3307" y="6960"/>
                  </a:cubicBezTo>
                  <a:cubicBezTo>
                    <a:pt x="787" y="9722"/>
                    <a:pt x="-293" y="13075"/>
                    <a:pt x="67" y="15492"/>
                  </a:cubicBezTo>
                  <a:cubicBezTo>
                    <a:pt x="427" y="17908"/>
                    <a:pt x="2227" y="19388"/>
                    <a:pt x="5287" y="20275"/>
                  </a:cubicBezTo>
                  <a:cubicBezTo>
                    <a:pt x="8347" y="21163"/>
                    <a:pt x="12667" y="21459"/>
                    <a:pt x="15547" y="21410"/>
                  </a:cubicBezTo>
                  <a:cubicBezTo>
                    <a:pt x="18427" y="21360"/>
                    <a:pt x="19867" y="20966"/>
                    <a:pt x="21307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485049" y="1289050"/>
              <a:ext cx="139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221"/>
                    <a:pt x="8509" y="8441"/>
                    <a:pt x="12109" y="12041"/>
                  </a:cubicBezTo>
                  <a:cubicBezTo>
                    <a:pt x="15709" y="15641"/>
                    <a:pt x="18655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605699" y="1289049"/>
              <a:ext cx="101601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9350" y="279"/>
                    <a:pt x="17100" y="557"/>
                    <a:pt x="15075" y="2230"/>
                  </a:cubicBezTo>
                  <a:cubicBezTo>
                    <a:pt x="13050" y="3902"/>
                    <a:pt x="11250" y="6968"/>
                    <a:pt x="9225" y="10103"/>
                  </a:cubicBezTo>
                  <a:cubicBezTo>
                    <a:pt x="7200" y="13239"/>
                    <a:pt x="4950" y="16444"/>
                    <a:pt x="3150" y="18465"/>
                  </a:cubicBezTo>
                  <a:cubicBezTo>
                    <a:pt x="1350" y="20485"/>
                    <a:pt x="0" y="21321"/>
                    <a:pt x="0" y="21461"/>
                  </a:cubicBezTo>
                  <a:cubicBezTo>
                    <a:pt x="0" y="21600"/>
                    <a:pt x="1350" y="21043"/>
                    <a:pt x="27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808899" y="15748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897799" y="1625599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443"/>
                    <a:pt x="20000" y="6887"/>
                    <a:pt x="16400" y="10487"/>
                  </a:cubicBezTo>
                  <a:cubicBezTo>
                    <a:pt x="12800" y="14087"/>
                    <a:pt x="64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183549" y="1339850"/>
              <a:ext cx="133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2911"/>
                    <a:pt x="8914" y="5821"/>
                    <a:pt x="12171" y="9038"/>
                  </a:cubicBezTo>
                  <a:cubicBezTo>
                    <a:pt x="15429" y="12255"/>
                    <a:pt x="17486" y="15779"/>
                    <a:pt x="18857" y="17923"/>
                  </a:cubicBezTo>
                  <a:cubicBezTo>
                    <a:pt x="20229" y="20068"/>
                    <a:pt x="20914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207267" y="1320799"/>
              <a:ext cx="17948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785"/>
                  </a:moveTo>
                  <a:cubicBezTo>
                    <a:pt x="20059" y="393"/>
                    <a:pt x="19066" y="0"/>
                    <a:pt x="18073" y="0"/>
                  </a:cubicBezTo>
                  <a:cubicBezTo>
                    <a:pt x="17080" y="0"/>
                    <a:pt x="16086" y="393"/>
                    <a:pt x="14349" y="2095"/>
                  </a:cubicBezTo>
                  <a:cubicBezTo>
                    <a:pt x="12611" y="3796"/>
                    <a:pt x="10128" y="6807"/>
                    <a:pt x="7397" y="9949"/>
                  </a:cubicBezTo>
                  <a:cubicBezTo>
                    <a:pt x="4666" y="13091"/>
                    <a:pt x="1686" y="16364"/>
                    <a:pt x="569" y="18327"/>
                  </a:cubicBezTo>
                  <a:cubicBezTo>
                    <a:pt x="-548" y="20291"/>
                    <a:pt x="197" y="20945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418499" y="161924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2100999" y="1174749"/>
              <a:ext cx="304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7200"/>
                    <a:pt x="7800" y="14400"/>
                    <a:pt x="11400" y="18000"/>
                  </a:cubicBezTo>
                  <a:cubicBezTo>
                    <a:pt x="15000" y="21600"/>
                    <a:pt x="18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359232" y="1111755"/>
              <a:ext cx="127924" cy="1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34" fill="norm" stroke="1" extrusionOk="0">
                  <a:moveTo>
                    <a:pt x="3484" y="765"/>
                  </a:moveTo>
                  <a:cubicBezTo>
                    <a:pt x="1742" y="488"/>
                    <a:pt x="0" y="211"/>
                    <a:pt x="0" y="72"/>
                  </a:cubicBezTo>
                  <a:cubicBezTo>
                    <a:pt x="0" y="-66"/>
                    <a:pt x="1742" y="-66"/>
                    <a:pt x="5052" y="626"/>
                  </a:cubicBezTo>
                  <a:cubicBezTo>
                    <a:pt x="8361" y="1319"/>
                    <a:pt x="13239" y="2703"/>
                    <a:pt x="16548" y="4088"/>
                  </a:cubicBezTo>
                  <a:cubicBezTo>
                    <a:pt x="19858" y="5472"/>
                    <a:pt x="21600" y="6857"/>
                    <a:pt x="20903" y="9072"/>
                  </a:cubicBezTo>
                  <a:cubicBezTo>
                    <a:pt x="20206" y="11288"/>
                    <a:pt x="17071" y="14334"/>
                    <a:pt x="14981" y="16549"/>
                  </a:cubicBezTo>
                  <a:cubicBezTo>
                    <a:pt x="12890" y="18765"/>
                    <a:pt x="11845" y="20149"/>
                    <a:pt x="108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2589949" y="1250949"/>
              <a:ext cx="138876" cy="40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53" fill="norm" stroke="1" extrusionOk="0">
                  <a:moveTo>
                    <a:pt x="0" y="0"/>
                  </a:moveTo>
                  <a:cubicBezTo>
                    <a:pt x="1588" y="0"/>
                    <a:pt x="3176" y="0"/>
                    <a:pt x="5082" y="616"/>
                  </a:cubicBezTo>
                  <a:cubicBezTo>
                    <a:pt x="6988" y="1231"/>
                    <a:pt x="9212" y="2462"/>
                    <a:pt x="12229" y="4812"/>
                  </a:cubicBezTo>
                  <a:cubicBezTo>
                    <a:pt x="15247" y="7163"/>
                    <a:pt x="19059" y="10632"/>
                    <a:pt x="20329" y="13486"/>
                  </a:cubicBezTo>
                  <a:cubicBezTo>
                    <a:pt x="21600" y="16340"/>
                    <a:pt x="20329" y="18578"/>
                    <a:pt x="18424" y="19865"/>
                  </a:cubicBezTo>
                  <a:cubicBezTo>
                    <a:pt x="16518" y="21152"/>
                    <a:pt x="13976" y="21488"/>
                    <a:pt x="11912" y="21544"/>
                  </a:cubicBezTo>
                  <a:cubicBezTo>
                    <a:pt x="9847" y="21600"/>
                    <a:pt x="8259" y="21376"/>
                    <a:pt x="8259" y="21040"/>
                  </a:cubicBezTo>
                  <a:cubicBezTo>
                    <a:pt x="8259" y="20705"/>
                    <a:pt x="9847" y="20257"/>
                    <a:pt x="11435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977299" y="149859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824899" y="1638299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519964" y="1232851"/>
              <a:ext cx="117736" cy="41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364" fill="norm" stroke="1" extrusionOk="0">
                  <a:moveTo>
                    <a:pt x="20715" y="942"/>
                  </a:moveTo>
                  <a:cubicBezTo>
                    <a:pt x="19598" y="501"/>
                    <a:pt x="18481" y="60"/>
                    <a:pt x="16991" y="5"/>
                  </a:cubicBezTo>
                  <a:cubicBezTo>
                    <a:pt x="15501" y="-50"/>
                    <a:pt x="13639" y="281"/>
                    <a:pt x="10846" y="1989"/>
                  </a:cubicBezTo>
                  <a:cubicBezTo>
                    <a:pt x="8053" y="3697"/>
                    <a:pt x="4329" y="6783"/>
                    <a:pt x="2094" y="9758"/>
                  </a:cubicBezTo>
                  <a:cubicBezTo>
                    <a:pt x="-140" y="12734"/>
                    <a:pt x="-885" y="15599"/>
                    <a:pt x="1349" y="17583"/>
                  </a:cubicBezTo>
                  <a:cubicBezTo>
                    <a:pt x="3584" y="19566"/>
                    <a:pt x="8798" y="20668"/>
                    <a:pt x="12336" y="21109"/>
                  </a:cubicBezTo>
                  <a:cubicBezTo>
                    <a:pt x="15874" y="21550"/>
                    <a:pt x="17736" y="21330"/>
                    <a:pt x="19598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758349" y="1301750"/>
              <a:ext cx="952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3600"/>
                    <a:pt x="3840" y="7200"/>
                    <a:pt x="7440" y="10800"/>
                  </a:cubicBezTo>
                  <a:cubicBezTo>
                    <a:pt x="11040" y="14400"/>
                    <a:pt x="163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828199" y="1365249"/>
              <a:ext cx="101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260"/>
                    <a:pt x="13500" y="6521"/>
                    <a:pt x="9900" y="10121"/>
                  </a:cubicBezTo>
                  <a:cubicBezTo>
                    <a:pt x="6300" y="13721"/>
                    <a:pt x="3150" y="17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955199" y="1604809"/>
              <a:ext cx="88901" cy="15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991"/>
                  </a:moveTo>
                  <a:cubicBezTo>
                    <a:pt x="1543" y="824"/>
                    <a:pt x="3086" y="-344"/>
                    <a:pt x="5143" y="94"/>
                  </a:cubicBezTo>
                  <a:cubicBezTo>
                    <a:pt x="7200" y="532"/>
                    <a:pt x="9771" y="2575"/>
                    <a:pt x="10286" y="5056"/>
                  </a:cubicBezTo>
                  <a:cubicBezTo>
                    <a:pt x="10800" y="7537"/>
                    <a:pt x="9257" y="10456"/>
                    <a:pt x="7714" y="12499"/>
                  </a:cubicBezTo>
                  <a:cubicBezTo>
                    <a:pt x="6171" y="14542"/>
                    <a:pt x="4629" y="15710"/>
                    <a:pt x="3086" y="17024"/>
                  </a:cubicBezTo>
                  <a:cubicBezTo>
                    <a:pt x="1543" y="18337"/>
                    <a:pt x="0" y="19797"/>
                    <a:pt x="1029" y="20526"/>
                  </a:cubicBezTo>
                  <a:cubicBezTo>
                    <a:pt x="2057" y="21256"/>
                    <a:pt x="5657" y="21256"/>
                    <a:pt x="9514" y="20672"/>
                  </a:cubicBezTo>
                  <a:cubicBezTo>
                    <a:pt x="13371" y="20088"/>
                    <a:pt x="17486" y="18921"/>
                    <a:pt x="21600" y="17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094899" y="17462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444149" y="1403349"/>
              <a:ext cx="158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360"/>
                    <a:pt x="6912" y="6720"/>
                    <a:pt x="9936" y="10000"/>
                  </a:cubicBezTo>
                  <a:cubicBezTo>
                    <a:pt x="12960" y="13280"/>
                    <a:pt x="15552" y="16480"/>
                    <a:pt x="17424" y="18400"/>
                  </a:cubicBezTo>
                  <a:cubicBezTo>
                    <a:pt x="19296" y="20320"/>
                    <a:pt x="20448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475899" y="1352550"/>
              <a:ext cx="2222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1" y="1719"/>
                    <a:pt x="16663" y="3439"/>
                    <a:pt x="13989" y="6179"/>
                  </a:cubicBezTo>
                  <a:cubicBezTo>
                    <a:pt x="11314" y="8919"/>
                    <a:pt x="8434" y="12681"/>
                    <a:pt x="6069" y="15421"/>
                  </a:cubicBezTo>
                  <a:cubicBezTo>
                    <a:pt x="3703" y="18161"/>
                    <a:pt x="1851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680808" y="1667372"/>
              <a:ext cx="144342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923" fill="norm" stroke="1" extrusionOk="0">
                  <a:moveTo>
                    <a:pt x="1625" y="471"/>
                  </a:moveTo>
                  <a:cubicBezTo>
                    <a:pt x="3190" y="98"/>
                    <a:pt x="4756" y="-274"/>
                    <a:pt x="6008" y="285"/>
                  </a:cubicBezTo>
                  <a:cubicBezTo>
                    <a:pt x="7260" y="843"/>
                    <a:pt x="8199" y="2333"/>
                    <a:pt x="8356" y="4009"/>
                  </a:cubicBezTo>
                  <a:cubicBezTo>
                    <a:pt x="8512" y="5685"/>
                    <a:pt x="7886" y="7547"/>
                    <a:pt x="6634" y="9409"/>
                  </a:cubicBezTo>
                  <a:cubicBezTo>
                    <a:pt x="5382" y="11271"/>
                    <a:pt x="3504" y="13133"/>
                    <a:pt x="2095" y="14995"/>
                  </a:cubicBezTo>
                  <a:cubicBezTo>
                    <a:pt x="686" y="16857"/>
                    <a:pt x="-253" y="18719"/>
                    <a:pt x="60" y="19836"/>
                  </a:cubicBezTo>
                  <a:cubicBezTo>
                    <a:pt x="373" y="20954"/>
                    <a:pt x="1938" y="21326"/>
                    <a:pt x="5695" y="20395"/>
                  </a:cubicBezTo>
                  <a:cubicBezTo>
                    <a:pt x="9451" y="19464"/>
                    <a:pt x="15399" y="17229"/>
                    <a:pt x="21347" y="14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323499" y="1238249"/>
              <a:ext cx="349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65" y="0"/>
                    <a:pt x="7331" y="0"/>
                    <a:pt x="10931" y="3600"/>
                  </a:cubicBezTo>
                  <a:cubicBezTo>
                    <a:pt x="14531" y="7200"/>
                    <a:pt x="180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02899" y="1181100"/>
              <a:ext cx="12846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0" y="0"/>
                  </a:moveTo>
                  <a:cubicBezTo>
                    <a:pt x="6514" y="1800"/>
                    <a:pt x="13029" y="3600"/>
                    <a:pt x="16800" y="5513"/>
                  </a:cubicBezTo>
                  <a:cubicBezTo>
                    <a:pt x="20571" y="7425"/>
                    <a:pt x="21600" y="9450"/>
                    <a:pt x="20229" y="12150"/>
                  </a:cubicBezTo>
                  <a:cubicBezTo>
                    <a:pt x="18857" y="14850"/>
                    <a:pt x="15086" y="18225"/>
                    <a:pt x="1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825149" y="1244599"/>
              <a:ext cx="244529" cy="50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83" fill="norm" stroke="1" extrusionOk="0">
                  <a:moveTo>
                    <a:pt x="13407" y="0"/>
                  </a:moveTo>
                  <a:cubicBezTo>
                    <a:pt x="15083" y="452"/>
                    <a:pt x="16759" y="904"/>
                    <a:pt x="18341" y="2576"/>
                  </a:cubicBezTo>
                  <a:cubicBezTo>
                    <a:pt x="19924" y="4248"/>
                    <a:pt x="21414" y="7140"/>
                    <a:pt x="21507" y="9851"/>
                  </a:cubicBezTo>
                  <a:cubicBezTo>
                    <a:pt x="21600" y="12562"/>
                    <a:pt x="20297" y="15093"/>
                    <a:pt x="17317" y="17036"/>
                  </a:cubicBezTo>
                  <a:cubicBezTo>
                    <a:pt x="14338" y="18979"/>
                    <a:pt x="9683" y="20335"/>
                    <a:pt x="6517" y="20967"/>
                  </a:cubicBezTo>
                  <a:cubicBezTo>
                    <a:pt x="3352" y="21600"/>
                    <a:pt x="1676" y="21510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390299" y="1752600"/>
              <a:ext cx="31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434749" y="1746249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974499" y="1701799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552349" y="1657350"/>
              <a:ext cx="50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793649" y="1739900"/>
              <a:ext cx="82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438354" y="1298986"/>
              <a:ext cx="157659" cy="4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525" fill="norm" stroke="1" extrusionOk="0">
                  <a:moveTo>
                    <a:pt x="20330" y="2409"/>
                  </a:moveTo>
                  <a:cubicBezTo>
                    <a:pt x="20607" y="1869"/>
                    <a:pt x="20884" y="1329"/>
                    <a:pt x="20192" y="897"/>
                  </a:cubicBezTo>
                  <a:cubicBezTo>
                    <a:pt x="19499" y="465"/>
                    <a:pt x="17838" y="141"/>
                    <a:pt x="16038" y="33"/>
                  </a:cubicBezTo>
                  <a:cubicBezTo>
                    <a:pt x="14238" y="-75"/>
                    <a:pt x="12299" y="33"/>
                    <a:pt x="9946" y="1113"/>
                  </a:cubicBezTo>
                  <a:cubicBezTo>
                    <a:pt x="7592" y="2193"/>
                    <a:pt x="4822" y="4245"/>
                    <a:pt x="2746" y="7215"/>
                  </a:cubicBezTo>
                  <a:cubicBezTo>
                    <a:pt x="669" y="10185"/>
                    <a:pt x="-716" y="14073"/>
                    <a:pt x="392" y="16611"/>
                  </a:cubicBezTo>
                  <a:cubicBezTo>
                    <a:pt x="1499" y="19149"/>
                    <a:pt x="5099" y="20337"/>
                    <a:pt x="869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695349" y="1333500"/>
              <a:ext cx="152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449"/>
                    <a:pt x="8400" y="10897"/>
                    <a:pt x="12000" y="14497"/>
                  </a:cubicBezTo>
                  <a:cubicBezTo>
                    <a:pt x="15600" y="18097"/>
                    <a:pt x="186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803299" y="1390649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6338" y="1087"/>
                  </a:cubicBezTo>
                  <a:cubicBezTo>
                    <a:pt x="14400" y="2174"/>
                    <a:pt x="12185" y="4347"/>
                    <a:pt x="9415" y="7132"/>
                  </a:cubicBezTo>
                  <a:cubicBezTo>
                    <a:pt x="6646" y="9917"/>
                    <a:pt x="3323" y="13313"/>
                    <a:pt x="1662" y="15826"/>
                  </a:cubicBezTo>
                  <a:cubicBezTo>
                    <a:pt x="0" y="18340"/>
                    <a:pt x="0" y="199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7908302" y="1671935"/>
              <a:ext cx="116542" cy="11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62" fill="norm" stroke="1" extrusionOk="0">
                  <a:moveTo>
                    <a:pt x="3938" y="4209"/>
                  </a:moveTo>
                  <a:cubicBezTo>
                    <a:pt x="2802" y="7999"/>
                    <a:pt x="1665" y="11788"/>
                    <a:pt x="907" y="14630"/>
                  </a:cubicBezTo>
                  <a:cubicBezTo>
                    <a:pt x="149" y="17473"/>
                    <a:pt x="-230" y="19367"/>
                    <a:pt x="149" y="19367"/>
                  </a:cubicBezTo>
                  <a:cubicBezTo>
                    <a:pt x="528" y="19367"/>
                    <a:pt x="1665" y="17473"/>
                    <a:pt x="3181" y="14630"/>
                  </a:cubicBezTo>
                  <a:cubicBezTo>
                    <a:pt x="4696" y="11788"/>
                    <a:pt x="6591" y="7999"/>
                    <a:pt x="8486" y="4967"/>
                  </a:cubicBezTo>
                  <a:cubicBezTo>
                    <a:pt x="10381" y="1936"/>
                    <a:pt x="12275" y="-338"/>
                    <a:pt x="14549" y="41"/>
                  </a:cubicBezTo>
                  <a:cubicBezTo>
                    <a:pt x="16823" y="420"/>
                    <a:pt x="19475" y="3451"/>
                    <a:pt x="20423" y="7430"/>
                  </a:cubicBezTo>
                  <a:cubicBezTo>
                    <a:pt x="21370" y="11409"/>
                    <a:pt x="20612" y="16336"/>
                    <a:pt x="19854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076349" y="1790700"/>
              <a:ext cx="38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419249" y="1403349"/>
              <a:ext cx="133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136"/>
                    <a:pt x="8914" y="8272"/>
                    <a:pt x="12514" y="11872"/>
                  </a:cubicBezTo>
                  <a:cubicBezTo>
                    <a:pt x="16114" y="15472"/>
                    <a:pt x="18857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379427" y="1376458"/>
              <a:ext cx="211273" cy="4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14" fill="norm" stroke="1" extrusionOk="0">
                  <a:moveTo>
                    <a:pt x="21346" y="1372"/>
                  </a:moveTo>
                  <a:cubicBezTo>
                    <a:pt x="21346" y="616"/>
                    <a:pt x="21346" y="-140"/>
                    <a:pt x="20811" y="22"/>
                  </a:cubicBezTo>
                  <a:cubicBezTo>
                    <a:pt x="20277" y="184"/>
                    <a:pt x="19207" y="1264"/>
                    <a:pt x="16962" y="3640"/>
                  </a:cubicBezTo>
                  <a:cubicBezTo>
                    <a:pt x="14716" y="6016"/>
                    <a:pt x="11295" y="9688"/>
                    <a:pt x="8514" y="12550"/>
                  </a:cubicBezTo>
                  <a:cubicBezTo>
                    <a:pt x="5734" y="15412"/>
                    <a:pt x="3596" y="17464"/>
                    <a:pt x="2098" y="18868"/>
                  </a:cubicBezTo>
                  <a:cubicBezTo>
                    <a:pt x="601" y="20272"/>
                    <a:pt x="-254" y="21028"/>
                    <a:pt x="67" y="21244"/>
                  </a:cubicBezTo>
                  <a:cubicBezTo>
                    <a:pt x="388" y="21460"/>
                    <a:pt x="1885" y="21136"/>
                    <a:pt x="3382" y="20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587030" y="1676399"/>
              <a:ext cx="10527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4545" y="0"/>
                  </a:moveTo>
                  <a:cubicBezTo>
                    <a:pt x="2004" y="4985"/>
                    <a:pt x="-537" y="9969"/>
                    <a:pt x="98" y="10385"/>
                  </a:cubicBezTo>
                  <a:cubicBezTo>
                    <a:pt x="734" y="10800"/>
                    <a:pt x="4545" y="6646"/>
                    <a:pt x="7722" y="4154"/>
                  </a:cubicBezTo>
                  <a:cubicBezTo>
                    <a:pt x="10898" y="1662"/>
                    <a:pt x="13439" y="831"/>
                    <a:pt x="15557" y="1523"/>
                  </a:cubicBezTo>
                  <a:cubicBezTo>
                    <a:pt x="17675" y="2215"/>
                    <a:pt x="19369" y="4431"/>
                    <a:pt x="20216" y="8031"/>
                  </a:cubicBezTo>
                  <a:cubicBezTo>
                    <a:pt x="21063" y="11631"/>
                    <a:pt x="21063" y="16615"/>
                    <a:pt x="2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8336699" y="1215180"/>
              <a:ext cx="3492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618" y="2735"/>
                    <a:pt x="5236" y="-1585"/>
                    <a:pt x="8836" y="575"/>
                  </a:cubicBezTo>
                  <a:cubicBezTo>
                    <a:pt x="12436" y="2735"/>
                    <a:pt x="1701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8641499" y="1181100"/>
              <a:ext cx="6644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5891" y="0"/>
                  </a:moveTo>
                  <a:cubicBezTo>
                    <a:pt x="12436" y="4114"/>
                    <a:pt x="18982" y="8229"/>
                    <a:pt x="20291" y="11829"/>
                  </a:cubicBezTo>
                  <a:cubicBezTo>
                    <a:pt x="21600" y="15429"/>
                    <a:pt x="17673" y="18514"/>
                    <a:pt x="13418" y="20057"/>
                  </a:cubicBezTo>
                  <a:cubicBezTo>
                    <a:pt x="9164" y="21600"/>
                    <a:pt x="458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863749" y="1365249"/>
              <a:ext cx="7986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4985" y="1168"/>
                    <a:pt x="9969" y="2335"/>
                    <a:pt x="14123" y="4573"/>
                  </a:cubicBezTo>
                  <a:cubicBezTo>
                    <a:pt x="18277" y="6811"/>
                    <a:pt x="21600" y="10119"/>
                    <a:pt x="20769" y="12989"/>
                  </a:cubicBezTo>
                  <a:cubicBezTo>
                    <a:pt x="19938" y="15859"/>
                    <a:pt x="14954" y="18292"/>
                    <a:pt x="10800" y="19654"/>
                  </a:cubicBezTo>
                  <a:cubicBezTo>
                    <a:pt x="6646" y="21016"/>
                    <a:pt x="3323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009799" y="1250133"/>
              <a:ext cx="202021" cy="69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94" fill="norm" stroke="1" extrusionOk="0">
                  <a:moveTo>
                    <a:pt x="11357" y="1010"/>
                  </a:moveTo>
                  <a:cubicBezTo>
                    <a:pt x="11579" y="682"/>
                    <a:pt x="11802" y="354"/>
                    <a:pt x="12693" y="157"/>
                  </a:cubicBezTo>
                  <a:cubicBezTo>
                    <a:pt x="13584" y="-40"/>
                    <a:pt x="15142" y="-106"/>
                    <a:pt x="16924" y="288"/>
                  </a:cubicBezTo>
                  <a:cubicBezTo>
                    <a:pt x="18705" y="682"/>
                    <a:pt x="20709" y="1535"/>
                    <a:pt x="21155" y="2816"/>
                  </a:cubicBezTo>
                  <a:cubicBezTo>
                    <a:pt x="21600" y="4096"/>
                    <a:pt x="20487" y="5803"/>
                    <a:pt x="18816" y="7116"/>
                  </a:cubicBezTo>
                  <a:cubicBezTo>
                    <a:pt x="17146" y="8429"/>
                    <a:pt x="14920" y="9348"/>
                    <a:pt x="13472" y="9939"/>
                  </a:cubicBezTo>
                  <a:cubicBezTo>
                    <a:pt x="12025" y="10530"/>
                    <a:pt x="11357" y="10792"/>
                    <a:pt x="11134" y="11285"/>
                  </a:cubicBezTo>
                  <a:cubicBezTo>
                    <a:pt x="10911" y="11777"/>
                    <a:pt x="11134" y="12499"/>
                    <a:pt x="12025" y="13484"/>
                  </a:cubicBezTo>
                  <a:cubicBezTo>
                    <a:pt x="12915" y="14469"/>
                    <a:pt x="14474" y="15716"/>
                    <a:pt x="14808" y="16997"/>
                  </a:cubicBezTo>
                  <a:cubicBezTo>
                    <a:pt x="15142" y="18277"/>
                    <a:pt x="14252" y="19590"/>
                    <a:pt x="11579" y="20345"/>
                  </a:cubicBezTo>
                  <a:cubicBezTo>
                    <a:pt x="8907" y="21100"/>
                    <a:pt x="4454" y="21297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361349" y="1809750"/>
              <a:ext cx="317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38"/>
                    <a:pt x="14400" y="7875"/>
                    <a:pt x="18000" y="11475"/>
                  </a:cubicBezTo>
                  <a:cubicBezTo>
                    <a:pt x="21600" y="15075"/>
                    <a:pt x="21600" y="18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310549" y="21272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399449" y="2165349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6171"/>
                    <a:pt x="11435" y="12343"/>
                    <a:pt x="7835" y="15943"/>
                  </a:cubicBezTo>
                  <a:cubicBezTo>
                    <a:pt x="4235" y="19543"/>
                    <a:pt x="2118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861815" y="2725602"/>
              <a:ext cx="118535" cy="44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1147"/>
                  </a:moveTo>
                  <a:cubicBezTo>
                    <a:pt x="20443" y="741"/>
                    <a:pt x="19286" y="336"/>
                    <a:pt x="17743" y="133"/>
                  </a:cubicBezTo>
                  <a:cubicBezTo>
                    <a:pt x="16200" y="-70"/>
                    <a:pt x="14271" y="-70"/>
                    <a:pt x="11764" y="336"/>
                  </a:cubicBezTo>
                  <a:cubicBezTo>
                    <a:pt x="9257" y="741"/>
                    <a:pt x="6171" y="1553"/>
                    <a:pt x="4629" y="2212"/>
                  </a:cubicBezTo>
                  <a:cubicBezTo>
                    <a:pt x="3086" y="2871"/>
                    <a:pt x="3086" y="3378"/>
                    <a:pt x="4821" y="4037"/>
                  </a:cubicBezTo>
                  <a:cubicBezTo>
                    <a:pt x="6557" y="4696"/>
                    <a:pt x="10029" y="5507"/>
                    <a:pt x="11764" y="6471"/>
                  </a:cubicBezTo>
                  <a:cubicBezTo>
                    <a:pt x="13500" y="7434"/>
                    <a:pt x="13500" y="8550"/>
                    <a:pt x="12921" y="9310"/>
                  </a:cubicBezTo>
                  <a:cubicBezTo>
                    <a:pt x="12343" y="10071"/>
                    <a:pt x="11186" y="10476"/>
                    <a:pt x="8871" y="10781"/>
                  </a:cubicBezTo>
                  <a:cubicBezTo>
                    <a:pt x="6557" y="11085"/>
                    <a:pt x="3086" y="11288"/>
                    <a:pt x="2314" y="11338"/>
                  </a:cubicBezTo>
                  <a:cubicBezTo>
                    <a:pt x="1543" y="11389"/>
                    <a:pt x="3471" y="11288"/>
                    <a:pt x="5207" y="11389"/>
                  </a:cubicBezTo>
                  <a:cubicBezTo>
                    <a:pt x="6943" y="11491"/>
                    <a:pt x="8486" y="11795"/>
                    <a:pt x="9064" y="12200"/>
                  </a:cubicBezTo>
                  <a:cubicBezTo>
                    <a:pt x="9643" y="12606"/>
                    <a:pt x="9257" y="13113"/>
                    <a:pt x="7714" y="14076"/>
                  </a:cubicBezTo>
                  <a:cubicBezTo>
                    <a:pt x="6171" y="15040"/>
                    <a:pt x="3471" y="16460"/>
                    <a:pt x="1929" y="17524"/>
                  </a:cubicBezTo>
                  <a:cubicBezTo>
                    <a:pt x="386" y="18589"/>
                    <a:pt x="0" y="19299"/>
                    <a:pt x="0" y="19907"/>
                  </a:cubicBezTo>
                  <a:cubicBezTo>
                    <a:pt x="0" y="20516"/>
                    <a:pt x="386" y="21023"/>
                    <a:pt x="2700" y="21276"/>
                  </a:cubicBezTo>
                  <a:cubicBezTo>
                    <a:pt x="5014" y="21530"/>
                    <a:pt x="9257" y="21530"/>
                    <a:pt x="135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107349" y="2851150"/>
              <a:ext cx="1333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771"/>
                    <a:pt x="8914" y="7543"/>
                    <a:pt x="12171" y="10543"/>
                  </a:cubicBezTo>
                  <a:cubicBezTo>
                    <a:pt x="15429" y="13543"/>
                    <a:pt x="17486" y="15771"/>
                    <a:pt x="18686" y="17400"/>
                  </a:cubicBezTo>
                  <a:cubicBezTo>
                    <a:pt x="19886" y="19029"/>
                    <a:pt x="20229" y="20057"/>
                    <a:pt x="20571" y="20657"/>
                  </a:cubicBezTo>
                  <a:cubicBezTo>
                    <a:pt x="20914" y="21257"/>
                    <a:pt x="21257" y="21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107712" y="2854552"/>
              <a:ext cx="139338" cy="28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43" fill="norm" stroke="1" extrusionOk="0">
                  <a:moveTo>
                    <a:pt x="21222" y="1663"/>
                  </a:moveTo>
                  <a:cubicBezTo>
                    <a:pt x="21222" y="703"/>
                    <a:pt x="21222" y="-257"/>
                    <a:pt x="20255" y="63"/>
                  </a:cubicBezTo>
                  <a:cubicBezTo>
                    <a:pt x="19288" y="383"/>
                    <a:pt x="17353" y="1983"/>
                    <a:pt x="14613" y="4383"/>
                  </a:cubicBezTo>
                  <a:cubicBezTo>
                    <a:pt x="11873" y="6783"/>
                    <a:pt x="8326" y="9983"/>
                    <a:pt x="5586" y="12543"/>
                  </a:cubicBezTo>
                  <a:cubicBezTo>
                    <a:pt x="2846" y="15103"/>
                    <a:pt x="912" y="17023"/>
                    <a:pt x="267" y="18383"/>
                  </a:cubicBezTo>
                  <a:cubicBezTo>
                    <a:pt x="-378" y="19743"/>
                    <a:pt x="267" y="20543"/>
                    <a:pt x="91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310549" y="30797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361349" y="27368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2488349" y="3149600"/>
              <a:ext cx="69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927"/>
                    <a:pt x="9818" y="7855"/>
                    <a:pt x="6218" y="11455"/>
                  </a:cubicBezTo>
                  <a:cubicBezTo>
                    <a:pt x="2618" y="15055"/>
                    <a:pt x="1309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799499" y="2870199"/>
              <a:ext cx="107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114"/>
                    <a:pt x="10165" y="8229"/>
                    <a:pt x="13765" y="11829"/>
                  </a:cubicBezTo>
                  <a:cubicBezTo>
                    <a:pt x="17365" y="15429"/>
                    <a:pt x="19482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786799" y="2852851"/>
              <a:ext cx="171451" cy="3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668"/>
                  </a:moveTo>
                  <a:cubicBezTo>
                    <a:pt x="20533" y="283"/>
                    <a:pt x="19467" y="-103"/>
                    <a:pt x="18400" y="26"/>
                  </a:cubicBezTo>
                  <a:cubicBezTo>
                    <a:pt x="17333" y="154"/>
                    <a:pt x="16267" y="797"/>
                    <a:pt x="14000" y="2854"/>
                  </a:cubicBezTo>
                  <a:cubicBezTo>
                    <a:pt x="11733" y="4911"/>
                    <a:pt x="8267" y="8383"/>
                    <a:pt x="5733" y="11726"/>
                  </a:cubicBezTo>
                  <a:cubicBezTo>
                    <a:pt x="3200" y="15068"/>
                    <a:pt x="1600" y="18283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977299" y="31115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3034449" y="27495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080"/>
                    <a:pt x="5143" y="2160"/>
                    <a:pt x="6686" y="3600"/>
                  </a:cubicBezTo>
                  <a:cubicBezTo>
                    <a:pt x="8229" y="5040"/>
                    <a:pt x="8743" y="6840"/>
                    <a:pt x="7457" y="9180"/>
                  </a:cubicBezTo>
                  <a:cubicBezTo>
                    <a:pt x="6171" y="11520"/>
                    <a:pt x="3086" y="14400"/>
                    <a:pt x="3343" y="16020"/>
                  </a:cubicBezTo>
                  <a:cubicBezTo>
                    <a:pt x="3600" y="17640"/>
                    <a:pt x="7200" y="18000"/>
                    <a:pt x="10800" y="18720"/>
                  </a:cubicBezTo>
                  <a:cubicBezTo>
                    <a:pt x="14400" y="19440"/>
                    <a:pt x="180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180499" y="3187700"/>
              <a:ext cx="69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428149" y="32004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669449" y="3177893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4145699" y="3225800"/>
              <a:ext cx="57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500"/>
                    <a:pt x="18400" y="9000"/>
                    <a:pt x="14800" y="12600"/>
                  </a:cubicBezTo>
                  <a:cubicBezTo>
                    <a:pt x="11200" y="16200"/>
                    <a:pt x="5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4577499" y="2927350"/>
              <a:ext cx="139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"/>
                  </a:moveTo>
                  <a:cubicBezTo>
                    <a:pt x="327" y="900"/>
                    <a:pt x="655" y="0"/>
                    <a:pt x="1800" y="0"/>
                  </a:cubicBezTo>
                  <a:cubicBezTo>
                    <a:pt x="2945" y="0"/>
                    <a:pt x="4909" y="900"/>
                    <a:pt x="7855" y="3300"/>
                  </a:cubicBezTo>
                  <a:cubicBezTo>
                    <a:pt x="10800" y="5700"/>
                    <a:pt x="14727" y="9600"/>
                    <a:pt x="17182" y="12900"/>
                  </a:cubicBezTo>
                  <a:cubicBezTo>
                    <a:pt x="19636" y="16200"/>
                    <a:pt x="20618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596549" y="2903694"/>
              <a:ext cx="190501" cy="34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490"/>
                  </a:moveTo>
                  <a:cubicBezTo>
                    <a:pt x="21120" y="823"/>
                    <a:pt x="20640" y="157"/>
                    <a:pt x="19920" y="23"/>
                  </a:cubicBezTo>
                  <a:cubicBezTo>
                    <a:pt x="19200" y="-110"/>
                    <a:pt x="18240" y="290"/>
                    <a:pt x="16320" y="2157"/>
                  </a:cubicBezTo>
                  <a:cubicBezTo>
                    <a:pt x="14400" y="4023"/>
                    <a:pt x="11520" y="7357"/>
                    <a:pt x="8640" y="10823"/>
                  </a:cubicBezTo>
                  <a:cubicBezTo>
                    <a:pt x="5760" y="14290"/>
                    <a:pt x="2880" y="17890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806099" y="32004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901349" y="26733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892920" y="2694108"/>
              <a:ext cx="84630" cy="14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47" fill="norm" stroke="1" extrusionOk="0">
                  <a:moveTo>
                    <a:pt x="17903" y="3504"/>
                  </a:moveTo>
                  <a:cubicBezTo>
                    <a:pt x="18957" y="1938"/>
                    <a:pt x="20010" y="373"/>
                    <a:pt x="19220" y="60"/>
                  </a:cubicBezTo>
                  <a:cubicBezTo>
                    <a:pt x="18430" y="-253"/>
                    <a:pt x="15796" y="686"/>
                    <a:pt x="12371" y="2095"/>
                  </a:cubicBezTo>
                  <a:cubicBezTo>
                    <a:pt x="8947" y="3504"/>
                    <a:pt x="4732" y="5382"/>
                    <a:pt x="2362" y="7417"/>
                  </a:cubicBezTo>
                  <a:cubicBezTo>
                    <a:pt x="-9" y="9451"/>
                    <a:pt x="-536" y="11643"/>
                    <a:pt x="518" y="12895"/>
                  </a:cubicBezTo>
                  <a:cubicBezTo>
                    <a:pt x="1571" y="14147"/>
                    <a:pt x="4205" y="14460"/>
                    <a:pt x="7893" y="15712"/>
                  </a:cubicBezTo>
                  <a:cubicBezTo>
                    <a:pt x="11581" y="16964"/>
                    <a:pt x="16323" y="19156"/>
                    <a:pt x="21064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034699" y="2836247"/>
              <a:ext cx="110484" cy="4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09" fill="norm" stroke="1" extrusionOk="0">
                  <a:moveTo>
                    <a:pt x="12000" y="1241"/>
                  </a:moveTo>
                  <a:cubicBezTo>
                    <a:pt x="12400" y="765"/>
                    <a:pt x="12800" y="290"/>
                    <a:pt x="14000" y="99"/>
                  </a:cubicBezTo>
                  <a:cubicBezTo>
                    <a:pt x="15200" y="-91"/>
                    <a:pt x="17200" y="4"/>
                    <a:pt x="18600" y="290"/>
                  </a:cubicBezTo>
                  <a:cubicBezTo>
                    <a:pt x="20000" y="575"/>
                    <a:pt x="20800" y="1051"/>
                    <a:pt x="20400" y="2098"/>
                  </a:cubicBezTo>
                  <a:cubicBezTo>
                    <a:pt x="20000" y="3144"/>
                    <a:pt x="18400" y="4762"/>
                    <a:pt x="16600" y="6427"/>
                  </a:cubicBezTo>
                  <a:cubicBezTo>
                    <a:pt x="14800" y="8092"/>
                    <a:pt x="12800" y="9805"/>
                    <a:pt x="13200" y="11185"/>
                  </a:cubicBezTo>
                  <a:cubicBezTo>
                    <a:pt x="13600" y="12565"/>
                    <a:pt x="16400" y="13611"/>
                    <a:pt x="18400" y="14705"/>
                  </a:cubicBezTo>
                  <a:cubicBezTo>
                    <a:pt x="20400" y="15800"/>
                    <a:pt x="21600" y="16942"/>
                    <a:pt x="20400" y="18083"/>
                  </a:cubicBezTo>
                  <a:cubicBezTo>
                    <a:pt x="19200" y="19225"/>
                    <a:pt x="15600" y="20367"/>
                    <a:pt x="11800" y="20938"/>
                  </a:cubicBezTo>
                  <a:cubicBezTo>
                    <a:pt x="8000" y="21509"/>
                    <a:pt x="4000" y="21509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766288" y="2466425"/>
              <a:ext cx="337658" cy="43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24" fill="norm" stroke="1" extrusionOk="0">
                  <a:moveTo>
                    <a:pt x="12908" y="5453"/>
                  </a:moveTo>
                  <a:cubicBezTo>
                    <a:pt x="12641" y="4316"/>
                    <a:pt x="12374" y="3179"/>
                    <a:pt x="11908" y="2507"/>
                  </a:cubicBezTo>
                  <a:cubicBezTo>
                    <a:pt x="11441" y="1836"/>
                    <a:pt x="10774" y="1629"/>
                    <a:pt x="9841" y="1784"/>
                  </a:cubicBezTo>
                  <a:cubicBezTo>
                    <a:pt x="8908" y="1939"/>
                    <a:pt x="7708" y="2456"/>
                    <a:pt x="6174" y="4109"/>
                  </a:cubicBezTo>
                  <a:cubicBezTo>
                    <a:pt x="4641" y="5763"/>
                    <a:pt x="2774" y="8553"/>
                    <a:pt x="1574" y="11034"/>
                  </a:cubicBezTo>
                  <a:cubicBezTo>
                    <a:pt x="374" y="13514"/>
                    <a:pt x="-159" y="15684"/>
                    <a:pt x="41" y="17235"/>
                  </a:cubicBezTo>
                  <a:cubicBezTo>
                    <a:pt x="241" y="18785"/>
                    <a:pt x="1174" y="19715"/>
                    <a:pt x="3174" y="20387"/>
                  </a:cubicBezTo>
                  <a:cubicBezTo>
                    <a:pt x="5174" y="21059"/>
                    <a:pt x="8241" y="21472"/>
                    <a:pt x="11108" y="21059"/>
                  </a:cubicBezTo>
                  <a:cubicBezTo>
                    <a:pt x="13974" y="20645"/>
                    <a:pt x="16641" y="19405"/>
                    <a:pt x="18374" y="17545"/>
                  </a:cubicBezTo>
                  <a:cubicBezTo>
                    <a:pt x="20108" y="15684"/>
                    <a:pt x="20908" y="13204"/>
                    <a:pt x="21174" y="10724"/>
                  </a:cubicBezTo>
                  <a:cubicBezTo>
                    <a:pt x="21441" y="8243"/>
                    <a:pt x="21174" y="5763"/>
                    <a:pt x="20041" y="3954"/>
                  </a:cubicBezTo>
                  <a:cubicBezTo>
                    <a:pt x="18908" y="2146"/>
                    <a:pt x="16908" y="1009"/>
                    <a:pt x="15441" y="440"/>
                  </a:cubicBezTo>
                  <a:cubicBezTo>
                    <a:pt x="13974" y="-128"/>
                    <a:pt x="13041" y="-128"/>
                    <a:pt x="12374" y="337"/>
                  </a:cubicBezTo>
                  <a:cubicBezTo>
                    <a:pt x="11708" y="802"/>
                    <a:pt x="11308" y="1732"/>
                    <a:pt x="11308" y="2404"/>
                  </a:cubicBezTo>
                  <a:cubicBezTo>
                    <a:pt x="11308" y="3076"/>
                    <a:pt x="11708" y="3489"/>
                    <a:pt x="12108" y="3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120370" y="2622550"/>
              <a:ext cx="30803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001" y="21600"/>
                  </a:moveTo>
                  <a:cubicBezTo>
                    <a:pt x="966" y="18000"/>
                    <a:pt x="-70" y="14400"/>
                    <a:pt x="4" y="12600"/>
                  </a:cubicBezTo>
                  <a:cubicBezTo>
                    <a:pt x="78" y="10800"/>
                    <a:pt x="1262" y="10800"/>
                    <a:pt x="4516" y="9900"/>
                  </a:cubicBezTo>
                  <a:cubicBezTo>
                    <a:pt x="7771" y="9000"/>
                    <a:pt x="13097" y="7200"/>
                    <a:pt x="16278" y="5400"/>
                  </a:cubicBezTo>
                  <a:cubicBezTo>
                    <a:pt x="19459" y="3600"/>
                    <a:pt x="20494" y="180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356432" y="2587806"/>
              <a:ext cx="92724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436" fill="norm" stroke="1" extrusionOk="0">
                  <a:moveTo>
                    <a:pt x="4696" y="397"/>
                  </a:moveTo>
                  <a:cubicBezTo>
                    <a:pt x="2348" y="117"/>
                    <a:pt x="0" y="-164"/>
                    <a:pt x="0" y="117"/>
                  </a:cubicBezTo>
                  <a:cubicBezTo>
                    <a:pt x="0" y="397"/>
                    <a:pt x="2348" y="1239"/>
                    <a:pt x="5870" y="2361"/>
                  </a:cubicBezTo>
                  <a:cubicBezTo>
                    <a:pt x="9391" y="3483"/>
                    <a:pt x="14087" y="4885"/>
                    <a:pt x="17139" y="6148"/>
                  </a:cubicBezTo>
                  <a:cubicBezTo>
                    <a:pt x="20191" y="7410"/>
                    <a:pt x="21600" y="8532"/>
                    <a:pt x="19722" y="11057"/>
                  </a:cubicBezTo>
                  <a:cubicBezTo>
                    <a:pt x="17843" y="13581"/>
                    <a:pt x="12678" y="17509"/>
                    <a:pt x="751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797757" y="2383667"/>
              <a:ext cx="87843" cy="40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60" fill="norm" stroke="1" extrusionOk="0">
                  <a:moveTo>
                    <a:pt x="21343" y="4908"/>
                  </a:moveTo>
                  <a:cubicBezTo>
                    <a:pt x="18772" y="3341"/>
                    <a:pt x="16200" y="1775"/>
                    <a:pt x="13629" y="879"/>
                  </a:cubicBezTo>
                  <a:cubicBezTo>
                    <a:pt x="11057" y="-16"/>
                    <a:pt x="8486" y="-240"/>
                    <a:pt x="6172" y="264"/>
                  </a:cubicBezTo>
                  <a:cubicBezTo>
                    <a:pt x="3857" y="767"/>
                    <a:pt x="1800" y="1998"/>
                    <a:pt x="772" y="4125"/>
                  </a:cubicBezTo>
                  <a:cubicBezTo>
                    <a:pt x="-257" y="6251"/>
                    <a:pt x="-257" y="9273"/>
                    <a:pt x="772" y="12295"/>
                  </a:cubicBezTo>
                  <a:cubicBezTo>
                    <a:pt x="1800" y="15316"/>
                    <a:pt x="3857" y="18338"/>
                    <a:pt x="5914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745899" y="2631815"/>
              <a:ext cx="1524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300" y="14768"/>
                    <a:pt x="600" y="8415"/>
                    <a:pt x="2550" y="4603"/>
                  </a:cubicBezTo>
                  <a:cubicBezTo>
                    <a:pt x="4500" y="792"/>
                    <a:pt x="8100" y="-479"/>
                    <a:pt x="11550" y="156"/>
                  </a:cubicBezTo>
                  <a:cubicBezTo>
                    <a:pt x="15000" y="792"/>
                    <a:pt x="1830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933596" y="2382247"/>
              <a:ext cx="316156" cy="35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09" fill="norm" stroke="1" extrusionOk="0">
                  <a:moveTo>
                    <a:pt x="189" y="17093"/>
                  </a:moveTo>
                  <a:cubicBezTo>
                    <a:pt x="761" y="16585"/>
                    <a:pt x="1333" y="16076"/>
                    <a:pt x="1906" y="15441"/>
                  </a:cubicBezTo>
                  <a:cubicBezTo>
                    <a:pt x="2478" y="14806"/>
                    <a:pt x="3050" y="14044"/>
                    <a:pt x="2907" y="13726"/>
                  </a:cubicBezTo>
                  <a:cubicBezTo>
                    <a:pt x="2764" y="13408"/>
                    <a:pt x="1906" y="13535"/>
                    <a:pt x="1262" y="13853"/>
                  </a:cubicBezTo>
                  <a:cubicBezTo>
                    <a:pt x="618" y="14171"/>
                    <a:pt x="189" y="14679"/>
                    <a:pt x="46" y="15568"/>
                  </a:cubicBezTo>
                  <a:cubicBezTo>
                    <a:pt x="-97" y="16458"/>
                    <a:pt x="46" y="17728"/>
                    <a:pt x="1119" y="18618"/>
                  </a:cubicBezTo>
                  <a:cubicBezTo>
                    <a:pt x="2192" y="19507"/>
                    <a:pt x="4194" y="20015"/>
                    <a:pt x="5839" y="19888"/>
                  </a:cubicBezTo>
                  <a:cubicBezTo>
                    <a:pt x="7484" y="19761"/>
                    <a:pt x="8772" y="18999"/>
                    <a:pt x="9416" y="18173"/>
                  </a:cubicBezTo>
                  <a:cubicBezTo>
                    <a:pt x="10059" y="17347"/>
                    <a:pt x="10059" y="16458"/>
                    <a:pt x="9702" y="16013"/>
                  </a:cubicBezTo>
                  <a:cubicBezTo>
                    <a:pt x="9344" y="15568"/>
                    <a:pt x="8629" y="15568"/>
                    <a:pt x="7914" y="15759"/>
                  </a:cubicBezTo>
                  <a:cubicBezTo>
                    <a:pt x="7198" y="15949"/>
                    <a:pt x="6483" y="16331"/>
                    <a:pt x="6054" y="16839"/>
                  </a:cubicBezTo>
                  <a:cubicBezTo>
                    <a:pt x="5625" y="17347"/>
                    <a:pt x="5482" y="17982"/>
                    <a:pt x="5768" y="18427"/>
                  </a:cubicBezTo>
                  <a:cubicBezTo>
                    <a:pt x="6054" y="18872"/>
                    <a:pt x="6769" y="19126"/>
                    <a:pt x="7628" y="18999"/>
                  </a:cubicBezTo>
                  <a:cubicBezTo>
                    <a:pt x="8486" y="18872"/>
                    <a:pt x="9487" y="18364"/>
                    <a:pt x="9988" y="18427"/>
                  </a:cubicBezTo>
                  <a:cubicBezTo>
                    <a:pt x="10488" y="18491"/>
                    <a:pt x="10488" y="19126"/>
                    <a:pt x="10846" y="19571"/>
                  </a:cubicBezTo>
                  <a:cubicBezTo>
                    <a:pt x="11204" y="20015"/>
                    <a:pt x="11919" y="20269"/>
                    <a:pt x="12563" y="20206"/>
                  </a:cubicBezTo>
                  <a:cubicBezTo>
                    <a:pt x="13206" y="20142"/>
                    <a:pt x="13778" y="19761"/>
                    <a:pt x="14851" y="17855"/>
                  </a:cubicBezTo>
                  <a:cubicBezTo>
                    <a:pt x="15924" y="15949"/>
                    <a:pt x="17498" y="12519"/>
                    <a:pt x="18642" y="9596"/>
                  </a:cubicBezTo>
                  <a:cubicBezTo>
                    <a:pt x="19786" y="6674"/>
                    <a:pt x="20502" y="4260"/>
                    <a:pt x="20931" y="2608"/>
                  </a:cubicBezTo>
                  <a:cubicBezTo>
                    <a:pt x="21360" y="956"/>
                    <a:pt x="21503" y="67"/>
                    <a:pt x="21217" y="4"/>
                  </a:cubicBezTo>
                  <a:cubicBezTo>
                    <a:pt x="20931" y="-60"/>
                    <a:pt x="20216" y="702"/>
                    <a:pt x="19286" y="3053"/>
                  </a:cubicBezTo>
                  <a:cubicBezTo>
                    <a:pt x="18356" y="5404"/>
                    <a:pt x="17212" y="9342"/>
                    <a:pt x="16568" y="12392"/>
                  </a:cubicBezTo>
                  <a:cubicBezTo>
                    <a:pt x="15924" y="15441"/>
                    <a:pt x="15781" y="17601"/>
                    <a:pt x="15924" y="18999"/>
                  </a:cubicBezTo>
                  <a:cubicBezTo>
                    <a:pt x="16067" y="20396"/>
                    <a:pt x="16496" y="21032"/>
                    <a:pt x="17069" y="21286"/>
                  </a:cubicBezTo>
                  <a:cubicBezTo>
                    <a:pt x="17641" y="21540"/>
                    <a:pt x="18356" y="21413"/>
                    <a:pt x="18928" y="20778"/>
                  </a:cubicBezTo>
                  <a:cubicBezTo>
                    <a:pt x="19500" y="20142"/>
                    <a:pt x="19929" y="18999"/>
                    <a:pt x="20359" y="1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132117" y="2590800"/>
              <a:ext cx="286883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1" fill="norm" stroke="1" extrusionOk="0">
                  <a:moveTo>
                    <a:pt x="1514" y="0"/>
                  </a:moveTo>
                  <a:cubicBezTo>
                    <a:pt x="720" y="0"/>
                    <a:pt x="-74" y="0"/>
                    <a:pt x="5" y="152"/>
                  </a:cubicBezTo>
                  <a:cubicBezTo>
                    <a:pt x="85" y="304"/>
                    <a:pt x="1038" y="608"/>
                    <a:pt x="2944" y="913"/>
                  </a:cubicBezTo>
                  <a:cubicBezTo>
                    <a:pt x="4850" y="1217"/>
                    <a:pt x="7708" y="1521"/>
                    <a:pt x="9535" y="1369"/>
                  </a:cubicBezTo>
                  <a:cubicBezTo>
                    <a:pt x="11361" y="1217"/>
                    <a:pt x="12155" y="608"/>
                    <a:pt x="12235" y="913"/>
                  </a:cubicBezTo>
                  <a:cubicBezTo>
                    <a:pt x="12314" y="1217"/>
                    <a:pt x="11679" y="2434"/>
                    <a:pt x="11044" y="4715"/>
                  </a:cubicBezTo>
                  <a:cubicBezTo>
                    <a:pt x="10408" y="6997"/>
                    <a:pt x="9773" y="10344"/>
                    <a:pt x="9455" y="12930"/>
                  </a:cubicBezTo>
                  <a:cubicBezTo>
                    <a:pt x="9138" y="15515"/>
                    <a:pt x="9138" y="17341"/>
                    <a:pt x="9376" y="18862"/>
                  </a:cubicBezTo>
                  <a:cubicBezTo>
                    <a:pt x="9614" y="20383"/>
                    <a:pt x="10091" y="21600"/>
                    <a:pt x="10885" y="21448"/>
                  </a:cubicBezTo>
                  <a:cubicBezTo>
                    <a:pt x="11679" y="21296"/>
                    <a:pt x="12791" y="19775"/>
                    <a:pt x="13823" y="17189"/>
                  </a:cubicBezTo>
                  <a:cubicBezTo>
                    <a:pt x="14855" y="14603"/>
                    <a:pt x="15808" y="10952"/>
                    <a:pt x="16364" y="8366"/>
                  </a:cubicBezTo>
                  <a:cubicBezTo>
                    <a:pt x="16920" y="5780"/>
                    <a:pt x="17079" y="4259"/>
                    <a:pt x="17079" y="4868"/>
                  </a:cubicBezTo>
                  <a:cubicBezTo>
                    <a:pt x="17079" y="5476"/>
                    <a:pt x="16920" y="8214"/>
                    <a:pt x="16920" y="10344"/>
                  </a:cubicBezTo>
                  <a:cubicBezTo>
                    <a:pt x="16920" y="12473"/>
                    <a:pt x="17079" y="13994"/>
                    <a:pt x="17873" y="15059"/>
                  </a:cubicBezTo>
                  <a:cubicBezTo>
                    <a:pt x="18667" y="16124"/>
                    <a:pt x="20097" y="16732"/>
                    <a:pt x="21526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448232" y="2609850"/>
              <a:ext cx="72368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64" fill="norm" stroke="1" extrusionOk="0">
                  <a:moveTo>
                    <a:pt x="11843" y="0"/>
                  </a:moveTo>
                  <a:cubicBezTo>
                    <a:pt x="11843" y="5062"/>
                    <a:pt x="11843" y="10125"/>
                    <a:pt x="11534" y="13500"/>
                  </a:cubicBezTo>
                  <a:cubicBezTo>
                    <a:pt x="11226" y="16875"/>
                    <a:pt x="10609" y="18563"/>
                    <a:pt x="8757" y="19744"/>
                  </a:cubicBezTo>
                  <a:cubicBezTo>
                    <a:pt x="6906" y="20925"/>
                    <a:pt x="3820" y="21600"/>
                    <a:pt x="1969" y="21094"/>
                  </a:cubicBezTo>
                  <a:cubicBezTo>
                    <a:pt x="117" y="20588"/>
                    <a:pt x="-500" y="18900"/>
                    <a:pt x="426" y="16200"/>
                  </a:cubicBezTo>
                  <a:cubicBezTo>
                    <a:pt x="1351" y="13500"/>
                    <a:pt x="3820" y="9788"/>
                    <a:pt x="7523" y="7087"/>
                  </a:cubicBezTo>
                  <a:cubicBezTo>
                    <a:pt x="11226" y="4387"/>
                    <a:pt x="16163" y="2700"/>
                    <a:pt x="21100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557984" y="2586273"/>
              <a:ext cx="102258" cy="14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034" fill="norm" stroke="1" extrusionOk="0">
                  <a:moveTo>
                    <a:pt x="5225" y="10690"/>
                  </a:moveTo>
                  <a:cubicBezTo>
                    <a:pt x="9884" y="8865"/>
                    <a:pt x="14543" y="7039"/>
                    <a:pt x="17296" y="5214"/>
                  </a:cubicBezTo>
                  <a:cubicBezTo>
                    <a:pt x="20049" y="3389"/>
                    <a:pt x="20896" y="1563"/>
                    <a:pt x="20261" y="651"/>
                  </a:cubicBezTo>
                  <a:cubicBezTo>
                    <a:pt x="19625" y="-262"/>
                    <a:pt x="17508" y="-262"/>
                    <a:pt x="14755" y="955"/>
                  </a:cubicBezTo>
                  <a:cubicBezTo>
                    <a:pt x="12002" y="2172"/>
                    <a:pt x="8614" y="4606"/>
                    <a:pt x="6072" y="7192"/>
                  </a:cubicBezTo>
                  <a:cubicBezTo>
                    <a:pt x="3531" y="9777"/>
                    <a:pt x="1837" y="12515"/>
                    <a:pt x="778" y="14949"/>
                  </a:cubicBezTo>
                  <a:cubicBezTo>
                    <a:pt x="-280" y="17383"/>
                    <a:pt x="-704" y="19513"/>
                    <a:pt x="2472" y="20425"/>
                  </a:cubicBezTo>
                  <a:cubicBezTo>
                    <a:pt x="5649" y="21338"/>
                    <a:pt x="12425" y="21034"/>
                    <a:pt x="19202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969719" y="2482850"/>
              <a:ext cx="58881" cy="26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20" fill="norm" stroke="1" extrusionOk="0">
                  <a:moveTo>
                    <a:pt x="20719" y="0"/>
                  </a:moveTo>
                  <a:cubicBezTo>
                    <a:pt x="20719" y="1856"/>
                    <a:pt x="20719" y="3712"/>
                    <a:pt x="17367" y="6834"/>
                  </a:cubicBezTo>
                  <a:cubicBezTo>
                    <a:pt x="14016" y="9956"/>
                    <a:pt x="7312" y="14344"/>
                    <a:pt x="3588" y="17212"/>
                  </a:cubicBezTo>
                  <a:cubicBezTo>
                    <a:pt x="-136" y="20081"/>
                    <a:pt x="-881" y="21431"/>
                    <a:pt x="981" y="21516"/>
                  </a:cubicBezTo>
                  <a:cubicBezTo>
                    <a:pt x="2843" y="21600"/>
                    <a:pt x="7312" y="20419"/>
                    <a:pt x="1178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85749" y="2514600"/>
              <a:ext cx="444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0"/>
                  </a:moveTo>
                  <a:cubicBezTo>
                    <a:pt x="17486" y="4783"/>
                    <a:pt x="13371" y="9566"/>
                    <a:pt x="10800" y="12651"/>
                  </a:cubicBezTo>
                  <a:cubicBezTo>
                    <a:pt x="8229" y="15737"/>
                    <a:pt x="7200" y="17126"/>
                    <a:pt x="5657" y="18360"/>
                  </a:cubicBezTo>
                  <a:cubicBezTo>
                    <a:pt x="4114" y="19594"/>
                    <a:pt x="2057" y="20674"/>
                    <a:pt x="1029" y="21137"/>
                  </a:cubicBezTo>
                  <a:cubicBezTo>
                    <a:pt x="0" y="21600"/>
                    <a:pt x="0" y="21446"/>
                    <a:pt x="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6914299" y="258445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1" y="0"/>
                    <a:pt x="9042" y="0"/>
                    <a:pt x="12642" y="3600"/>
                  </a:cubicBezTo>
                  <a:cubicBezTo>
                    <a:pt x="16242" y="7200"/>
                    <a:pt x="1892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946049" y="2667000"/>
              <a:ext cx="317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19525" y="4127499"/>
              <a:ext cx="169228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3039" y="0"/>
                  </a:moveTo>
                  <a:cubicBezTo>
                    <a:pt x="1972" y="435"/>
                    <a:pt x="906" y="870"/>
                    <a:pt x="772" y="1377"/>
                  </a:cubicBezTo>
                  <a:cubicBezTo>
                    <a:pt x="639" y="1885"/>
                    <a:pt x="1439" y="2464"/>
                    <a:pt x="3839" y="2899"/>
                  </a:cubicBezTo>
                  <a:cubicBezTo>
                    <a:pt x="6239" y="3334"/>
                    <a:pt x="10239" y="3624"/>
                    <a:pt x="13039" y="3697"/>
                  </a:cubicBezTo>
                  <a:cubicBezTo>
                    <a:pt x="15839" y="3769"/>
                    <a:pt x="17439" y="3624"/>
                    <a:pt x="18772" y="3334"/>
                  </a:cubicBezTo>
                  <a:cubicBezTo>
                    <a:pt x="20106" y="3044"/>
                    <a:pt x="21172" y="2609"/>
                    <a:pt x="21306" y="2102"/>
                  </a:cubicBezTo>
                  <a:cubicBezTo>
                    <a:pt x="21439" y="1595"/>
                    <a:pt x="20639" y="1015"/>
                    <a:pt x="18239" y="1377"/>
                  </a:cubicBezTo>
                  <a:cubicBezTo>
                    <a:pt x="15839" y="1740"/>
                    <a:pt x="11839" y="3044"/>
                    <a:pt x="9439" y="3987"/>
                  </a:cubicBezTo>
                  <a:cubicBezTo>
                    <a:pt x="7039" y="4929"/>
                    <a:pt x="6239" y="5509"/>
                    <a:pt x="5839" y="6161"/>
                  </a:cubicBezTo>
                  <a:cubicBezTo>
                    <a:pt x="5439" y="6813"/>
                    <a:pt x="5439" y="7538"/>
                    <a:pt x="6239" y="7973"/>
                  </a:cubicBezTo>
                  <a:cubicBezTo>
                    <a:pt x="7039" y="8408"/>
                    <a:pt x="8639" y="8553"/>
                    <a:pt x="9572" y="9060"/>
                  </a:cubicBezTo>
                  <a:cubicBezTo>
                    <a:pt x="10506" y="9568"/>
                    <a:pt x="10772" y="10438"/>
                    <a:pt x="10239" y="11090"/>
                  </a:cubicBezTo>
                  <a:cubicBezTo>
                    <a:pt x="9706" y="11742"/>
                    <a:pt x="8372" y="12177"/>
                    <a:pt x="6506" y="13337"/>
                  </a:cubicBezTo>
                  <a:cubicBezTo>
                    <a:pt x="4639" y="14497"/>
                    <a:pt x="2239" y="16381"/>
                    <a:pt x="1039" y="17686"/>
                  </a:cubicBezTo>
                  <a:cubicBezTo>
                    <a:pt x="-161" y="18991"/>
                    <a:pt x="-161" y="19715"/>
                    <a:pt x="239" y="20368"/>
                  </a:cubicBezTo>
                  <a:cubicBezTo>
                    <a:pt x="639" y="21020"/>
                    <a:pt x="1439" y="21600"/>
                    <a:pt x="4639" y="21600"/>
                  </a:cubicBezTo>
                  <a:cubicBezTo>
                    <a:pt x="7839" y="21600"/>
                    <a:pt x="13439" y="21020"/>
                    <a:pt x="19039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21449" y="4290165"/>
              <a:ext cx="177801" cy="12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407"/>
                  </a:moveTo>
                  <a:cubicBezTo>
                    <a:pt x="1286" y="53"/>
                    <a:pt x="2571" y="-301"/>
                    <a:pt x="4114" y="1115"/>
                  </a:cubicBezTo>
                  <a:cubicBezTo>
                    <a:pt x="5657" y="2532"/>
                    <a:pt x="7457" y="5719"/>
                    <a:pt x="7971" y="8906"/>
                  </a:cubicBezTo>
                  <a:cubicBezTo>
                    <a:pt x="8486" y="12092"/>
                    <a:pt x="7714" y="15279"/>
                    <a:pt x="6814" y="17581"/>
                  </a:cubicBezTo>
                  <a:cubicBezTo>
                    <a:pt x="5914" y="19883"/>
                    <a:pt x="4886" y="21299"/>
                    <a:pt x="4243" y="21122"/>
                  </a:cubicBezTo>
                  <a:cubicBezTo>
                    <a:pt x="3600" y="20945"/>
                    <a:pt x="3343" y="19174"/>
                    <a:pt x="5014" y="15810"/>
                  </a:cubicBezTo>
                  <a:cubicBezTo>
                    <a:pt x="6686" y="12447"/>
                    <a:pt x="10286" y="7489"/>
                    <a:pt x="12600" y="4302"/>
                  </a:cubicBezTo>
                  <a:cubicBezTo>
                    <a:pt x="14914" y="1115"/>
                    <a:pt x="15943" y="-301"/>
                    <a:pt x="15943" y="53"/>
                  </a:cubicBezTo>
                  <a:cubicBezTo>
                    <a:pt x="15943" y="407"/>
                    <a:pt x="14914" y="2532"/>
                    <a:pt x="14143" y="4656"/>
                  </a:cubicBezTo>
                  <a:cubicBezTo>
                    <a:pt x="13371" y="6781"/>
                    <a:pt x="12857" y="8906"/>
                    <a:pt x="14143" y="11384"/>
                  </a:cubicBezTo>
                  <a:cubicBezTo>
                    <a:pt x="15429" y="13863"/>
                    <a:pt x="18514" y="16696"/>
                    <a:pt x="21600" y="1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94449" y="4495799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40499" y="4527550"/>
              <a:ext cx="114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919899" y="43307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3600"/>
                  </a:cubicBezTo>
                  <a:cubicBezTo>
                    <a:pt x="2400" y="7200"/>
                    <a:pt x="1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13549" y="44894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792235" y="4316282"/>
              <a:ext cx="155796" cy="27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269" fill="norm" stroke="1" extrusionOk="0">
                  <a:moveTo>
                    <a:pt x="18198" y="2607"/>
                  </a:moveTo>
                  <a:cubicBezTo>
                    <a:pt x="17637" y="1783"/>
                    <a:pt x="17076" y="958"/>
                    <a:pt x="16094" y="464"/>
                  </a:cubicBezTo>
                  <a:cubicBezTo>
                    <a:pt x="15113" y="-31"/>
                    <a:pt x="13710" y="-196"/>
                    <a:pt x="11185" y="299"/>
                  </a:cubicBezTo>
                  <a:cubicBezTo>
                    <a:pt x="8661" y="793"/>
                    <a:pt x="5014" y="1948"/>
                    <a:pt x="2770" y="2937"/>
                  </a:cubicBezTo>
                  <a:cubicBezTo>
                    <a:pt x="526" y="3926"/>
                    <a:pt x="-316" y="4751"/>
                    <a:pt x="105" y="5905"/>
                  </a:cubicBezTo>
                  <a:cubicBezTo>
                    <a:pt x="526" y="7059"/>
                    <a:pt x="2209" y="8543"/>
                    <a:pt x="5575" y="9697"/>
                  </a:cubicBezTo>
                  <a:cubicBezTo>
                    <a:pt x="8941" y="10851"/>
                    <a:pt x="13990" y="11676"/>
                    <a:pt x="17076" y="12830"/>
                  </a:cubicBezTo>
                  <a:cubicBezTo>
                    <a:pt x="20162" y="13984"/>
                    <a:pt x="21284" y="15468"/>
                    <a:pt x="20302" y="16952"/>
                  </a:cubicBezTo>
                  <a:cubicBezTo>
                    <a:pt x="19320" y="18436"/>
                    <a:pt x="16235" y="19920"/>
                    <a:pt x="13990" y="20662"/>
                  </a:cubicBezTo>
                  <a:cubicBezTo>
                    <a:pt x="11746" y="21404"/>
                    <a:pt x="10344" y="21404"/>
                    <a:pt x="9362" y="20992"/>
                  </a:cubicBezTo>
                  <a:cubicBezTo>
                    <a:pt x="8380" y="20580"/>
                    <a:pt x="7819" y="19755"/>
                    <a:pt x="7258" y="18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019006" y="4387724"/>
              <a:ext cx="109838" cy="17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95" fill="norm" stroke="1" extrusionOk="0">
                  <a:moveTo>
                    <a:pt x="3561" y="15"/>
                  </a:moveTo>
                  <a:cubicBezTo>
                    <a:pt x="2746" y="2618"/>
                    <a:pt x="1931" y="5220"/>
                    <a:pt x="1523" y="7562"/>
                  </a:cubicBezTo>
                  <a:cubicBezTo>
                    <a:pt x="1116" y="9905"/>
                    <a:pt x="1116" y="11987"/>
                    <a:pt x="912" y="13938"/>
                  </a:cubicBezTo>
                  <a:cubicBezTo>
                    <a:pt x="708" y="15890"/>
                    <a:pt x="301" y="17712"/>
                    <a:pt x="97" y="17842"/>
                  </a:cubicBezTo>
                  <a:cubicBezTo>
                    <a:pt x="-107" y="17972"/>
                    <a:pt x="-107" y="16411"/>
                    <a:pt x="1319" y="13158"/>
                  </a:cubicBezTo>
                  <a:cubicBezTo>
                    <a:pt x="2746" y="9905"/>
                    <a:pt x="5599" y="4960"/>
                    <a:pt x="8248" y="2358"/>
                  </a:cubicBezTo>
                  <a:cubicBezTo>
                    <a:pt x="10897" y="-245"/>
                    <a:pt x="13342" y="-505"/>
                    <a:pt x="15584" y="666"/>
                  </a:cubicBezTo>
                  <a:cubicBezTo>
                    <a:pt x="17825" y="1837"/>
                    <a:pt x="19863" y="4440"/>
                    <a:pt x="20678" y="8083"/>
                  </a:cubicBezTo>
                  <a:cubicBezTo>
                    <a:pt x="21493" y="11726"/>
                    <a:pt x="21085" y="16411"/>
                    <a:pt x="20678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190769" y="4411797"/>
              <a:ext cx="86585" cy="12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0672" fill="norm" stroke="1" extrusionOk="0">
                  <a:moveTo>
                    <a:pt x="16370" y="232"/>
                  </a:moveTo>
                  <a:cubicBezTo>
                    <a:pt x="13858" y="-106"/>
                    <a:pt x="11347" y="-443"/>
                    <a:pt x="8333" y="2088"/>
                  </a:cubicBezTo>
                  <a:cubicBezTo>
                    <a:pt x="5319" y="4619"/>
                    <a:pt x="1803" y="10019"/>
                    <a:pt x="547" y="13563"/>
                  </a:cubicBezTo>
                  <a:cubicBezTo>
                    <a:pt x="-709" y="17107"/>
                    <a:pt x="296" y="18794"/>
                    <a:pt x="2556" y="19807"/>
                  </a:cubicBezTo>
                  <a:cubicBezTo>
                    <a:pt x="4817" y="20819"/>
                    <a:pt x="8333" y="21157"/>
                    <a:pt x="11598" y="19638"/>
                  </a:cubicBezTo>
                  <a:cubicBezTo>
                    <a:pt x="14863" y="18120"/>
                    <a:pt x="17877" y="14744"/>
                    <a:pt x="19384" y="11707"/>
                  </a:cubicBezTo>
                  <a:cubicBezTo>
                    <a:pt x="20891" y="8669"/>
                    <a:pt x="20891" y="5969"/>
                    <a:pt x="19635" y="4282"/>
                  </a:cubicBezTo>
                  <a:cubicBezTo>
                    <a:pt x="18379" y="2594"/>
                    <a:pt x="15868" y="1919"/>
                    <a:pt x="13356" y="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324408" y="4392703"/>
              <a:ext cx="230274" cy="15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30" fill="norm" stroke="1" extrusionOk="0">
                  <a:moveTo>
                    <a:pt x="4605" y="198"/>
                  </a:moveTo>
                  <a:cubicBezTo>
                    <a:pt x="3623" y="-82"/>
                    <a:pt x="2641" y="-363"/>
                    <a:pt x="1856" y="1601"/>
                  </a:cubicBezTo>
                  <a:cubicBezTo>
                    <a:pt x="1070" y="3564"/>
                    <a:pt x="481" y="7772"/>
                    <a:pt x="187" y="10577"/>
                  </a:cubicBezTo>
                  <a:cubicBezTo>
                    <a:pt x="-108" y="13382"/>
                    <a:pt x="-108" y="14785"/>
                    <a:pt x="579" y="16468"/>
                  </a:cubicBezTo>
                  <a:cubicBezTo>
                    <a:pt x="1267" y="18151"/>
                    <a:pt x="2641" y="20115"/>
                    <a:pt x="3819" y="20676"/>
                  </a:cubicBezTo>
                  <a:cubicBezTo>
                    <a:pt x="4997" y="21237"/>
                    <a:pt x="5979" y="20395"/>
                    <a:pt x="6765" y="19414"/>
                  </a:cubicBezTo>
                  <a:cubicBezTo>
                    <a:pt x="7550" y="18432"/>
                    <a:pt x="8139" y="17310"/>
                    <a:pt x="8925" y="17590"/>
                  </a:cubicBezTo>
                  <a:cubicBezTo>
                    <a:pt x="9710" y="17871"/>
                    <a:pt x="10692" y="19554"/>
                    <a:pt x="11674" y="20395"/>
                  </a:cubicBezTo>
                  <a:cubicBezTo>
                    <a:pt x="12656" y="21237"/>
                    <a:pt x="13637" y="21237"/>
                    <a:pt x="15208" y="19273"/>
                  </a:cubicBezTo>
                  <a:cubicBezTo>
                    <a:pt x="16779" y="17310"/>
                    <a:pt x="18939" y="13382"/>
                    <a:pt x="20117" y="10577"/>
                  </a:cubicBezTo>
                  <a:cubicBezTo>
                    <a:pt x="21296" y="7772"/>
                    <a:pt x="21492" y="6089"/>
                    <a:pt x="21296" y="4686"/>
                  </a:cubicBezTo>
                  <a:cubicBezTo>
                    <a:pt x="21099" y="3284"/>
                    <a:pt x="20510" y="2162"/>
                    <a:pt x="19921" y="2162"/>
                  </a:cubicBezTo>
                  <a:cubicBezTo>
                    <a:pt x="19332" y="2162"/>
                    <a:pt x="18743" y="3284"/>
                    <a:pt x="18154" y="4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583599" y="46609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615349" y="4514849"/>
              <a:ext cx="3395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3812" y="21600"/>
                  </a:moveTo>
                  <a:cubicBezTo>
                    <a:pt x="10165" y="18900"/>
                    <a:pt x="16518" y="16200"/>
                    <a:pt x="19059" y="12600"/>
                  </a:cubicBezTo>
                  <a:cubicBezTo>
                    <a:pt x="21600" y="9000"/>
                    <a:pt x="20329" y="4500"/>
                    <a:pt x="16518" y="2250"/>
                  </a:cubicBezTo>
                  <a:cubicBezTo>
                    <a:pt x="12706" y="0"/>
                    <a:pt x="6353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097949" y="4464050"/>
              <a:ext cx="152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104299" y="458469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698521" y="4281547"/>
              <a:ext cx="156198" cy="6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517" fill="norm" stroke="1" extrusionOk="0">
                  <a:moveTo>
                    <a:pt x="2917" y="8322"/>
                  </a:moveTo>
                  <a:cubicBezTo>
                    <a:pt x="2633" y="10582"/>
                    <a:pt x="2349" y="12842"/>
                    <a:pt x="2207" y="14902"/>
                  </a:cubicBezTo>
                  <a:cubicBezTo>
                    <a:pt x="2065" y="16962"/>
                    <a:pt x="2065" y="18823"/>
                    <a:pt x="1923" y="19953"/>
                  </a:cubicBezTo>
                  <a:cubicBezTo>
                    <a:pt x="1780" y="21083"/>
                    <a:pt x="1496" y="21482"/>
                    <a:pt x="1354" y="21515"/>
                  </a:cubicBezTo>
                  <a:cubicBezTo>
                    <a:pt x="1212" y="21548"/>
                    <a:pt x="1212" y="21216"/>
                    <a:pt x="1070" y="19787"/>
                  </a:cubicBezTo>
                  <a:cubicBezTo>
                    <a:pt x="928" y="18358"/>
                    <a:pt x="644" y="15832"/>
                    <a:pt x="359" y="13373"/>
                  </a:cubicBezTo>
                  <a:cubicBezTo>
                    <a:pt x="75" y="10914"/>
                    <a:pt x="-209" y="8522"/>
                    <a:pt x="217" y="6428"/>
                  </a:cubicBezTo>
                  <a:cubicBezTo>
                    <a:pt x="644" y="4334"/>
                    <a:pt x="1780" y="2540"/>
                    <a:pt x="2775" y="1510"/>
                  </a:cubicBezTo>
                  <a:cubicBezTo>
                    <a:pt x="3770" y="480"/>
                    <a:pt x="4623" y="214"/>
                    <a:pt x="5759" y="81"/>
                  </a:cubicBezTo>
                  <a:cubicBezTo>
                    <a:pt x="6896" y="-52"/>
                    <a:pt x="8317" y="-52"/>
                    <a:pt x="10165" y="314"/>
                  </a:cubicBezTo>
                  <a:cubicBezTo>
                    <a:pt x="12012" y="679"/>
                    <a:pt x="14286" y="1410"/>
                    <a:pt x="15138" y="2573"/>
                  </a:cubicBezTo>
                  <a:cubicBezTo>
                    <a:pt x="15991" y="3736"/>
                    <a:pt x="15423" y="5331"/>
                    <a:pt x="14712" y="6262"/>
                  </a:cubicBezTo>
                  <a:cubicBezTo>
                    <a:pt x="14002" y="7192"/>
                    <a:pt x="13149" y="7458"/>
                    <a:pt x="13291" y="7691"/>
                  </a:cubicBezTo>
                  <a:cubicBezTo>
                    <a:pt x="13433" y="7923"/>
                    <a:pt x="14570" y="8123"/>
                    <a:pt x="16275" y="8522"/>
                  </a:cubicBezTo>
                  <a:cubicBezTo>
                    <a:pt x="17980" y="8920"/>
                    <a:pt x="20254" y="9518"/>
                    <a:pt x="20823" y="10250"/>
                  </a:cubicBezTo>
                  <a:cubicBezTo>
                    <a:pt x="21391" y="10981"/>
                    <a:pt x="20254" y="11845"/>
                    <a:pt x="18975" y="12343"/>
                  </a:cubicBezTo>
                  <a:cubicBezTo>
                    <a:pt x="17696" y="12842"/>
                    <a:pt x="16275" y="12974"/>
                    <a:pt x="14854" y="13041"/>
                  </a:cubicBezTo>
                  <a:cubicBezTo>
                    <a:pt x="13433" y="13107"/>
                    <a:pt x="12012" y="13107"/>
                    <a:pt x="11728" y="12875"/>
                  </a:cubicBezTo>
                  <a:cubicBezTo>
                    <a:pt x="11444" y="12642"/>
                    <a:pt x="12296" y="12177"/>
                    <a:pt x="13149" y="1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918866" y="4578775"/>
              <a:ext cx="98183" cy="7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274" fill="norm" stroke="1" extrusionOk="0">
                  <a:moveTo>
                    <a:pt x="8889" y="8879"/>
                  </a:moveTo>
                  <a:cubicBezTo>
                    <a:pt x="7126" y="10679"/>
                    <a:pt x="5362" y="12479"/>
                    <a:pt x="5142" y="14579"/>
                  </a:cubicBezTo>
                  <a:cubicBezTo>
                    <a:pt x="4922" y="16679"/>
                    <a:pt x="6244" y="19079"/>
                    <a:pt x="8007" y="20279"/>
                  </a:cubicBezTo>
                  <a:cubicBezTo>
                    <a:pt x="9771" y="21479"/>
                    <a:pt x="11975" y="21479"/>
                    <a:pt x="14179" y="20879"/>
                  </a:cubicBezTo>
                  <a:cubicBezTo>
                    <a:pt x="16383" y="20279"/>
                    <a:pt x="18587" y="19079"/>
                    <a:pt x="19689" y="16379"/>
                  </a:cubicBezTo>
                  <a:cubicBezTo>
                    <a:pt x="20791" y="13679"/>
                    <a:pt x="20791" y="9479"/>
                    <a:pt x="19028" y="6479"/>
                  </a:cubicBezTo>
                  <a:cubicBezTo>
                    <a:pt x="17264" y="3479"/>
                    <a:pt x="13738" y="1679"/>
                    <a:pt x="9771" y="779"/>
                  </a:cubicBezTo>
                  <a:cubicBezTo>
                    <a:pt x="5803" y="-121"/>
                    <a:pt x="1395" y="-121"/>
                    <a:pt x="293" y="179"/>
                  </a:cubicBezTo>
                  <a:cubicBezTo>
                    <a:pt x="-809" y="479"/>
                    <a:pt x="1395" y="1079"/>
                    <a:pt x="3599" y="1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190149" y="45212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266349" y="4438649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17"/>
                    <a:pt x="10800" y="5635"/>
                    <a:pt x="7200" y="9235"/>
                  </a:cubicBezTo>
                  <a:cubicBezTo>
                    <a:pt x="3600" y="12835"/>
                    <a:pt x="1800" y="172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69032" y="4315157"/>
              <a:ext cx="159688" cy="55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46" fill="norm" stroke="1" extrusionOk="0">
                  <a:moveTo>
                    <a:pt x="1137" y="21546"/>
                  </a:moveTo>
                  <a:cubicBezTo>
                    <a:pt x="568" y="18918"/>
                    <a:pt x="0" y="16290"/>
                    <a:pt x="0" y="13415"/>
                  </a:cubicBezTo>
                  <a:cubicBezTo>
                    <a:pt x="0" y="10541"/>
                    <a:pt x="568" y="7420"/>
                    <a:pt x="1421" y="5243"/>
                  </a:cubicBezTo>
                  <a:cubicBezTo>
                    <a:pt x="2274" y="3067"/>
                    <a:pt x="3411" y="1835"/>
                    <a:pt x="4547" y="1096"/>
                  </a:cubicBezTo>
                  <a:cubicBezTo>
                    <a:pt x="5684" y="357"/>
                    <a:pt x="6821" y="110"/>
                    <a:pt x="8100" y="28"/>
                  </a:cubicBezTo>
                  <a:cubicBezTo>
                    <a:pt x="9379" y="-54"/>
                    <a:pt x="10800" y="28"/>
                    <a:pt x="12221" y="480"/>
                  </a:cubicBezTo>
                  <a:cubicBezTo>
                    <a:pt x="13642" y="932"/>
                    <a:pt x="15063" y="1753"/>
                    <a:pt x="15347" y="2533"/>
                  </a:cubicBezTo>
                  <a:cubicBezTo>
                    <a:pt x="15632" y="3313"/>
                    <a:pt x="14779" y="4052"/>
                    <a:pt x="13926" y="4586"/>
                  </a:cubicBezTo>
                  <a:cubicBezTo>
                    <a:pt x="13074" y="5120"/>
                    <a:pt x="12221" y="5449"/>
                    <a:pt x="11084" y="5695"/>
                  </a:cubicBezTo>
                  <a:cubicBezTo>
                    <a:pt x="9947" y="5941"/>
                    <a:pt x="8526" y="6106"/>
                    <a:pt x="8384" y="6352"/>
                  </a:cubicBezTo>
                  <a:cubicBezTo>
                    <a:pt x="8242" y="6598"/>
                    <a:pt x="9379" y="6927"/>
                    <a:pt x="11226" y="7338"/>
                  </a:cubicBezTo>
                  <a:cubicBezTo>
                    <a:pt x="13074" y="7748"/>
                    <a:pt x="15632" y="8241"/>
                    <a:pt x="17479" y="8693"/>
                  </a:cubicBezTo>
                  <a:cubicBezTo>
                    <a:pt x="19326" y="9144"/>
                    <a:pt x="20463" y="9555"/>
                    <a:pt x="21032" y="10089"/>
                  </a:cubicBezTo>
                  <a:cubicBezTo>
                    <a:pt x="21600" y="10623"/>
                    <a:pt x="21600" y="11280"/>
                    <a:pt x="20889" y="11732"/>
                  </a:cubicBezTo>
                  <a:cubicBezTo>
                    <a:pt x="20179" y="12183"/>
                    <a:pt x="18758" y="12430"/>
                    <a:pt x="16484" y="12471"/>
                  </a:cubicBezTo>
                  <a:cubicBezTo>
                    <a:pt x="14211" y="12512"/>
                    <a:pt x="11084" y="12348"/>
                    <a:pt x="7958" y="12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812449" y="46164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143806" y="4337050"/>
              <a:ext cx="75044" cy="34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57" fill="norm" stroke="1" extrusionOk="0">
                  <a:moveTo>
                    <a:pt x="15443" y="0"/>
                  </a:moveTo>
                  <a:cubicBezTo>
                    <a:pt x="13692" y="3011"/>
                    <a:pt x="11940" y="6022"/>
                    <a:pt x="9313" y="9098"/>
                  </a:cubicBezTo>
                  <a:cubicBezTo>
                    <a:pt x="6686" y="12175"/>
                    <a:pt x="3183" y="15316"/>
                    <a:pt x="1432" y="17476"/>
                  </a:cubicBezTo>
                  <a:cubicBezTo>
                    <a:pt x="-319" y="19636"/>
                    <a:pt x="-319" y="20815"/>
                    <a:pt x="848" y="21207"/>
                  </a:cubicBezTo>
                  <a:cubicBezTo>
                    <a:pt x="2016" y="21600"/>
                    <a:pt x="4351" y="21207"/>
                    <a:pt x="6394" y="20160"/>
                  </a:cubicBezTo>
                  <a:cubicBezTo>
                    <a:pt x="8438" y="19113"/>
                    <a:pt x="10189" y="17411"/>
                    <a:pt x="11065" y="16233"/>
                  </a:cubicBezTo>
                  <a:cubicBezTo>
                    <a:pt x="11940" y="15055"/>
                    <a:pt x="11940" y="14400"/>
                    <a:pt x="10773" y="13876"/>
                  </a:cubicBezTo>
                  <a:cubicBezTo>
                    <a:pt x="9605" y="13353"/>
                    <a:pt x="7270" y="12960"/>
                    <a:pt x="4643" y="12698"/>
                  </a:cubicBezTo>
                  <a:cubicBezTo>
                    <a:pt x="2016" y="12436"/>
                    <a:pt x="-903" y="12305"/>
                    <a:pt x="265" y="12175"/>
                  </a:cubicBezTo>
                  <a:cubicBezTo>
                    <a:pt x="1432" y="12044"/>
                    <a:pt x="6686" y="11913"/>
                    <a:pt x="10773" y="11978"/>
                  </a:cubicBezTo>
                  <a:cubicBezTo>
                    <a:pt x="14859" y="12044"/>
                    <a:pt x="17778" y="12305"/>
                    <a:pt x="20697" y="1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225199" y="4497082"/>
              <a:ext cx="96382" cy="16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2" fill="norm" stroke="1" extrusionOk="0">
                  <a:moveTo>
                    <a:pt x="0" y="7309"/>
                  </a:moveTo>
                  <a:cubicBezTo>
                    <a:pt x="5165" y="6478"/>
                    <a:pt x="10330" y="5647"/>
                    <a:pt x="14322" y="4401"/>
                  </a:cubicBezTo>
                  <a:cubicBezTo>
                    <a:pt x="18313" y="3155"/>
                    <a:pt x="21130" y="1494"/>
                    <a:pt x="21365" y="663"/>
                  </a:cubicBezTo>
                  <a:cubicBezTo>
                    <a:pt x="21600" y="-168"/>
                    <a:pt x="19252" y="-168"/>
                    <a:pt x="17139" y="386"/>
                  </a:cubicBezTo>
                  <a:cubicBezTo>
                    <a:pt x="15026" y="940"/>
                    <a:pt x="13148" y="2047"/>
                    <a:pt x="11739" y="4817"/>
                  </a:cubicBezTo>
                  <a:cubicBezTo>
                    <a:pt x="10330" y="7586"/>
                    <a:pt x="9391" y="12017"/>
                    <a:pt x="9391" y="14924"/>
                  </a:cubicBezTo>
                  <a:cubicBezTo>
                    <a:pt x="9391" y="17832"/>
                    <a:pt x="10330" y="19217"/>
                    <a:pt x="11974" y="20047"/>
                  </a:cubicBezTo>
                  <a:cubicBezTo>
                    <a:pt x="13617" y="20878"/>
                    <a:pt x="15965" y="21155"/>
                    <a:pt x="1831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397244" y="4496892"/>
              <a:ext cx="189906" cy="15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022" fill="norm" stroke="1" extrusionOk="0">
                  <a:moveTo>
                    <a:pt x="1373" y="5103"/>
                  </a:moveTo>
                  <a:cubicBezTo>
                    <a:pt x="1373" y="3352"/>
                    <a:pt x="1373" y="1600"/>
                    <a:pt x="1253" y="1600"/>
                  </a:cubicBezTo>
                  <a:cubicBezTo>
                    <a:pt x="1133" y="1600"/>
                    <a:pt x="893" y="3352"/>
                    <a:pt x="773" y="6416"/>
                  </a:cubicBezTo>
                  <a:cubicBezTo>
                    <a:pt x="653" y="9481"/>
                    <a:pt x="653" y="13860"/>
                    <a:pt x="533" y="16779"/>
                  </a:cubicBezTo>
                  <a:cubicBezTo>
                    <a:pt x="413" y="19698"/>
                    <a:pt x="173" y="21157"/>
                    <a:pt x="53" y="21011"/>
                  </a:cubicBezTo>
                  <a:cubicBezTo>
                    <a:pt x="-67" y="20865"/>
                    <a:pt x="-67" y="19114"/>
                    <a:pt x="1013" y="16049"/>
                  </a:cubicBezTo>
                  <a:cubicBezTo>
                    <a:pt x="2093" y="12984"/>
                    <a:pt x="4253" y="8606"/>
                    <a:pt x="5813" y="5833"/>
                  </a:cubicBezTo>
                  <a:cubicBezTo>
                    <a:pt x="7373" y="3060"/>
                    <a:pt x="8333" y="1892"/>
                    <a:pt x="9413" y="1016"/>
                  </a:cubicBezTo>
                  <a:cubicBezTo>
                    <a:pt x="10493" y="141"/>
                    <a:pt x="11693" y="-443"/>
                    <a:pt x="12413" y="433"/>
                  </a:cubicBezTo>
                  <a:cubicBezTo>
                    <a:pt x="13133" y="1308"/>
                    <a:pt x="13373" y="3643"/>
                    <a:pt x="13493" y="5541"/>
                  </a:cubicBezTo>
                  <a:cubicBezTo>
                    <a:pt x="13613" y="7438"/>
                    <a:pt x="13613" y="8898"/>
                    <a:pt x="13493" y="10357"/>
                  </a:cubicBezTo>
                  <a:cubicBezTo>
                    <a:pt x="13373" y="11816"/>
                    <a:pt x="13133" y="13276"/>
                    <a:pt x="13133" y="13276"/>
                  </a:cubicBezTo>
                  <a:cubicBezTo>
                    <a:pt x="13133" y="13276"/>
                    <a:pt x="13373" y="11816"/>
                    <a:pt x="14093" y="10503"/>
                  </a:cubicBezTo>
                  <a:cubicBezTo>
                    <a:pt x="14813" y="9189"/>
                    <a:pt x="16013" y="8022"/>
                    <a:pt x="17213" y="7438"/>
                  </a:cubicBezTo>
                  <a:cubicBezTo>
                    <a:pt x="18413" y="6854"/>
                    <a:pt x="19613" y="6854"/>
                    <a:pt x="20213" y="7584"/>
                  </a:cubicBezTo>
                  <a:cubicBezTo>
                    <a:pt x="20813" y="8314"/>
                    <a:pt x="20813" y="9773"/>
                    <a:pt x="20933" y="11962"/>
                  </a:cubicBezTo>
                  <a:cubicBezTo>
                    <a:pt x="21053" y="14152"/>
                    <a:pt x="21293" y="17071"/>
                    <a:pt x="21533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612553" y="4415666"/>
              <a:ext cx="165229" cy="46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190" fill="norm" stroke="1" extrusionOk="0">
                  <a:moveTo>
                    <a:pt x="10400" y="4479"/>
                  </a:moveTo>
                  <a:cubicBezTo>
                    <a:pt x="8800" y="7155"/>
                    <a:pt x="7200" y="9831"/>
                    <a:pt x="5600" y="12507"/>
                  </a:cubicBezTo>
                  <a:cubicBezTo>
                    <a:pt x="4000" y="15183"/>
                    <a:pt x="2400" y="17859"/>
                    <a:pt x="1333" y="19436"/>
                  </a:cubicBezTo>
                  <a:cubicBezTo>
                    <a:pt x="266" y="21013"/>
                    <a:pt x="-267" y="21491"/>
                    <a:pt x="133" y="21013"/>
                  </a:cubicBezTo>
                  <a:cubicBezTo>
                    <a:pt x="533" y="20535"/>
                    <a:pt x="1866" y="19102"/>
                    <a:pt x="3600" y="16473"/>
                  </a:cubicBezTo>
                  <a:cubicBezTo>
                    <a:pt x="5333" y="13845"/>
                    <a:pt x="7466" y="10022"/>
                    <a:pt x="9333" y="7155"/>
                  </a:cubicBezTo>
                  <a:cubicBezTo>
                    <a:pt x="11200" y="4287"/>
                    <a:pt x="12800" y="2376"/>
                    <a:pt x="14133" y="1277"/>
                  </a:cubicBezTo>
                  <a:cubicBezTo>
                    <a:pt x="15466" y="178"/>
                    <a:pt x="16533" y="-109"/>
                    <a:pt x="17333" y="34"/>
                  </a:cubicBezTo>
                  <a:cubicBezTo>
                    <a:pt x="18133" y="178"/>
                    <a:pt x="18666" y="751"/>
                    <a:pt x="19466" y="2185"/>
                  </a:cubicBezTo>
                  <a:cubicBezTo>
                    <a:pt x="20266" y="3618"/>
                    <a:pt x="21333" y="5912"/>
                    <a:pt x="20533" y="7537"/>
                  </a:cubicBezTo>
                  <a:cubicBezTo>
                    <a:pt x="19733" y="9162"/>
                    <a:pt x="17066" y="10118"/>
                    <a:pt x="14400" y="10309"/>
                  </a:cubicBezTo>
                  <a:cubicBezTo>
                    <a:pt x="11733" y="10500"/>
                    <a:pt x="9066" y="9926"/>
                    <a:pt x="64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5860199" y="460374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898299" y="4502150"/>
              <a:ext cx="4042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480" y="21600"/>
                  </a:moveTo>
                  <a:cubicBezTo>
                    <a:pt x="14040" y="16200"/>
                    <a:pt x="21600" y="10800"/>
                    <a:pt x="20520" y="7200"/>
                  </a:cubicBezTo>
                  <a:cubicBezTo>
                    <a:pt x="19440" y="3600"/>
                    <a:pt x="9720" y="1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164999" y="45339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209449" y="446405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58"/>
                    <a:pt x="7200" y="8716"/>
                    <a:pt x="3600" y="12316"/>
                  </a:cubicBezTo>
                  <a:cubicBezTo>
                    <a:pt x="0" y="15916"/>
                    <a:pt x="0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6628549" y="4350760"/>
              <a:ext cx="189493" cy="53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59" fill="norm" stroke="1" extrusionOk="0">
                  <a:moveTo>
                    <a:pt x="0" y="21559"/>
                  </a:moveTo>
                  <a:cubicBezTo>
                    <a:pt x="240" y="18473"/>
                    <a:pt x="480" y="15388"/>
                    <a:pt x="960" y="12516"/>
                  </a:cubicBezTo>
                  <a:cubicBezTo>
                    <a:pt x="1440" y="9645"/>
                    <a:pt x="2160" y="6988"/>
                    <a:pt x="3120" y="5016"/>
                  </a:cubicBezTo>
                  <a:cubicBezTo>
                    <a:pt x="4080" y="3045"/>
                    <a:pt x="5280" y="1759"/>
                    <a:pt x="6480" y="1030"/>
                  </a:cubicBezTo>
                  <a:cubicBezTo>
                    <a:pt x="7680" y="302"/>
                    <a:pt x="8880" y="130"/>
                    <a:pt x="10080" y="45"/>
                  </a:cubicBezTo>
                  <a:cubicBezTo>
                    <a:pt x="11280" y="-41"/>
                    <a:pt x="12480" y="-41"/>
                    <a:pt x="13800" y="388"/>
                  </a:cubicBezTo>
                  <a:cubicBezTo>
                    <a:pt x="15120" y="816"/>
                    <a:pt x="16560" y="1673"/>
                    <a:pt x="17160" y="2745"/>
                  </a:cubicBezTo>
                  <a:cubicBezTo>
                    <a:pt x="17760" y="3816"/>
                    <a:pt x="17520" y="5102"/>
                    <a:pt x="16920" y="5959"/>
                  </a:cubicBezTo>
                  <a:cubicBezTo>
                    <a:pt x="16320" y="6816"/>
                    <a:pt x="15360" y="7245"/>
                    <a:pt x="14040" y="7630"/>
                  </a:cubicBezTo>
                  <a:cubicBezTo>
                    <a:pt x="12720" y="8016"/>
                    <a:pt x="11040" y="8359"/>
                    <a:pt x="10800" y="8530"/>
                  </a:cubicBezTo>
                  <a:cubicBezTo>
                    <a:pt x="10560" y="8702"/>
                    <a:pt x="11760" y="8702"/>
                    <a:pt x="13440" y="8959"/>
                  </a:cubicBezTo>
                  <a:cubicBezTo>
                    <a:pt x="15120" y="9216"/>
                    <a:pt x="17280" y="9730"/>
                    <a:pt x="18720" y="10159"/>
                  </a:cubicBezTo>
                  <a:cubicBezTo>
                    <a:pt x="20160" y="10588"/>
                    <a:pt x="20880" y="10930"/>
                    <a:pt x="21240" y="11359"/>
                  </a:cubicBezTo>
                  <a:cubicBezTo>
                    <a:pt x="21600" y="11788"/>
                    <a:pt x="21600" y="12302"/>
                    <a:pt x="21000" y="12730"/>
                  </a:cubicBezTo>
                  <a:cubicBezTo>
                    <a:pt x="20400" y="13159"/>
                    <a:pt x="19200" y="13502"/>
                    <a:pt x="18000" y="13759"/>
                  </a:cubicBezTo>
                  <a:cubicBezTo>
                    <a:pt x="16800" y="14016"/>
                    <a:pt x="15600" y="14188"/>
                    <a:pt x="14400" y="14230"/>
                  </a:cubicBezTo>
                  <a:cubicBezTo>
                    <a:pt x="13200" y="14273"/>
                    <a:pt x="12000" y="14188"/>
                    <a:pt x="11880" y="13888"/>
                  </a:cubicBezTo>
                  <a:cubicBezTo>
                    <a:pt x="11760" y="13588"/>
                    <a:pt x="12720" y="13073"/>
                    <a:pt x="13680" y="12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6863499" y="4579796"/>
              <a:ext cx="177801" cy="13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5667"/>
                  </a:moveTo>
                  <a:cubicBezTo>
                    <a:pt x="2057" y="3703"/>
                    <a:pt x="4114" y="1740"/>
                    <a:pt x="6171" y="758"/>
                  </a:cubicBezTo>
                  <a:cubicBezTo>
                    <a:pt x="8229" y="-224"/>
                    <a:pt x="10286" y="-224"/>
                    <a:pt x="11443" y="594"/>
                  </a:cubicBezTo>
                  <a:cubicBezTo>
                    <a:pt x="12600" y="1412"/>
                    <a:pt x="12857" y="3049"/>
                    <a:pt x="11571" y="5994"/>
                  </a:cubicBezTo>
                  <a:cubicBezTo>
                    <a:pt x="10286" y="8940"/>
                    <a:pt x="7457" y="13194"/>
                    <a:pt x="5529" y="15976"/>
                  </a:cubicBezTo>
                  <a:cubicBezTo>
                    <a:pt x="3600" y="18758"/>
                    <a:pt x="2571" y="20067"/>
                    <a:pt x="2829" y="20721"/>
                  </a:cubicBezTo>
                  <a:cubicBezTo>
                    <a:pt x="3086" y="21376"/>
                    <a:pt x="4629" y="21376"/>
                    <a:pt x="7971" y="20067"/>
                  </a:cubicBezTo>
                  <a:cubicBezTo>
                    <a:pt x="11314" y="18758"/>
                    <a:pt x="16457" y="16140"/>
                    <a:pt x="21600" y="13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353243" y="4453423"/>
              <a:ext cx="99864" cy="36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88" fill="norm" stroke="1" extrusionOk="0">
                  <a:moveTo>
                    <a:pt x="5231" y="8396"/>
                  </a:moveTo>
                  <a:cubicBezTo>
                    <a:pt x="4331" y="11728"/>
                    <a:pt x="3431" y="15061"/>
                    <a:pt x="2981" y="17036"/>
                  </a:cubicBezTo>
                  <a:cubicBezTo>
                    <a:pt x="2531" y="19010"/>
                    <a:pt x="2531" y="19628"/>
                    <a:pt x="2081" y="20245"/>
                  </a:cubicBezTo>
                  <a:cubicBezTo>
                    <a:pt x="1631" y="20862"/>
                    <a:pt x="731" y="21479"/>
                    <a:pt x="281" y="21232"/>
                  </a:cubicBezTo>
                  <a:cubicBezTo>
                    <a:pt x="-169" y="20985"/>
                    <a:pt x="-169" y="19874"/>
                    <a:pt x="956" y="17036"/>
                  </a:cubicBezTo>
                  <a:cubicBezTo>
                    <a:pt x="2081" y="14197"/>
                    <a:pt x="4331" y="9630"/>
                    <a:pt x="6356" y="6482"/>
                  </a:cubicBezTo>
                  <a:cubicBezTo>
                    <a:pt x="8381" y="3335"/>
                    <a:pt x="10181" y="1607"/>
                    <a:pt x="12206" y="743"/>
                  </a:cubicBezTo>
                  <a:cubicBezTo>
                    <a:pt x="14231" y="-121"/>
                    <a:pt x="16481" y="-121"/>
                    <a:pt x="18281" y="188"/>
                  </a:cubicBezTo>
                  <a:cubicBezTo>
                    <a:pt x="20081" y="496"/>
                    <a:pt x="21431" y="1113"/>
                    <a:pt x="21206" y="2409"/>
                  </a:cubicBezTo>
                  <a:cubicBezTo>
                    <a:pt x="20981" y="3705"/>
                    <a:pt x="19181" y="5680"/>
                    <a:pt x="17381" y="6853"/>
                  </a:cubicBezTo>
                  <a:cubicBezTo>
                    <a:pt x="15581" y="8025"/>
                    <a:pt x="13781" y="8396"/>
                    <a:pt x="11756" y="8704"/>
                  </a:cubicBezTo>
                  <a:cubicBezTo>
                    <a:pt x="9731" y="9013"/>
                    <a:pt x="7481" y="9260"/>
                    <a:pt x="5906" y="9013"/>
                  </a:cubicBezTo>
                  <a:cubicBezTo>
                    <a:pt x="4331" y="8766"/>
                    <a:pt x="3431" y="8025"/>
                    <a:pt x="2531" y="7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447699" y="4466984"/>
              <a:ext cx="273051" cy="14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512"/>
                  </a:moveTo>
                  <a:cubicBezTo>
                    <a:pt x="2177" y="195"/>
                    <a:pt x="4353" y="-123"/>
                    <a:pt x="6112" y="1783"/>
                  </a:cubicBezTo>
                  <a:cubicBezTo>
                    <a:pt x="7870" y="3689"/>
                    <a:pt x="9209" y="7818"/>
                    <a:pt x="9795" y="10836"/>
                  </a:cubicBezTo>
                  <a:cubicBezTo>
                    <a:pt x="10381" y="13853"/>
                    <a:pt x="10214" y="15759"/>
                    <a:pt x="9795" y="17189"/>
                  </a:cubicBezTo>
                  <a:cubicBezTo>
                    <a:pt x="9377" y="18618"/>
                    <a:pt x="8707" y="19571"/>
                    <a:pt x="8121" y="19253"/>
                  </a:cubicBezTo>
                  <a:cubicBezTo>
                    <a:pt x="7535" y="18936"/>
                    <a:pt x="7033" y="17348"/>
                    <a:pt x="7284" y="15124"/>
                  </a:cubicBezTo>
                  <a:cubicBezTo>
                    <a:pt x="7535" y="12901"/>
                    <a:pt x="8540" y="10042"/>
                    <a:pt x="10047" y="8612"/>
                  </a:cubicBezTo>
                  <a:cubicBezTo>
                    <a:pt x="11553" y="7183"/>
                    <a:pt x="13563" y="7183"/>
                    <a:pt x="14986" y="7183"/>
                  </a:cubicBezTo>
                  <a:cubicBezTo>
                    <a:pt x="16409" y="7183"/>
                    <a:pt x="17247" y="7183"/>
                    <a:pt x="18084" y="7024"/>
                  </a:cubicBezTo>
                  <a:cubicBezTo>
                    <a:pt x="18921" y="6865"/>
                    <a:pt x="19758" y="6548"/>
                    <a:pt x="20260" y="5595"/>
                  </a:cubicBezTo>
                  <a:cubicBezTo>
                    <a:pt x="20763" y="4642"/>
                    <a:pt x="20930" y="3053"/>
                    <a:pt x="20595" y="1942"/>
                  </a:cubicBezTo>
                  <a:cubicBezTo>
                    <a:pt x="20260" y="830"/>
                    <a:pt x="19423" y="195"/>
                    <a:pt x="18586" y="36"/>
                  </a:cubicBezTo>
                  <a:cubicBezTo>
                    <a:pt x="17749" y="-123"/>
                    <a:pt x="16912" y="195"/>
                    <a:pt x="15907" y="1942"/>
                  </a:cubicBezTo>
                  <a:cubicBezTo>
                    <a:pt x="14902" y="3689"/>
                    <a:pt x="13730" y="6865"/>
                    <a:pt x="13144" y="10042"/>
                  </a:cubicBezTo>
                  <a:cubicBezTo>
                    <a:pt x="12558" y="13218"/>
                    <a:pt x="12558" y="16395"/>
                    <a:pt x="13730" y="18459"/>
                  </a:cubicBezTo>
                  <a:cubicBezTo>
                    <a:pt x="14902" y="20524"/>
                    <a:pt x="17247" y="21477"/>
                    <a:pt x="18753" y="21477"/>
                  </a:cubicBezTo>
                  <a:cubicBezTo>
                    <a:pt x="20260" y="21477"/>
                    <a:pt x="20930" y="20524"/>
                    <a:pt x="21600" y="1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770352" y="4502855"/>
              <a:ext cx="159948" cy="10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749" fill="norm" stroke="1" extrusionOk="0">
                  <a:moveTo>
                    <a:pt x="12782" y="1087"/>
                  </a:moveTo>
                  <a:cubicBezTo>
                    <a:pt x="11099" y="272"/>
                    <a:pt x="9416" y="-543"/>
                    <a:pt x="7172" y="476"/>
                  </a:cubicBezTo>
                  <a:cubicBezTo>
                    <a:pt x="4928" y="1495"/>
                    <a:pt x="2123" y="4348"/>
                    <a:pt x="860" y="7812"/>
                  </a:cubicBezTo>
                  <a:cubicBezTo>
                    <a:pt x="-402" y="11276"/>
                    <a:pt x="-121" y="15351"/>
                    <a:pt x="720" y="17797"/>
                  </a:cubicBezTo>
                  <a:cubicBezTo>
                    <a:pt x="1562" y="20242"/>
                    <a:pt x="2964" y="21057"/>
                    <a:pt x="6471" y="20649"/>
                  </a:cubicBezTo>
                  <a:cubicBezTo>
                    <a:pt x="9977" y="20242"/>
                    <a:pt x="15588" y="18612"/>
                    <a:pt x="21198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7876054" y="4439597"/>
              <a:ext cx="135429" cy="40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50" fill="norm" stroke="1" extrusionOk="0">
                  <a:moveTo>
                    <a:pt x="12314" y="6329"/>
                  </a:moveTo>
                  <a:cubicBezTo>
                    <a:pt x="11333" y="5882"/>
                    <a:pt x="10351" y="5434"/>
                    <a:pt x="9369" y="5434"/>
                  </a:cubicBezTo>
                  <a:cubicBezTo>
                    <a:pt x="8387" y="5434"/>
                    <a:pt x="7405" y="5882"/>
                    <a:pt x="6423" y="7113"/>
                  </a:cubicBezTo>
                  <a:cubicBezTo>
                    <a:pt x="5442" y="8344"/>
                    <a:pt x="4460" y="10358"/>
                    <a:pt x="3478" y="12709"/>
                  </a:cubicBezTo>
                  <a:cubicBezTo>
                    <a:pt x="2496" y="15059"/>
                    <a:pt x="1514" y="17745"/>
                    <a:pt x="860" y="19368"/>
                  </a:cubicBezTo>
                  <a:cubicBezTo>
                    <a:pt x="205" y="20990"/>
                    <a:pt x="-122" y="21550"/>
                    <a:pt x="42" y="21550"/>
                  </a:cubicBezTo>
                  <a:cubicBezTo>
                    <a:pt x="205" y="21550"/>
                    <a:pt x="860" y="20990"/>
                    <a:pt x="2333" y="18752"/>
                  </a:cubicBezTo>
                  <a:cubicBezTo>
                    <a:pt x="3805" y="16514"/>
                    <a:pt x="6096" y="12597"/>
                    <a:pt x="7896" y="9351"/>
                  </a:cubicBezTo>
                  <a:cubicBezTo>
                    <a:pt x="9696" y="6105"/>
                    <a:pt x="11005" y="3531"/>
                    <a:pt x="12314" y="2020"/>
                  </a:cubicBezTo>
                  <a:cubicBezTo>
                    <a:pt x="13623" y="510"/>
                    <a:pt x="14933" y="62"/>
                    <a:pt x="16242" y="6"/>
                  </a:cubicBezTo>
                  <a:cubicBezTo>
                    <a:pt x="17551" y="-50"/>
                    <a:pt x="18860" y="286"/>
                    <a:pt x="19842" y="1349"/>
                  </a:cubicBezTo>
                  <a:cubicBezTo>
                    <a:pt x="20823" y="2412"/>
                    <a:pt x="21478" y="4203"/>
                    <a:pt x="20333" y="5658"/>
                  </a:cubicBezTo>
                  <a:cubicBezTo>
                    <a:pt x="19187" y="7113"/>
                    <a:pt x="16242" y="8232"/>
                    <a:pt x="13951" y="8903"/>
                  </a:cubicBezTo>
                  <a:cubicBezTo>
                    <a:pt x="11660" y="9575"/>
                    <a:pt x="10023" y="9799"/>
                    <a:pt x="8387" y="9967"/>
                  </a:cubicBezTo>
                  <a:cubicBezTo>
                    <a:pt x="6751" y="10134"/>
                    <a:pt x="5114" y="10246"/>
                    <a:pt x="4133" y="10190"/>
                  </a:cubicBezTo>
                  <a:cubicBezTo>
                    <a:pt x="3151" y="10134"/>
                    <a:pt x="2823" y="9911"/>
                    <a:pt x="2496" y="9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076349" y="46355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8108099" y="4556035"/>
              <a:ext cx="41366" cy="1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18647" fill="norm" stroke="1" extrusionOk="0">
                  <a:moveTo>
                    <a:pt x="9720" y="16292"/>
                  </a:moveTo>
                  <a:cubicBezTo>
                    <a:pt x="6480" y="7652"/>
                    <a:pt x="3240" y="-988"/>
                    <a:pt x="3240" y="92"/>
                  </a:cubicBezTo>
                  <a:cubicBezTo>
                    <a:pt x="3240" y="1172"/>
                    <a:pt x="6480" y="11972"/>
                    <a:pt x="10800" y="16292"/>
                  </a:cubicBezTo>
                  <a:cubicBezTo>
                    <a:pt x="15120" y="20612"/>
                    <a:pt x="20520" y="18452"/>
                    <a:pt x="21060" y="14132"/>
                  </a:cubicBezTo>
                  <a:cubicBezTo>
                    <a:pt x="21600" y="9812"/>
                    <a:pt x="17280" y="3332"/>
                    <a:pt x="12960" y="3332"/>
                  </a:cubicBezTo>
                  <a:cubicBezTo>
                    <a:pt x="8640" y="3332"/>
                    <a:pt x="4320" y="9812"/>
                    <a:pt x="0" y="16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8304949" y="45847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317649" y="4540250"/>
              <a:ext cx="571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800"/>
                    <a:pt x="10400" y="9600"/>
                    <a:pt x="6800" y="13200"/>
                  </a:cubicBezTo>
                  <a:cubicBezTo>
                    <a:pt x="3200" y="16800"/>
                    <a:pt x="16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654199" y="4320937"/>
              <a:ext cx="196851" cy="51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1566"/>
                  </a:moveTo>
                  <a:cubicBezTo>
                    <a:pt x="465" y="18833"/>
                    <a:pt x="929" y="16100"/>
                    <a:pt x="1858" y="13279"/>
                  </a:cubicBezTo>
                  <a:cubicBezTo>
                    <a:pt x="2787" y="10457"/>
                    <a:pt x="4181" y="7548"/>
                    <a:pt x="5226" y="5388"/>
                  </a:cubicBezTo>
                  <a:cubicBezTo>
                    <a:pt x="6271" y="3228"/>
                    <a:pt x="6968" y="1817"/>
                    <a:pt x="7897" y="1024"/>
                  </a:cubicBezTo>
                  <a:cubicBezTo>
                    <a:pt x="8826" y="230"/>
                    <a:pt x="9987" y="54"/>
                    <a:pt x="11148" y="10"/>
                  </a:cubicBezTo>
                  <a:cubicBezTo>
                    <a:pt x="12310" y="-34"/>
                    <a:pt x="13471" y="54"/>
                    <a:pt x="14748" y="583"/>
                  </a:cubicBezTo>
                  <a:cubicBezTo>
                    <a:pt x="16026" y="1112"/>
                    <a:pt x="17419" y="2082"/>
                    <a:pt x="17535" y="3272"/>
                  </a:cubicBezTo>
                  <a:cubicBezTo>
                    <a:pt x="17652" y="4462"/>
                    <a:pt x="16490" y="5873"/>
                    <a:pt x="15445" y="6710"/>
                  </a:cubicBezTo>
                  <a:cubicBezTo>
                    <a:pt x="14400" y="7548"/>
                    <a:pt x="13471" y="7813"/>
                    <a:pt x="13587" y="7901"/>
                  </a:cubicBezTo>
                  <a:cubicBezTo>
                    <a:pt x="13703" y="7989"/>
                    <a:pt x="14865" y="7901"/>
                    <a:pt x="16142" y="8033"/>
                  </a:cubicBezTo>
                  <a:cubicBezTo>
                    <a:pt x="17419" y="8165"/>
                    <a:pt x="18813" y="8518"/>
                    <a:pt x="19858" y="8915"/>
                  </a:cubicBezTo>
                  <a:cubicBezTo>
                    <a:pt x="20903" y="9311"/>
                    <a:pt x="21600" y="9752"/>
                    <a:pt x="21600" y="10413"/>
                  </a:cubicBezTo>
                  <a:cubicBezTo>
                    <a:pt x="21600" y="11075"/>
                    <a:pt x="20903" y="11956"/>
                    <a:pt x="19974" y="12529"/>
                  </a:cubicBezTo>
                  <a:cubicBezTo>
                    <a:pt x="19045" y="13102"/>
                    <a:pt x="17884" y="13367"/>
                    <a:pt x="16490" y="13543"/>
                  </a:cubicBezTo>
                  <a:cubicBezTo>
                    <a:pt x="15097" y="13719"/>
                    <a:pt x="13471" y="13808"/>
                    <a:pt x="12890" y="13543"/>
                  </a:cubicBezTo>
                  <a:cubicBezTo>
                    <a:pt x="12310" y="13279"/>
                    <a:pt x="12774" y="12662"/>
                    <a:pt x="13239" y="12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8882799" y="4585879"/>
              <a:ext cx="71070" cy="13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90" fill="norm" stroke="1" extrusionOk="0">
                  <a:moveTo>
                    <a:pt x="3812" y="3635"/>
                  </a:moveTo>
                  <a:cubicBezTo>
                    <a:pt x="5718" y="2364"/>
                    <a:pt x="7624" y="1094"/>
                    <a:pt x="10165" y="458"/>
                  </a:cubicBezTo>
                  <a:cubicBezTo>
                    <a:pt x="12706" y="-177"/>
                    <a:pt x="15882" y="-177"/>
                    <a:pt x="17471" y="617"/>
                  </a:cubicBezTo>
                  <a:cubicBezTo>
                    <a:pt x="19059" y="1411"/>
                    <a:pt x="19059" y="2999"/>
                    <a:pt x="17471" y="4747"/>
                  </a:cubicBezTo>
                  <a:cubicBezTo>
                    <a:pt x="15882" y="6494"/>
                    <a:pt x="12706" y="8399"/>
                    <a:pt x="12706" y="9511"/>
                  </a:cubicBezTo>
                  <a:cubicBezTo>
                    <a:pt x="12706" y="10623"/>
                    <a:pt x="15882" y="10941"/>
                    <a:pt x="18106" y="11894"/>
                  </a:cubicBezTo>
                  <a:cubicBezTo>
                    <a:pt x="20329" y="12847"/>
                    <a:pt x="21600" y="14435"/>
                    <a:pt x="21282" y="16023"/>
                  </a:cubicBezTo>
                  <a:cubicBezTo>
                    <a:pt x="20965" y="17611"/>
                    <a:pt x="19059" y="19199"/>
                    <a:pt x="16200" y="20152"/>
                  </a:cubicBezTo>
                  <a:cubicBezTo>
                    <a:pt x="13341" y="21105"/>
                    <a:pt x="9529" y="21423"/>
                    <a:pt x="6671" y="20152"/>
                  </a:cubicBezTo>
                  <a:cubicBezTo>
                    <a:pt x="3812" y="18882"/>
                    <a:pt x="1906" y="16023"/>
                    <a:pt x="0" y="13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246035" y="4519677"/>
              <a:ext cx="189215" cy="12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653" fill="norm" stroke="1" extrusionOk="0">
                  <a:moveTo>
                    <a:pt x="1294" y="11059"/>
                  </a:moveTo>
                  <a:cubicBezTo>
                    <a:pt x="3694" y="11059"/>
                    <a:pt x="6094" y="11059"/>
                    <a:pt x="8254" y="10159"/>
                  </a:cubicBezTo>
                  <a:cubicBezTo>
                    <a:pt x="10414" y="9259"/>
                    <a:pt x="12334" y="7459"/>
                    <a:pt x="13414" y="5659"/>
                  </a:cubicBezTo>
                  <a:cubicBezTo>
                    <a:pt x="14494" y="3859"/>
                    <a:pt x="14734" y="2059"/>
                    <a:pt x="14254" y="979"/>
                  </a:cubicBezTo>
                  <a:cubicBezTo>
                    <a:pt x="13774" y="-101"/>
                    <a:pt x="12574" y="-461"/>
                    <a:pt x="10294" y="799"/>
                  </a:cubicBezTo>
                  <a:cubicBezTo>
                    <a:pt x="8014" y="2059"/>
                    <a:pt x="4654" y="4939"/>
                    <a:pt x="2734" y="7459"/>
                  </a:cubicBezTo>
                  <a:cubicBezTo>
                    <a:pt x="814" y="9979"/>
                    <a:pt x="334" y="12139"/>
                    <a:pt x="94" y="14479"/>
                  </a:cubicBezTo>
                  <a:cubicBezTo>
                    <a:pt x="-146" y="16819"/>
                    <a:pt x="-146" y="19339"/>
                    <a:pt x="2854" y="20239"/>
                  </a:cubicBezTo>
                  <a:cubicBezTo>
                    <a:pt x="5854" y="21139"/>
                    <a:pt x="11854" y="20419"/>
                    <a:pt x="15454" y="19519"/>
                  </a:cubicBezTo>
                  <a:cubicBezTo>
                    <a:pt x="19054" y="18619"/>
                    <a:pt x="20254" y="17539"/>
                    <a:pt x="21454" y="16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426382" y="4362449"/>
              <a:ext cx="723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0"/>
                  </a:moveTo>
                  <a:cubicBezTo>
                    <a:pt x="17397" y="3000"/>
                    <a:pt x="13694" y="6000"/>
                    <a:pt x="10300" y="8925"/>
                  </a:cubicBezTo>
                  <a:cubicBezTo>
                    <a:pt x="6906" y="11850"/>
                    <a:pt x="3820" y="14700"/>
                    <a:pt x="1969" y="16575"/>
                  </a:cubicBezTo>
                  <a:cubicBezTo>
                    <a:pt x="117" y="18450"/>
                    <a:pt x="-500" y="19350"/>
                    <a:pt x="426" y="20025"/>
                  </a:cubicBezTo>
                  <a:cubicBezTo>
                    <a:pt x="1351" y="20700"/>
                    <a:pt x="3820" y="21150"/>
                    <a:pt x="6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459488" y="4535454"/>
              <a:ext cx="274212" cy="11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06" fill="norm" stroke="1" extrusionOk="0">
                  <a:moveTo>
                    <a:pt x="2564" y="14760"/>
                  </a:moveTo>
                  <a:cubicBezTo>
                    <a:pt x="4213" y="11674"/>
                    <a:pt x="5862" y="8588"/>
                    <a:pt x="6851" y="6081"/>
                  </a:cubicBezTo>
                  <a:cubicBezTo>
                    <a:pt x="7840" y="3574"/>
                    <a:pt x="8170" y="1646"/>
                    <a:pt x="7758" y="681"/>
                  </a:cubicBezTo>
                  <a:cubicBezTo>
                    <a:pt x="7346" y="-283"/>
                    <a:pt x="6192" y="-283"/>
                    <a:pt x="5037" y="1067"/>
                  </a:cubicBezTo>
                  <a:cubicBezTo>
                    <a:pt x="3883" y="2417"/>
                    <a:pt x="2729" y="5117"/>
                    <a:pt x="1905" y="7431"/>
                  </a:cubicBezTo>
                  <a:cubicBezTo>
                    <a:pt x="1080" y="9746"/>
                    <a:pt x="585" y="11674"/>
                    <a:pt x="256" y="13603"/>
                  </a:cubicBezTo>
                  <a:cubicBezTo>
                    <a:pt x="-74" y="15531"/>
                    <a:pt x="-239" y="17460"/>
                    <a:pt x="750" y="18617"/>
                  </a:cubicBezTo>
                  <a:cubicBezTo>
                    <a:pt x="1740" y="19774"/>
                    <a:pt x="3883" y="20160"/>
                    <a:pt x="6109" y="18424"/>
                  </a:cubicBezTo>
                  <a:cubicBezTo>
                    <a:pt x="8335" y="16688"/>
                    <a:pt x="10643" y="12831"/>
                    <a:pt x="12045" y="10131"/>
                  </a:cubicBezTo>
                  <a:cubicBezTo>
                    <a:pt x="13446" y="7431"/>
                    <a:pt x="13941" y="5888"/>
                    <a:pt x="13941" y="6081"/>
                  </a:cubicBezTo>
                  <a:cubicBezTo>
                    <a:pt x="13941" y="6274"/>
                    <a:pt x="13446" y="8203"/>
                    <a:pt x="13117" y="10131"/>
                  </a:cubicBezTo>
                  <a:cubicBezTo>
                    <a:pt x="12787" y="12060"/>
                    <a:pt x="12622" y="13988"/>
                    <a:pt x="12540" y="15917"/>
                  </a:cubicBezTo>
                  <a:cubicBezTo>
                    <a:pt x="12457" y="17846"/>
                    <a:pt x="12457" y="19774"/>
                    <a:pt x="12869" y="20546"/>
                  </a:cubicBezTo>
                  <a:cubicBezTo>
                    <a:pt x="13282" y="21317"/>
                    <a:pt x="14106" y="20931"/>
                    <a:pt x="15425" y="18617"/>
                  </a:cubicBezTo>
                  <a:cubicBezTo>
                    <a:pt x="16744" y="16303"/>
                    <a:pt x="18558" y="12060"/>
                    <a:pt x="19630" y="8974"/>
                  </a:cubicBezTo>
                  <a:cubicBezTo>
                    <a:pt x="20701" y="5888"/>
                    <a:pt x="21031" y="3960"/>
                    <a:pt x="21196" y="3188"/>
                  </a:cubicBezTo>
                  <a:cubicBezTo>
                    <a:pt x="21361" y="2417"/>
                    <a:pt x="21361" y="2803"/>
                    <a:pt x="21361" y="3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689249" y="46863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731958" y="4622800"/>
              <a:ext cx="35608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24" h="19966" fill="norm" stroke="1" extrusionOk="0">
                  <a:moveTo>
                    <a:pt x="7756" y="0"/>
                  </a:moveTo>
                  <a:cubicBezTo>
                    <a:pt x="3208" y="4985"/>
                    <a:pt x="-1339" y="9969"/>
                    <a:pt x="366" y="14123"/>
                  </a:cubicBezTo>
                  <a:cubicBezTo>
                    <a:pt x="2072" y="18277"/>
                    <a:pt x="10029" y="21600"/>
                    <a:pt x="14577" y="19108"/>
                  </a:cubicBezTo>
                  <a:cubicBezTo>
                    <a:pt x="19124" y="16615"/>
                    <a:pt x="20261" y="8308"/>
                    <a:pt x="17987" y="4985"/>
                  </a:cubicBezTo>
                  <a:cubicBezTo>
                    <a:pt x="15714" y="1662"/>
                    <a:pt x="10029" y="3323"/>
                    <a:pt x="4345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9872764" y="46863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673432" y="5513122"/>
              <a:ext cx="275168" cy="54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5120" y="1204"/>
                  </a:moveTo>
                  <a:cubicBezTo>
                    <a:pt x="14788" y="785"/>
                    <a:pt x="14455" y="367"/>
                    <a:pt x="12628" y="157"/>
                  </a:cubicBezTo>
                  <a:cubicBezTo>
                    <a:pt x="10800" y="-52"/>
                    <a:pt x="7477" y="-52"/>
                    <a:pt x="5566" y="157"/>
                  </a:cubicBezTo>
                  <a:cubicBezTo>
                    <a:pt x="3655" y="367"/>
                    <a:pt x="3157" y="785"/>
                    <a:pt x="2991" y="1204"/>
                  </a:cubicBezTo>
                  <a:cubicBezTo>
                    <a:pt x="2825" y="1622"/>
                    <a:pt x="2991" y="2041"/>
                    <a:pt x="4154" y="2753"/>
                  </a:cubicBezTo>
                  <a:cubicBezTo>
                    <a:pt x="5317" y="3464"/>
                    <a:pt x="7477" y="4469"/>
                    <a:pt x="8806" y="5474"/>
                  </a:cubicBezTo>
                  <a:cubicBezTo>
                    <a:pt x="10135" y="6478"/>
                    <a:pt x="10634" y="7483"/>
                    <a:pt x="10135" y="8236"/>
                  </a:cubicBezTo>
                  <a:cubicBezTo>
                    <a:pt x="9637" y="8990"/>
                    <a:pt x="8142" y="9492"/>
                    <a:pt x="6563" y="9785"/>
                  </a:cubicBezTo>
                  <a:cubicBezTo>
                    <a:pt x="4985" y="10078"/>
                    <a:pt x="3323" y="10162"/>
                    <a:pt x="2077" y="10120"/>
                  </a:cubicBezTo>
                  <a:cubicBezTo>
                    <a:pt x="831" y="10078"/>
                    <a:pt x="0" y="9911"/>
                    <a:pt x="0" y="9785"/>
                  </a:cubicBezTo>
                  <a:cubicBezTo>
                    <a:pt x="0" y="9660"/>
                    <a:pt x="831" y="9576"/>
                    <a:pt x="2160" y="9660"/>
                  </a:cubicBezTo>
                  <a:cubicBezTo>
                    <a:pt x="3489" y="9743"/>
                    <a:pt x="5317" y="9995"/>
                    <a:pt x="6646" y="10706"/>
                  </a:cubicBezTo>
                  <a:cubicBezTo>
                    <a:pt x="7975" y="11418"/>
                    <a:pt x="8806" y="12590"/>
                    <a:pt x="8640" y="14055"/>
                  </a:cubicBezTo>
                  <a:cubicBezTo>
                    <a:pt x="8474" y="15520"/>
                    <a:pt x="7311" y="17278"/>
                    <a:pt x="6646" y="18367"/>
                  </a:cubicBezTo>
                  <a:cubicBezTo>
                    <a:pt x="5982" y="19455"/>
                    <a:pt x="5815" y="19874"/>
                    <a:pt x="5732" y="20292"/>
                  </a:cubicBezTo>
                  <a:cubicBezTo>
                    <a:pt x="5649" y="20711"/>
                    <a:pt x="5649" y="21129"/>
                    <a:pt x="6397" y="21339"/>
                  </a:cubicBezTo>
                  <a:cubicBezTo>
                    <a:pt x="7145" y="21548"/>
                    <a:pt x="8640" y="21548"/>
                    <a:pt x="11298" y="21255"/>
                  </a:cubicBezTo>
                  <a:cubicBezTo>
                    <a:pt x="13957" y="20962"/>
                    <a:pt x="17778" y="20376"/>
                    <a:pt x="21600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115466" y="5516731"/>
              <a:ext cx="182384" cy="43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63" fill="norm" stroke="1" extrusionOk="0">
                  <a:moveTo>
                    <a:pt x="15815" y="1620"/>
                  </a:moveTo>
                  <a:cubicBezTo>
                    <a:pt x="16058" y="1000"/>
                    <a:pt x="16301" y="380"/>
                    <a:pt x="15694" y="121"/>
                  </a:cubicBezTo>
                  <a:cubicBezTo>
                    <a:pt x="15087" y="-137"/>
                    <a:pt x="13631" y="-34"/>
                    <a:pt x="11083" y="948"/>
                  </a:cubicBezTo>
                  <a:cubicBezTo>
                    <a:pt x="8534" y="1930"/>
                    <a:pt x="4894" y="3790"/>
                    <a:pt x="2588" y="6271"/>
                  </a:cubicBezTo>
                  <a:cubicBezTo>
                    <a:pt x="283" y="8751"/>
                    <a:pt x="-688" y="11852"/>
                    <a:pt x="525" y="14229"/>
                  </a:cubicBezTo>
                  <a:cubicBezTo>
                    <a:pt x="1739" y="16606"/>
                    <a:pt x="5137" y="18259"/>
                    <a:pt x="8899" y="19344"/>
                  </a:cubicBezTo>
                  <a:cubicBezTo>
                    <a:pt x="12660" y="20430"/>
                    <a:pt x="16786" y="20946"/>
                    <a:pt x="20912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463983" y="5588557"/>
              <a:ext cx="120940" cy="25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554" fill="norm" stroke="1" extrusionOk="0">
                  <a:moveTo>
                    <a:pt x="17104" y="3115"/>
                  </a:moveTo>
                  <a:cubicBezTo>
                    <a:pt x="17104" y="2237"/>
                    <a:pt x="17104" y="1359"/>
                    <a:pt x="16204" y="832"/>
                  </a:cubicBezTo>
                  <a:cubicBezTo>
                    <a:pt x="15304" y="305"/>
                    <a:pt x="13504" y="130"/>
                    <a:pt x="11704" y="42"/>
                  </a:cubicBezTo>
                  <a:cubicBezTo>
                    <a:pt x="9904" y="-46"/>
                    <a:pt x="8104" y="-46"/>
                    <a:pt x="5944" y="569"/>
                  </a:cubicBezTo>
                  <a:cubicBezTo>
                    <a:pt x="3784" y="1183"/>
                    <a:pt x="1264" y="2413"/>
                    <a:pt x="364" y="3905"/>
                  </a:cubicBezTo>
                  <a:cubicBezTo>
                    <a:pt x="-536" y="5398"/>
                    <a:pt x="184" y="7154"/>
                    <a:pt x="3064" y="8647"/>
                  </a:cubicBezTo>
                  <a:cubicBezTo>
                    <a:pt x="5944" y="10139"/>
                    <a:pt x="10984" y="11369"/>
                    <a:pt x="14224" y="12334"/>
                  </a:cubicBezTo>
                  <a:cubicBezTo>
                    <a:pt x="17464" y="13300"/>
                    <a:pt x="18904" y="14003"/>
                    <a:pt x="19804" y="14793"/>
                  </a:cubicBezTo>
                  <a:cubicBezTo>
                    <a:pt x="20704" y="15583"/>
                    <a:pt x="21064" y="16461"/>
                    <a:pt x="19444" y="17339"/>
                  </a:cubicBezTo>
                  <a:cubicBezTo>
                    <a:pt x="17824" y="18217"/>
                    <a:pt x="14224" y="19095"/>
                    <a:pt x="11524" y="19710"/>
                  </a:cubicBezTo>
                  <a:cubicBezTo>
                    <a:pt x="8824" y="20325"/>
                    <a:pt x="7024" y="20676"/>
                    <a:pt x="7204" y="20939"/>
                  </a:cubicBezTo>
                  <a:cubicBezTo>
                    <a:pt x="7384" y="21203"/>
                    <a:pt x="9544" y="21378"/>
                    <a:pt x="1170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697899" y="58293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888399" y="593090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152549" y="5585482"/>
              <a:ext cx="104151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99" fill="norm" stroke="1" extrusionOk="0">
                  <a:moveTo>
                    <a:pt x="21256" y="2022"/>
                  </a:moveTo>
                  <a:cubicBezTo>
                    <a:pt x="20824" y="1397"/>
                    <a:pt x="20392" y="773"/>
                    <a:pt x="19096" y="398"/>
                  </a:cubicBezTo>
                  <a:cubicBezTo>
                    <a:pt x="17800" y="24"/>
                    <a:pt x="15640" y="-101"/>
                    <a:pt x="13696" y="86"/>
                  </a:cubicBezTo>
                  <a:cubicBezTo>
                    <a:pt x="11752" y="274"/>
                    <a:pt x="10024" y="773"/>
                    <a:pt x="8944" y="1772"/>
                  </a:cubicBezTo>
                  <a:cubicBezTo>
                    <a:pt x="7864" y="2771"/>
                    <a:pt x="7432" y="4269"/>
                    <a:pt x="7216" y="5330"/>
                  </a:cubicBezTo>
                  <a:cubicBezTo>
                    <a:pt x="7000" y="6391"/>
                    <a:pt x="7000" y="7016"/>
                    <a:pt x="7864" y="7515"/>
                  </a:cubicBezTo>
                  <a:cubicBezTo>
                    <a:pt x="8728" y="8015"/>
                    <a:pt x="10456" y="8389"/>
                    <a:pt x="11752" y="9201"/>
                  </a:cubicBezTo>
                  <a:cubicBezTo>
                    <a:pt x="13048" y="10012"/>
                    <a:pt x="13912" y="11261"/>
                    <a:pt x="12832" y="12385"/>
                  </a:cubicBezTo>
                  <a:cubicBezTo>
                    <a:pt x="11752" y="13508"/>
                    <a:pt x="8728" y="14507"/>
                    <a:pt x="6352" y="15381"/>
                  </a:cubicBezTo>
                  <a:cubicBezTo>
                    <a:pt x="3976" y="16255"/>
                    <a:pt x="2248" y="17004"/>
                    <a:pt x="1168" y="17816"/>
                  </a:cubicBezTo>
                  <a:cubicBezTo>
                    <a:pt x="88" y="18627"/>
                    <a:pt x="-344" y="19501"/>
                    <a:pt x="304" y="20126"/>
                  </a:cubicBezTo>
                  <a:cubicBezTo>
                    <a:pt x="952" y="20750"/>
                    <a:pt x="2680" y="21124"/>
                    <a:pt x="4840" y="21312"/>
                  </a:cubicBezTo>
                  <a:cubicBezTo>
                    <a:pt x="7000" y="21499"/>
                    <a:pt x="9592" y="21499"/>
                    <a:pt x="1218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416243" y="5594350"/>
              <a:ext cx="75407" cy="30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4" fill="norm" stroke="1" extrusionOk="0">
                  <a:moveTo>
                    <a:pt x="14175" y="0"/>
                  </a:moveTo>
                  <a:cubicBezTo>
                    <a:pt x="10575" y="3255"/>
                    <a:pt x="6975" y="6510"/>
                    <a:pt x="4575" y="9616"/>
                  </a:cubicBezTo>
                  <a:cubicBezTo>
                    <a:pt x="2175" y="12723"/>
                    <a:pt x="975" y="15682"/>
                    <a:pt x="375" y="17605"/>
                  </a:cubicBezTo>
                  <a:cubicBezTo>
                    <a:pt x="-225" y="19529"/>
                    <a:pt x="-225" y="20416"/>
                    <a:pt x="1275" y="20934"/>
                  </a:cubicBezTo>
                  <a:cubicBezTo>
                    <a:pt x="2775" y="21452"/>
                    <a:pt x="5775" y="21600"/>
                    <a:pt x="9375" y="21082"/>
                  </a:cubicBezTo>
                  <a:cubicBezTo>
                    <a:pt x="12975" y="20564"/>
                    <a:pt x="17175" y="19381"/>
                    <a:pt x="21375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390049" y="573405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909" y="9000"/>
                  </a:cubicBezTo>
                  <a:cubicBezTo>
                    <a:pt x="8509" y="5400"/>
                    <a:pt x="150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567849" y="57975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644049" y="594359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400"/>
                    <a:pt x="15200" y="10800"/>
                    <a:pt x="11600" y="14400"/>
                  </a:cubicBezTo>
                  <a:cubicBezTo>
                    <a:pt x="8000" y="18000"/>
                    <a:pt x="40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923919" y="5724265"/>
              <a:ext cx="124414" cy="34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1" fill="norm" stroke="1" extrusionOk="0">
                  <a:moveTo>
                    <a:pt x="5411" y="4505"/>
                  </a:moveTo>
                  <a:cubicBezTo>
                    <a:pt x="5411" y="8539"/>
                    <a:pt x="5411" y="12573"/>
                    <a:pt x="5227" y="15240"/>
                  </a:cubicBezTo>
                  <a:cubicBezTo>
                    <a:pt x="5044" y="17908"/>
                    <a:pt x="4678" y="19209"/>
                    <a:pt x="3946" y="20120"/>
                  </a:cubicBezTo>
                  <a:cubicBezTo>
                    <a:pt x="3214" y="21031"/>
                    <a:pt x="2116" y="21551"/>
                    <a:pt x="1383" y="21421"/>
                  </a:cubicBezTo>
                  <a:cubicBezTo>
                    <a:pt x="651" y="21291"/>
                    <a:pt x="285" y="20510"/>
                    <a:pt x="102" y="18103"/>
                  </a:cubicBezTo>
                  <a:cubicBezTo>
                    <a:pt x="-81" y="15696"/>
                    <a:pt x="-81" y="11662"/>
                    <a:pt x="651" y="8734"/>
                  </a:cubicBezTo>
                  <a:cubicBezTo>
                    <a:pt x="1383" y="5806"/>
                    <a:pt x="2848" y="3985"/>
                    <a:pt x="4129" y="2749"/>
                  </a:cubicBezTo>
                  <a:cubicBezTo>
                    <a:pt x="5411" y="1512"/>
                    <a:pt x="6509" y="862"/>
                    <a:pt x="7973" y="471"/>
                  </a:cubicBezTo>
                  <a:cubicBezTo>
                    <a:pt x="9438" y="81"/>
                    <a:pt x="11268" y="-49"/>
                    <a:pt x="13099" y="16"/>
                  </a:cubicBezTo>
                  <a:cubicBezTo>
                    <a:pt x="14929" y="81"/>
                    <a:pt x="16760" y="341"/>
                    <a:pt x="18407" y="1057"/>
                  </a:cubicBezTo>
                  <a:cubicBezTo>
                    <a:pt x="20055" y="1773"/>
                    <a:pt x="21519" y="2944"/>
                    <a:pt x="21519" y="4245"/>
                  </a:cubicBezTo>
                  <a:cubicBezTo>
                    <a:pt x="21519" y="5546"/>
                    <a:pt x="20055" y="6978"/>
                    <a:pt x="17492" y="8018"/>
                  </a:cubicBezTo>
                  <a:cubicBezTo>
                    <a:pt x="14929" y="9059"/>
                    <a:pt x="11268" y="9710"/>
                    <a:pt x="7607" y="10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107599" y="58674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196499" y="59309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418749" y="5744633"/>
              <a:ext cx="158751" cy="16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0" y="12752"/>
                  </a:moveTo>
                  <a:cubicBezTo>
                    <a:pt x="4320" y="9629"/>
                    <a:pt x="8640" y="6506"/>
                    <a:pt x="10944" y="4294"/>
                  </a:cubicBezTo>
                  <a:cubicBezTo>
                    <a:pt x="13248" y="2082"/>
                    <a:pt x="13536" y="781"/>
                    <a:pt x="12672" y="260"/>
                  </a:cubicBezTo>
                  <a:cubicBezTo>
                    <a:pt x="11808" y="-260"/>
                    <a:pt x="9792" y="0"/>
                    <a:pt x="7776" y="1041"/>
                  </a:cubicBezTo>
                  <a:cubicBezTo>
                    <a:pt x="5760" y="2082"/>
                    <a:pt x="3744" y="3904"/>
                    <a:pt x="2448" y="6376"/>
                  </a:cubicBezTo>
                  <a:cubicBezTo>
                    <a:pt x="1152" y="8848"/>
                    <a:pt x="576" y="11971"/>
                    <a:pt x="1296" y="14704"/>
                  </a:cubicBezTo>
                  <a:cubicBezTo>
                    <a:pt x="2016" y="17436"/>
                    <a:pt x="4032" y="19779"/>
                    <a:pt x="7632" y="20559"/>
                  </a:cubicBezTo>
                  <a:cubicBezTo>
                    <a:pt x="11232" y="21340"/>
                    <a:pt x="16416" y="20559"/>
                    <a:pt x="21600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634649" y="59118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660049" y="57912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799749" y="5612884"/>
              <a:ext cx="56716" cy="3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498" fill="norm" stroke="1" extrusionOk="0">
                  <a:moveTo>
                    <a:pt x="0" y="1248"/>
                  </a:moveTo>
                  <a:cubicBezTo>
                    <a:pt x="2314" y="708"/>
                    <a:pt x="4629" y="168"/>
                    <a:pt x="7714" y="33"/>
                  </a:cubicBezTo>
                  <a:cubicBezTo>
                    <a:pt x="10800" y="-102"/>
                    <a:pt x="14657" y="168"/>
                    <a:pt x="17357" y="1046"/>
                  </a:cubicBezTo>
                  <a:cubicBezTo>
                    <a:pt x="20057" y="1923"/>
                    <a:pt x="21600" y="3408"/>
                    <a:pt x="20057" y="4893"/>
                  </a:cubicBezTo>
                  <a:cubicBezTo>
                    <a:pt x="18514" y="6378"/>
                    <a:pt x="13886" y="7863"/>
                    <a:pt x="10414" y="8875"/>
                  </a:cubicBezTo>
                  <a:cubicBezTo>
                    <a:pt x="6943" y="9888"/>
                    <a:pt x="4629" y="10428"/>
                    <a:pt x="4629" y="11035"/>
                  </a:cubicBezTo>
                  <a:cubicBezTo>
                    <a:pt x="4629" y="11643"/>
                    <a:pt x="6943" y="12318"/>
                    <a:pt x="10029" y="13668"/>
                  </a:cubicBezTo>
                  <a:cubicBezTo>
                    <a:pt x="13114" y="15018"/>
                    <a:pt x="16971" y="17043"/>
                    <a:pt x="18129" y="18393"/>
                  </a:cubicBezTo>
                  <a:cubicBezTo>
                    <a:pt x="19286" y="19743"/>
                    <a:pt x="17743" y="20418"/>
                    <a:pt x="15043" y="20823"/>
                  </a:cubicBezTo>
                  <a:cubicBezTo>
                    <a:pt x="12343" y="21228"/>
                    <a:pt x="8486" y="21363"/>
                    <a:pt x="6943" y="21430"/>
                  </a:cubicBezTo>
                  <a:cubicBezTo>
                    <a:pt x="5400" y="21498"/>
                    <a:pt x="6171" y="21498"/>
                    <a:pt x="6943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911605" y="5562600"/>
              <a:ext cx="1282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3481" y="0"/>
                  </a:moveTo>
                  <a:cubicBezTo>
                    <a:pt x="8281" y="2200"/>
                    <a:pt x="13081" y="4400"/>
                    <a:pt x="16339" y="6650"/>
                  </a:cubicBezTo>
                  <a:cubicBezTo>
                    <a:pt x="19596" y="8900"/>
                    <a:pt x="21310" y="11200"/>
                    <a:pt x="20624" y="13350"/>
                  </a:cubicBezTo>
                  <a:cubicBezTo>
                    <a:pt x="19939" y="15500"/>
                    <a:pt x="16853" y="17500"/>
                    <a:pt x="13767" y="18800"/>
                  </a:cubicBezTo>
                  <a:cubicBezTo>
                    <a:pt x="10681" y="20100"/>
                    <a:pt x="7596" y="20700"/>
                    <a:pt x="5196" y="21050"/>
                  </a:cubicBezTo>
                  <a:cubicBezTo>
                    <a:pt x="2796" y="21400"/>
                    <a:pt x="1081" y="21500"/>
                    <a:pt x="396" y="21550"/>
                  </a:cubicBezTo>
                  <a:cubicBezTo>
                    <a:pt x="-290" y="21600"/>
                    <a:pt x="53" y="21600"/>
                    <a:pt x="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250599" y="5842000"/>
              <a:ext cx="1" cy="50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098199" y="6000750"/>
              <a:ext cx="139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450249" y="61214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69" y="2400"/>
                    <a:pt x="12738" y="4800"/>
                    <a:pt x="16338" y="8400"/>
                  </a:cubicBezTo>
                  <a:cubicBezTo>
                    <a:pt x="19938" y="12000"/>
                    <a:pt x="2076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489345" y="6203950"/>
              <a:ext cx="17045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074" y="0"/>
                  </a:moveTo>
                  <a:cubicBezTo>
                    <a:pt x="1474" y="3600"/>
                    <a:pt x="-126" y="7200"/>
                    <a:pt x="7" y="9000"/>
                  </a:cubicBezTo>
                  <a:cubicBezTo>
                    <a:pt x="141" y="10800"/>
                    <a:pt x="2007" y="10800"/>
                    <a:pt x="5874" y="12600"/>
                  </a:cubicBezTo>
                  <a:cubicBezTo>
                    <a:pt x="9741" y="14400"/>
                    <a:pt x="15607" y="18000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313849" y="6175105"/>
              <a:ext cx="1079501" cy="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1144" y="17136"/>
                    <a:pt x="2287" y="12982"/>
                    <a:pt x="3621" y="9659"/>
                  </a:cubicBezTo>
                  <a:cubicBezTo>
                    <a:pt x="4955" y="6336"/>
                    <a:pt x="6480" y="3844"/>
                    <a:pt x="7962" y="2182"/>
                  </a:cubicBezTo>
                  <a:cubicBezTo>
                    <a:pt x="9445" y="521"/>
                    <a:pt x="10885" y="-310"/>
                    <a:pt x="12664" y="105"/>
                  </a:cubicBezTo>
                  <a:cubicBezTo>
                    <a:pt x="14442" y="521"/>
                    <a:pt x="16560" y="2182"/>
                    <a:pt x="18106" y="4259"/>
                  </a:cubicBezTo>
                  <a:cubicBezTo>
                    <a:pt x="19652" y="6336"/>
                    <a:pt x="20626" y="8828"/>
                    <a:pt x="21600" y="1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478949" y="6280150"/>
              <a:ext cx="781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6" y="18000"/>
                    <a:pt x="4332" y="14400"/>
                    <a:pt x="6615" y="12150"/>
                  </a:cubicBezTo>
                  <a:cubicBezTo>
                    <a:pt x="8898" y="9900"/>
                    <a:pt x="11298" y="9000"/>
                    <a:pt x="13815" y="7200"/>
                  </a:cubicBezTo>
                  <a:cubicBezTo>
                    <a:pt x="16332" y="5400"/>
                    <a:pt x="1896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666399" y="581660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675445" y="5662991"/>
              <a:ext cx="178405" cy="39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97" fill="norm" stroke="1" extrusionOk="0">
                  <a:moveTo>
                    <a:pt x="21169" y="763"/>
                  </a:moveTo>
                  <a:cubicBezTo>
                    <a:pt x="20164" y="415"/>
                    <a:pt x="19160" y="66"/>
                    <a:pt x="18029" y="8"/>
                  </a:cubicBezTo>
                  <a:cubicBezTo>
                    <a:pt x="16899" y="-50"/>
                    <a:pt x="15643" y="182"/>
                    <a:pt x="13634" y="1227"/>
                  </a:cubicBezTo>
                  <a:cubicBezTo>
                    <a:pt x="11625" y="2273"/>
                    <a:pt x="8862" y="4131"/>
                    <a:pt x="6350" y="6860"/>
                  </a:cubicBezTo>
                  <a:cubicBezTo>
                    <a:pt x="3839" y="9589"/>
                    <a:pt x="1578" y="13189"/>
                    <a:pt x="574" y="15627"/>
                  </a:cubicBezTo>
                  <a:cubicBezTo>
                    <a:pt x="-431" y="18066"/>
                    <a:pt x="-180" y="19344"/>
                    <a:pt x="1829" y="20215"/>
                  </a:cubicBezTo>
                  <a:cubicBezTo>
                    <a:pt x="3839" y="21085"/>
                    <a:pt x="7606" y="21550"/>
                    <a:pt x="10746" y="21492"/>
                  </a:cubicBezTo>
                  <a:cubicBezTo>
                    <a:pt x="13885" y="21434"/>
                    <a:pt x="16397" y="20853"/>
                    <a:pt x="18909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001423" y="5716989"/>
              <a:ext cx="106427" cy="30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2" fill="norm" stroke="1" extrusionOk="0">
                  <a:moveTo>
                    <a:pt x="21295" y="1625"/>
                  </a:moveTo>
                  <a:cubicBezTo>
                    <a:pt x="20024" y="1038"/>
                    <a:pt x="18754" y="450"/>
                    <a:pt x="17060" y="156"/>
                  </a:cubicBezTo>
                  <a:cubicBezTo>
                    <a:pt x="15366" y="-138"/>
                    <a:pt x="13248" y="-138"/>
                    <a:pt x="10283" y="1258"/>
                  </a:cubicBezTo>
                  <a:cubicBezTo>
                    <a:pt x="7319" y="2654"/>
                    <a:pt x="3507" y="5446"/>
                    <a:pt x="1601" y="7209"/>
                  </a:cubicBezTo>
                  <a:cubicBezTo>
                    <a:pt x="-305" y="8972"/>
                    <a:pt x="-305" y="9707"/>
                    <a:pt x="542" y="10295"/>
                  </a:cubicBezTo>
                  <a:cubicBezTo>
                    <a:pt x="1389" y="10882"/>
                    <a:pt x="3083" y="11323"/>
                    <a:pt x="6260" y="12352"/>
                  </a:cubicBezTo>
                  <a:cubicBezTo>
                    <a:pt x="9436" y="13380"/>
                    <a:pt x="14095" y="14997"/>
                    <a:pt x="16424" y="16172"/>
                  </a:cubicBezTo>
                  <a:cubicBezTo>
                    <a:pt x="18754" y="17348"/>
                    <a:pt x="18754" y="18082"/>
                    <a:pt x="17907" y="18744"/>
                  </a:cubicBezTo>
                  <a:cubicBezTo>
                    <a:pt x="17060" y="19405"/>
                    <a:pt x="15366" y="19993"/>
                    <a:pt x="13460" y="20360"/>
                  </a:cubicBezTo>
                  <a:cubicBezTo>
                    <a:pt x="11554" y="20727"/>
                    <a:pt x="9436" y="20874"/>
                    <a:pt x="8589" y="21021"/>
                  </a:cubicBezTo>
                  <a:cubicBezTo>
                    <a:pt x="7742" y="21168"/>
                    <a:pt x="8166" y="21315"/>
                    <a:pt x="858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184049" y="5974127"/>
              <a:ext cx="171451" cy="12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333"/>
                  </a:moveTo>
                  <a:cubicBezTo>
                    <a:pt x="1333" y="588"/>
                    <a:pt x="2667" y="-157"/>
                    <a:pt x="3867" y="29"/>
                  </a:cubicBezTo>
                  <a:cubicBezTo>
                    <a:pt x="5067" y="215"/>
                    <a:pt x="6133" y="1333"/>
                    <a:pt x="6667" y="2822"/>
                  </a:cubicBezTo>
                  <a:cubicBezTo>
                    <a:pt x="7200" y="4312"/>
                    <a:pt x="7200" y="6174"/>
                    <a:pt x="6667" y="8781"/>
                  </a:cubicBezTo>
                  <a:cubicBezTo>
                    <a:pt x="6133" y="11388"/>
                    <a:pt x="5067" y="14740"/>
                    <a:pt x="4000" y="16974"/>
                  </a:cubicBezTo>
                  <a:cubicBezTo>
                    <a:pt x="2933" y="19209"/>
                    <a:pt x="1867" y="20326"/>
                    <a:pt x="2133" y="20884"/>
                  </a:cubicBezTo>
                  <a:cubicBezTo>
                    <a:pt x="2400" y="21443"/>
                    <a:pt x="4000" y="21443"/>
                    <a:pt x="7467" y="21257"/>
                  </a:cubicBezTo>
                  <a:cubicBezTo>
                    <a:pt x="10933" y="21071"/>
                    <a:pt x="16267" y="20698"/>
                    <a:pt x="21600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406299" y="606425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600"/>
                    <a:pt x="19800" y="7200"/>
                    <a:pt x="16200" y="10800"/>
                  </a:cubicBezTo>
                  <a:cubicBezTo>
                    <a:pt x="12600" y="14400"/>
                    <a:pt x="63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823681" y="5747842"/>
              <a:ext cx="109669" cy="39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61" fill="norm" stroke="1" extrusionOk="0">
                  <a:moveTo>
                    <a:pt x="21116" y="1673"/>
                  </a:moveTo>
                  <a:cubicBezTo>
                    <a:pt x="19893" y="1211"/>
                    <a:pt x="18671" y="749"/>
                    <a:pt x="17041" y="403"/>
                  </a:cubicBezTo>
                  <a:cubicBezTo>
                    <a:pt x="15410" y="56"/>
                    <a:pt x="13373" y="-175"/>
                    <a:pt x="10724" y="172"/>
                  </a:cubicBezTo>
                  <a:cubicBezTo>
                    <a:pt x="8074" y="518"/>
                    <a:pt x="4814" y="1442"/>
                    <a:pt x="3184" y="2193"/>
                  </a:cubicBezTo>
                  <a:cubicBezTo>
                    <a:pt x="1554" y="2944"/>
                    <a:pt x="1554" y="3521"/>
                    <a:pt x="3388" y="4099"/>
                  </a:cubicBezTo>
                  <a:cubicBezTo>
                    <a:pt x="5222" y="4676"/>
                    <a:pt x="8890" y="5254"/>
                    <a:pt x="11539" y="5774"/>
                  </a:cubicBezTo>
                  <a:cubicBezTo>
                    <a:pt x="14188" y="6293"/>
                    <a:pt x="15818" y="6755"/>
                    <a:pt x="17041" y="7275"/>
                  </a:cubicBezTo>
                  <a:cubicBezTo>
                    <a:pt x="18263" y="7795"/>
                    <a:pt x="19078" y="8373"/>
                    <a:pt x="17856" y="9008"/>
                  </a:cubicBezTo>
                  <a:cubicBezTo>
                    <a:pt x="16633" y="9643"/>
                    <a:pt x="13373" y="10336"/>
                    <a:pt x="10520" y="10741"/>
                  </a:cubicBezTo>
                  <a:cubicBezTo>
                    <a:pt x="7667" y="11145"/>
                    <a:pt x="5222" y="11260"/>
                    <a:pt x="5018" y="11318"/>
                  </a:cubicBezTo>
                  <a:cubicBezTo>
                    <a:pt x="4814" y="11376"/>
                    <a:pt x="6852" y="11376"/>
                    <a:pt x="8278" y="11665"/>
                  </a:cubicBezTo>
                  <a:cubicBezTo>
                    <a:pt x="9705" y="11953"/>
                    <a:pt x="10520" y="12531"/>
                    <a:pt x="10112" y="13339"/>
                  </a:cubicBezTo>
                  <a:cubicBezTo>
                    <a:pt x="9705" y="14148"/>
                    <a:pt x="8074" y="15188"/>
                    <a:pt x="6241" y="16285"/>
                  </a:cubicBezTo>
                  <a:cubicBezTo>
                    <a:pt x="4407" y="17382"/>
                    <a:pt x="2369" y="18537"/>
                    <a:pt x="1146" y="19404"/>
                  </a:cubicBezTo>
                  <a:cubicBezTo>
                    <a:pt x="-76" y="20270"/>
                    <a:pt x="-484" y="20847"/>
                    <a:pt x="739" y="21136"/>
                  </a:cubicBezTo>
                  <a:cubicBezTo>
                    <a:pt x="1961" y="21425"/>
                    <a:pt x="4814" y="21425"/>
                    <a:pt x="8482" y="21194"/>
                  </a:cubicBezTo>
                  <a:cubicBezTo>
                    <a:pt x="12150" y="20963"/>
                    <a:pt x="16633" y="20501"/>
                    <a:pt x="21116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075165" y="5753100"/>
              <a:ext cx="80435" cy="32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13074" y="0"/>
                  </a:moveTo>
                  <a:cubicBezTo>
                    <a:pt x="10232" y="282"/>
                    <a:pt x="7389" y="565"/>
                    <a:pt x="5684" y="1059"/>
                  </a:cubicBezTo>
                  <a:cubicBezTo>
                    <a:pt x="3979" y="1553"/>
                    <a:pt x="3411" y="2259"/>
                    <a:pt x="2842" y="4518"/>
                  </a:cubicBezTo>
                  <a:cubicBezTo>
                    <a:pt x="2274" y="6776"/>
                    <a:pt x="1705" y="10588"/>
                    <a:pt x="1137" y="13271"/>
                  </a:cubicBezTo>
                  <a:cubicBezTo>
                    <a:pt x="568" y="15953"/>
                    <a:pt x="0" y="17506"/>
                    <a:pt x="0" y="18706"/>
                  </a:cubicBezTo>
                  <a:cubicBezTo>
                    <a:pt x="0" y="19906"/>
                    <a:pt x="568" y="20753"/>
                    <a:pt x="2274" y="21176"/>
                  </a:cubicBezTo>
                  <a:cubicBezTo>
                    <a:pt x="3979" y="21600"/>
                    <a:pt x="6821" y="21600"/>
                    <a:pt x="10232" y="20824"/>
                  </a:cubicBezTo>
                  <a:cubicBezTo>
                    <a:pt x="13642" y="20047"/>
                    <a:pt x="17621" y="18494"/>
                    <a:pt x="21600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028599" y="59055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7212749" y="5950507"/>
              <a:ext cx="114301" cy="116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1055"/>
                  </a:moveTo>
                  <a:cubicBezTo>
                    <a:pt x="2000" y="669"/>
                    <a:pt x="4000" y="284"/>
                    <a:pt x="6000" y="91"/>
                  </a:cubicBezTo>
                  <a:cubicBezTo>
                    <a:pt x="8000" y="-102"/>
                    <a:pt x="10000" y="-102"/>
                    <a:pt x="11400" y="1248"/>
                  </a:cubicBezTo>
                  <a:cubicBezTo>
                    <a:pt x="12800" y="2598"/>
                    <a:pt x="13600" y="5298"/>
                    <a:pt x="12600" y="8191"/>
                  </a:cubicBezTo>
                  <a:cubicBezTo>
                    <a:pt x="11600" y="11084"/>
                    <a:pt x="8800" y="14169"/>
                    <a:pt x="6600" y="16291"/>
                  </a:cubicBezTo>
                  <a:cubicBezTo>
                    <a:pt x="4400" y="18412"/>
                    <a:pt x="2800" y="19569"/>
                    <a:pt x="3000" y="20341"/>
                  </a:cubicBezTo>
                  <a:cubicBezTo>
                    <a:pt x="3200" y="21112"/>
                    <a:pt x="5200" y="21498"/>
                    <a:pt x="8600" y="21112"/>
                  </a:cubicBezTo>
                  <a:cubicBezTo>
                    <a:pt x="12000" y="20727"/>
                    <a:pt x="16800" y="19569"/>
                    <a:pt x="21600" y="18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339749" y="607695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638669" y="5839883"/>
              <a:ext cx="106534" cy="40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2400" y="11648"/>
                  </a:moveTo>
                  <a:cubicBezTo>
                    <a:pt x="1985" y="14588"/>
                    <a:pt x="1570" y="17529"/>
                    <a:pt x="1362" y="19282"/>
                  </a:cubicBezTo>
                  <a:cubicBezTo>
                    <a:pt x="1154" y="21035"/>
                    <a:pt x="1154" y="21600"/>
                    <a:pt x="946" y="21600"/>
                  </a:cubicBezTo>
                  <a:cubicBezTo>
                    <a:pt x="739" y="21600"/>
                    <a:pt x="323" y="21035"/>
                    <a:pt x="116" y="18603"/>
                  </a:cubicBezTo>
                  <a:cubicBezTo>
                    <a:pt x="-92" y="16172"/>
                    <a:pt x="-92" y="11874"/>
                    <a:pt x="739" y="8651"/>
                  </a:cubicBezTo>
                  <a:cubicBezTo>
                    <a:pt x="1570" y="5428"/>
                    <a:pt x="3231" y="3280"/>
                    <a:pt x="4477" y="1923"/>
                  </a:cubicBezTo>
                  <a:cubicBezTo>
                    <a:pt x="5723" y="565"/>
                    <a:pt x="6554" y="0"/>
                    <a:pt x="9046" y="0"/>
                  </a:cubicBezTo>
                  <a:cubicBezTo>
                    <a:pt x="11539" y="0"/>
                    <a:pt x="15693" y="565"/>
                    <a:pt x="18185" y="1923"/>
                  </a:cubicBezTo>
                  <a:cubicBezTo>
                    <a:pt x="20677" y="3280"/>
                    <a:pt x="21508" y="5428"/>
                    <a:pt x="20470" y="6898"/>
                  </a:cubicBezTo>
                  <a:cubicBezTo>
                    <a:pt x="19431" y="8369"/>
                    <a:pt x="16523" y="9160"/>
                    <a:pt x="12993" y="9556"/>
                  </a:cubicBezTo>
                  <a:cubicBezTo>
                    <a:pt x="9462" y="9952"/>
                    <a:pt x="5308" y="9952"/>
                    <a:pt x="1154" y="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769808" y="6002451"/>
              <a:ext cx="128742" cy="9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882" fill="norm" stroke="1" extrusionOk="0">
                  <a:moveTo>
                    <a:pt x="2377" y="2388"/>
                  </a:moveTo>
                  <a:cubicBezTo>
                    <a:pt x="3771" y="1010"/>
                    <a:pt x="5164" y="-369"/>
                    <a:pt x="6209" y="91"/>
                  </a:cubicBezTo>
                  <a:cubicBezTo>
                    <a:pt x="7255" y="550"/>
                    <a:pt x="7951" y="2848"/>
                    <a:pt x="7951" y="5146"/>
                  </a:cubicBezTo>
                  <a:cubicBezTo>
                    <a:pt x="7951" y="7444"/>
                    <a:pt x="7255" y="9742"/>
                    <a:pt x="6209" y="11580"/>
                  </a:cubicBezTo>
                  <a:cubicBezTo>
                    <a:pt x="5164" y="13418"/>
                    <a:pt x="3771" y="14797"/>
                    <a:pt x="2377" y="16405"/>
                  </a:cubicBezTo>
                  <a:cubicBezTo>
                    <a:pt x="984" y="18014"/>
                    <a:pt x="-410" y="19852"/>
                    <a:pt x="113" y="20542"/>
                  </a:cubicBezTo>
                  <a:cubicBezTo>
                    <a:pt x="635" y="21231"/>
                    <a:pt x="3074" y="20771"/>
                    <a:pt x="6906" y="20082"/>
                  </a:cubicBezTo>
                  <a:cubicBezTo>
                    <a:pt x="10738" y="19393"/>
                    <a:pt x="15964" y="18474"/>
                    <a:pt x="21190" y="17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873149" y="60706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123885" y="5898067"/>
              <a:ext cx="174715" cy="1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62" fill="norm" stroke="1" extrusionOk="0">
                  <a:moveTo>
                    <a:pt x="1182" y="6938"/>
                  </a:moveTo>
                  <a:cubicBezTo>
                    <a:pt x="2223" y="7620"/>
                    <a:pt x="3264" y="8302"/>
                    <a:pt x="5606" y="7847"/>
                  </a:cubicBezTo>
                  <a:cubicBezTo>
                    <a:pt x="7948" y="7393"/>
                    <a:pt x="11592" y="5801"/>
                    <a:pt x="13544" y="4323"/>
                  </a:cubicBezTo>
                  <a:cubicBezTo>
                    <a:pt x="15495" y="2845"/>
                    <a:pt x="15756" y="1481"/>
                    <a:pt x="15105" y="685"/>
                  </a:cubicBezTo>
                  <a:cubicBezTo>
                    <a:pt x="14454" y="-111"/>
                    <a:pt x="12893" y="-338"/>
                    <a:pt x="10551" y="685"/>
                  </a:cubicBezTo>
                  <a:cubicBezTo>
                    <a:pt x="8209" y="1708"/>
                    <a:pt x="5086" y="3982"/>
                    <a:pt x="3004" y="6597"/>
                  </a:cubicBezTo>
                  <a:cubicBezTo>
                    <a:pt x="922" y="9211"/>
                    <a:pt x="-119" y="12167"/>
                    <a:pt x="11" y="14668"/>
                  </a:cubicBezTo>
                  <a:cubicBezTo>
                    <a:pt x="141" y="17169"/>
                    <a:pt x="1442" y="19216"/>
                    <a:pt x="5216" y="20239"/>
                  </a:cubicBezTo>
                  <a:cubicBezTo>
                    <a:pt x="8989" y="21262"/>
                    <a:pt x="15235" y="21262"/>
                    <a:pt x="21481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304949" y="6064249"/>
              <a:ext cx="177801" cy="11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400"/>
                  </a:moveTo>
                  <a:cubicBezTo>
                    <a:pt x="1029" y="1200"/>
                    <a:pt x="2057" y="0"/>
                    <a:pt x="3086" y="0"/>
                  </a:cubicBezTo>
                  <a:cubicBezTo>
                    <a:pt x="4114" y="0"/>
                    <a:pt x="5143" y="1200"/>
                    <a:pt x="5786" y="2800"/>
                  </a:cubicBezTo>
                  <a:cubicBezTo>
                    <a:pt x="6429" y="4400"/>
                    <a:pt x="6686" y="6400"/>
                    <a:pt x="6429" y="8600"/>
                  </a:cubicBezTo>
                  <a:cubicBezTo>
                    <a:pt x="6171" y="10800"/>
                    <a:pt x="5400" y="13200"/>
                    <a:pt x="4500" y="15400"/>
                  </a:cubicBezTo>
                  <a:cubicBezTo>
                    <a:pt x="3600" y="17600"/>
                    <a:pt x="2571" y="19600"/>
                    <a:pt x="2829" y="20600"/>
                  </a:cubicBezTo>
                  <a:cubicBezTo>
                    <a:pt x="3086" y="21600"/>
                    <a:pt x="4629" y="21600"/>
                    <a:pt x="7971" y="21400"/>
                  </a:cubicBezTo>
                  <a:cubicBezTo>
                    <a:pt x="11314" y="21200"/>
                    <a:pt x="16457" y="208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527199" y="5760010"/>
              <a:ext cx="102135" cy="43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9" fill="norm" stroke="1" extrusionOk="0">
                  <a:moveTo>
                    <a:pt x="0" y="1531"/>
                  </a:moveTo>
                  <a:cubicBezTo>
                    <a:pt x="441" y="907"/>
                    <a:pt x="882" y="284"/>
                    <a:pt x="2204" y="77"/>
                  </a:cubicBezTo>
                  <a:cubicBezTo>
                    <a:pt x="3527" y="-131"/>
                    <a:pt x="5731" y="77"/>
                    <a:pt x="8155" y="804"/>
                  </a:cubicBezTo>
                  <a:cubicBezTo>
                    <a:pt x="10580" y="1531"/>
                    <a:pt x="13224" y="2777"/>
                    <a:pt x="14106" y="4075"/>
                  </a:cubicBezTo>
                  <a:cubicBezTo>
                    <a:pt x="14988" y="5373"/>
                    <a:pt x="14106" y="6723"/>
                    <a:pt x="12784" y="7606"/>
                  </a:cubicBezTo>
                  <a:cubicBezTo>
                    <a:pt x="11461" y="8488"/>
                    <a:pt x="9698" y="8904"/>
                    <a:pt x="8155" y="9319"/>
                  </a:cubicBezTo>
                  <a:cubicBezTo>
                    <a:pt x="6612" y="9734"/>
                    <a:pt x="5290" y="10150"/>
                    <a:pt x="5731" y="10617"/>
                  </a:cubicBezTo>
                  <a:cubicBezTo>
                    <a:pt x="6171" y="11084"/>
                    <a:pt x="8376" y="11604"/>
                    <a:pt x="11020" y="12434"/>
                  </a:cubicBezTo>
                  <a:cubicBezTo>
                    <a:pt x="13665" y="13265"/>
                    <a:pt x="16751" y="14407"/>
                    <a:pt x="18735" y="15602"/>
                  </a:cubicBezTo>
                  <a:cubicBezTo>
                    <a:pt x="20718" y="16796"/>
                    <a:pt x="21600" y="18042"/>
                    <a:pt x="21159" y="18873"/>
                  </a:cubicBezTo>
                  <a:cubicBezTo>
                    <a:pt x="20718" y="19704"/>
                    <a:pt x="18955" y="20119"/>
                    <a:pt x="17192" y="20482"/>
                  </a:cubicBezTo>
                  <a:cubicBezTo>
                    <a:pt x="15429" y="20846"/>
                    <a:pt x="13665" y="21157"/>
                    <a:pt x="11020" y="21313"/>
                  </a:cubicBezTo>
                  <a:cubicBezTo>
                    <a:pt x="8376" y="21469"/>
                    <a:pt x="4849" y="21469"/>
                    <a:pt x="3086" y="21209"/>
                  </a:cubicBezTo>
                  <a:cubicBezTo>
                    <a:pt x="1322" y="20950"/>
                    <a:pt x="1322" y="20431"/>
                    <a:pt x="1322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704999" y="5746750"/>
              <a:ext cx="138704" cy="49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1" fill="norm" stroke="1" extrusionOk="0">
                  <a:moveTo>
                    <a:pt x="2945" y="0"/>
                  </a:moveTo>
                  <a:cubicBezTo>
                    <a:pt x="7855" y="1922"/>
                    <a:pt x="12764" y="3844"/>
                    <a:pt x="16200" y="6178"/>
                  </a:cubicBezTo>
                  <a:cubicBezTo>
                    <a:pt x="19636" y="8512"/>
                    <a:pt x="21600" y="11258"/>
                    <a:pt x="21436" y="13592"/>
                  </a:cubicBezTo>
                  <a:cubicBezTo>
                    <a:pt x="21273" y="15925"/>
                    <a:pt x="18982" y="17847"/>
                    <a:pt x="16200" y="19083"/>
                  </a:cubicBezTo>
                  <a:cubicBezTo>
                    <a:pt x="13418" y="20319"/>
                    <a:pt x="10145" y="20868"/>
                    <a:pt x="7691" y="21188"/>
                  </a:cubicBezTo>
                  <a:cubicBezTo>
                    <a:pt x="5236" y="21508"/>
                    <a:pt x="3600" y="21600"/>
                    <a:pt x="2455" y="21234"/>
                  </a:cubicBezTo>
                  <a:cubicBezTo>
                    <a:pt x="1309" y="20868"/>
                    <a:pt x="655" y="20044"/>
                    <a:pt x="0" y="1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984399" y="601345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844699" y="6197600"/>
              <a:ext cx="127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276499" y="6190686"/>
              <a:ext cx="635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936899" y="6210663"/>
              <a:ext cx="1143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324249" y="62230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717949" y="5828198"/>
              <a:ext cx="294618" cy="89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25" fill="norm" stroke="1" extrusionOk="0">
                  <a:moveTo>
                    <a:pt x="12777" y="1551"/>
                  </a:moveTo>
                  <a:cubicBezTo>
                    <a:pt x="12777" y="1145"/>
                    <a:pt x="12777" y="738"/>
                    <a:pt x="13462" y="433"/>
                  </a:cubicBezTo>
                  <a:cubicBezTo>
                    <a:pt x="14146" y="128"/>
                    <a:pt x="15515" y="-75"/>
                    <a:pt x="16885" y="27"/>
                  </a:cubicBezTo>
                  <a:cubicBezTo>
                    <a:pt x="18254" y="128"/>
                    <a:pt x="19623" y="535"/>
                    <a:pt x="20459" y="1424"/>
                  </a:cubicBezTo>
                  <a:cubicBezTo>
                    <a:pt x="21296" y="2314"/>
                    <a:pt x="21600" y="3686"/>
                    <a:pt x="20231" y="5033"/>
                  </a:cubicBezTo>
                  <a:cubicBezTo>
                    <a:pt x="18862" y="6380"/>
                    <a:pt x="15820" y="7701"/>
                    <a:pt x="13234" y="8921"/>
                  </a:cubicBezTo>
                  <a:cubicBezTo>
                    <a:pt x="10648" y="10141"/>
                    <a:pt x="8518" y="11259"/>
                    <a:pt x="7682" y="12377"/>
                  </a:cubicBezTo>
                  <a:cubicBezTo>
                    <a:pt x="6845" y="13495"/>
                    <a:pt x="7301" y="14613"/>
                    <a:pt x="7834" y="15807"/>
                  </a:cubicBezTo>
                  <a:cubicBezTo>
                    <a:pt x="8366" y="17002"/>
                    <a:pt x="8975" y="18272"/>
                    <a:pt x="8290" y="19213"/>
                  </a:cubicBezTo>
                  <a:cubicBezTo>
                    <a:pt x="7606" y="20153"/>
                    <a:pt x="5628" y="20763"/>
                    <a:pt x="4031" y="21093"/>
                  </a:cubicBezTo>
                  <a:cubicBezTo>
                    <a:pt x="2434" y="21423"/>
                    <a:pt x="1217" y="21474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7" name="Drawing"/>
          <p:cNvGrpSpPr/>
          <p:nvPr/>
        </p:nvGrpSpPr>
        <p:grpSpPr>
          <a:xfrm>
            <a:off x="1682750" y="1506196"/>
            <a:ext cx="7861300" cy="5840755"/>
            <a:chOff x="0" y="0"/>
            <a:chExt cx="7861300" cy="5840753"/>
          </a:xfrm>
        </p:grpSpPr>
        <p:sp>
          <p:nvSpPr>
            <p:cNvPr id="1549" name="Line"/>
            <p:cNvSpPr/>
            <p:nvPr/>
          </p:nvSpPr>
          <p:spPr>
            <a:xfrm>
              <a:off x="0" y="341653"/>
              <a:ext cx="190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390"/>
                    <a:pt x="9120" y="8780"/>
                    <a:pt x="12360" y="12293"/>
                  </a:cubicBezTo>
                  <a:cubicBezTo>
                    <a:pt x="15600" y="15805"/>
                    <a:pt x="17520" y="18439"/>
                    <a:pt x="18840" y="19844"/>
                  </a:cubicBezTo>
                  <a:cubicBezTo>
                    <a:pt x="20160" y="21249"/>
                    <a:pt x="2088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4300" y="392453"/>
              <a:ext cx="1333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849"/>
                    <a:pt x="17486" y="3697"/>
                    <a:pt x="15086" y="6178"/>
                  </a:cubicBezTo>
                  <a:cubicBezTo>
                    <a:pt x="12686" y="8659"/>
                    <a:pt x="9943" y="11773"/>
                    <a:pt x="7371" y="14449"/>
                  </a:cubicBezTo>
                  <a:cubicBezTo>
                    <a:pt x="4800" y="17124"/>
                    <a:pt x="2400" y="19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74650" y="75440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00049" y="580751"/>
              <a:ext cx="46759" cy="5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0260" fill="norm" stroke="1" extrusionOk="0">
                  <a:moveTo>
                    <a:pt x="8452" y="12374"/>
                  </a:moveTo>
                  <a:cubicBezTo>
                    <a:pt x="4696" y="14689"/>
                    <a:pt x="939" y="17003"/>
                    <a:pt x="1409" y="18546"/>
                  </a:cubicBezTo>
                  <a:cubicBezTo>
                    <a:pt x="1878" y="20089"/>
                    <a:pt x="6574" y="20860"/>
                    <a:pt x="10330" y="19703"/>
                  </a:cubicBezTo>
                  <a:cubicBezTo>
                    <a:pt x="14087" y="18546"/>
                    <a:pt x="16904" y="15460"/>
                    <a:pt x="18783" y="11989"/>
                  </a:cubicBezTo>
                  <a:cubicBezTo>
                    <a:pt x="20661" y="8517"/>
                    <a:pt x="21600" y="4660"/>
                    <a:pt x="19722" y="2346"/>
                  </a:cubicBezTo>
                  <a:cubicBezTo>
                    <a:pt x="17843" y="31"/>
                    <a:pt x="13148" y="-740"/>
                    <a:pt x="9391" y="803"/>
                  </a:cubicBezTo>
                  <a:cubicBezTo>
                    <a:pt x="5635" y="2346"/>
                    <a:pt x="2817" y="6203"/>
                    <a:pt x="1409" y="8517"/>
                  </a:cubicBezTo>
                  <a:cubicBezTo>
                    <a:pt x="0" y="10831"/>
                    <a:pt x="0" y="11603"/>
                    <a:pt x="0" y="12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34870" y="506753"/>
              <a:ext cx="341481" cy="11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973" fill="norm" stroke="1" extrusionOk="0">
                  <a:moveTo>
                    <a:pt x="2297" y="19671"/>
                  </a:moveTo>
                  <a:cubicBezTo>
                    <a:pt x="1634" y="19671"/>
                    <a:pt x="972" y="19671"/>
                    <a:pt x="508" y="18707"/>
                  </a:cubicBezTo>
                  <a:cubicBezTo>
                    <a:pt x="44" y="17743"/>
                    <a:pt x="-221" y="15814"/>
                    <a:pt x="243" y="13307"/>
                  </a:cubicBezTo>
                  <a:cubicBezTo>
                    <a:pt x="707" y="10800"/>
                    <a:pt x="1899" y="7714"/>
                    <a:pt x="2827" y="5786"/>
                  </a:cubicBezTo>
                  <a:cubicBezTo>
                    <a:pt x="3754" y="3857"/>
                    <a:pt x="4417" y="3086"/>
                    <a:pt x="5080" y="2700"/>
                  </a:cubicBezTo>
                  <a:cubicBezTo>
                    <a:pt x="5742" y="2314"/>
                    <a:pt x="6405" y="2314"/>
                    <a:pt x="7067" y="4243"/>
                  </a:cubicBezTo>
                  <a:cubicBezTo>
                    <a:pt x="7730" y="6171"/>
                    <a:pt x="8392" y="10029"/>
                    <a:pt x="8923" y="13114"/>
                  </a:cubicBezTo>
                  <a:cubicBezTo>
                    <a:pt x="9453" y="16200"/>
                    <a:pt x="9850" y="18514"/>
                    <a:pt x="10446" y="19864"/>
                  </a:cubicBezTo>
                  <a:cubicBezTo>
                    <a:pt x="11043" y="21214"/>
                    <a:pt x="11838" y="21600"/>
                    <a:pt x="13229" y="19479"/>
                  </a:cubicBezTo>
                  <a:cubicBezTo>
                    <a:pt x="14621" y="17357"/>
                    <a:pt x="16608" y="12729"/>
                    <a:pt x="18066" y="9064"/>
                  </a:cubicBezTo>
                  <a:cubicBezTo>
                    <a:pt x="19524" y="5400"/>
                    <a:pt x="20451" y="27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97450" y="741703"/>
              <a:ext cx="34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4268" y="21600"/>
                  </a:moveTo>
                  <a:cubicBezTo>
                    <a:pt x="3601" y="21600"/>
                    <a:pt x="2935" y="21600"/>
                    <a:pt x="2201" y="21176"/>
                  </a:cubicBezTo>
                  <a:cubicBezTo>
                    <a:pt x="1468" y="20753"/>
                    <a:pt x="668" y="19906"/>
                    <a:pt x="268" y="18424"/>
                  </a:cubicBezTo>
                  <a:cubicBezTo>
                    <a:pt x="-132" y="16941"/>
                    <a:pt x="-132" y="14824"/>
                    <a:pt x="601" y="12282"/>
                  </a:cubicBezTo>
                  <a:cubicBezTo>
                    <a:pt x="1335" y="9741"/>
                    <a:pt x="2801" y="6776"/>
                    <a:pt x="4601" y="5718"/>
                  </a:cubicBezTo>
                  <a:cubicBezTo>
                    <a:pt x="6401" y="4659"/>
                    <a:pt x="8535" y="5506"/>
                    <a:pt x="10468" y="6988"/>
                  </a:cubicBezTo>
                  <a:cubicBezTo>
                    <a:pt x="12401" y="8471"/>
                    <a:pt x="14135" y="10588"/>
                    <a:pt x="15935" y="9529"/>
                  </a:cubicBezTo>
                  <a:cubicBezTo>
                    <a:pt x="17735" y="8471"/>
                    <a:pt x="19601" y="4235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41400" y="34165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035050" y="240053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083499" y="85915"/>
              <a:ext cx="141581" cy="368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36" fill="norm" stroke="1" extrusionOk="0">
                  <a:moveTo>
                    <a:pt x="15599" y="14378"/>
                  </a:moveTo>
                  <a:cubicBezTo>
                    <a:pt x="14329" y="14012"/>
                    <a:pt x="13058" y="13646"/>
                    <a:pt x="10517" y="13707"/>
                  </a:cubicBezTo>
                  <a:cubicBezTo>
                    <a:pt x="7976" y="13768"/>
                    <a:pt x="4164" y="14256"/>
                    <a:pt x="2099" y="15354"/>
                  </a:cubicBezTo>
                  <a:cubicBezTo>
                    <a:pt x="35" y="16453"/>
                    <a:pt x="-283" y="18161"/>
                    <a:pt x="193" y="19259"/>
                  </a:cubicBezTo>
                  <a:cubicBezTo>
                    <a:pt x="670" y="20358"/>
                    <a:pt x="1941" y="20846"/>
                    <a:pt x="3529" y="21090"/>
                  </a:cubicBezTo>
                  <a:cubicBezTo>
                    <a:pt x="5117" y="21334"/>
                    <a:pt x="7023" y="21334"/>
                    <a:pt x="9246" y="20602"/>
                  </a:cubicBezTo>
                  <a:cubicBezTo>
                    <a:pt x="11470" y="19870"/>
                    <a:pt x="14011" y="18405"/>
                    <a:pt x="15917" y="15659"/>
                  </a:cubicBezTo>
                  <a:cubicBezTo>
                    <a:pt x="17823" y="12914"/>
                    <a:pt x="19093" y="8887"/>
                    <a:pt x="19888" y="6568"/>
                  </a:cubicBezTo>
                  <a:cubicBezTo>
                    <a:pt x="20682" y="4249"/>
                    <a:pt x="20999" y="3639"/>
                    <a:pt x="21158" y="2724"/>
                  </a:cubicBezTo>
                  <a:cubicBezTo>
                    <a:pt x="21317" y="1809"/>
                    <a:pt x="21317" y="588"/>
                    <a:pt x="20682" y="161"/>
                  </a:cubicBezTo>
                  <a:cubicBezTo>
                    <a:pt x="20046" y="-266"/>
                    <a:pt x="18776" y="100"/>
                    <a:pt x="17664" y="1931"/>
                  </a:cubicBezTo>
                  <a:cubicBezTo>
                    <a:pt x="16552" y="3761"/>
                    <a:pt x="15599" y="7056"/>
                    <a:pt x="15917" y="9802"/>
                  </a:cubicBezTo>
                  <a:cubicBezTo>
                    <a:pt x="16235" y="12548"/>
                    <a:pt x="17823" y="14744"/>
                    <a:pt x="19411" y="16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270000" y="-1"/>
              <a:ext cx="352145" cy="39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28" fill="norm" stroke="1" extrusionOk="0">
                  <a:moveTo>
                    <a:pt x="0" y="18447"/>
                  </a:moveTo>
                  <a:cubicBezTo>
                    <a:pt x="647" y="18332"/>
                    <a:pt x="1293" y="18218"/>
                    <a:pt x="1875" y="17704"/>
                  </a:cubicBezTo>
                  <a:cubicBezTo>
                    <a:pt x="2457" y="17189"/>
                    <a:pt x="2975" y="16275"/>
                    <a:pt x="2910" y="15989"/>
                  </a:cubicBezTo>
                  <a:cubicBezTo>
                    <a:pt x="2846" y="15704"/>
                    <a:pt x="2199" y="16047"/>
                    <a:pt x="1746" y="16504"/>
                  </a:cubicBezTo>
                  <a:cubicBezTo>
                    <a:pt x="1293" y="16961"/>
                    <a:pt x="1035" y="17532"/>
                    <a:pt x="1035" y="18389"/>
                  </a:cubicBezTo>
                  <a:cubicBezTo>
                    <a:pt x="1035" y="19247"/>
                    <a:pt x="1293" y="20389"/>
                    <a:pt x="2393" y="20904"/>
                  </a:cubicBezTo>
                  <a:cubicBezTo>
                    <a:pt x="3492" y="21418"/>
                    <a:pt x="5432" y="21304"/>
                    <a:pt x="7049" y="20675"/>
                  </a:cubicBezTo>
                  <a:cubicBezTo>
                    <a:pt x="8666" y="20047"/>
                    <a:pt x="9959" y="18904"/>
                    <a:pt x="10671" y="17875"/>
                  </a:cubicBezTo>
                  <a:cubicBezTo>
                    <a:pt x="11382" y="16847"/>
                    <a:pt x="11511" y="15932"/>
                    <a:pt x="11253" y="15589"/>
                  </a:cubicBezTo>
                  <a:cubicBezTo>
                    <a:pt x="10994" y="15247"/>
                    <a:pt x="10347" y="15475"/>
                    <a:pt x="9636" y="16047"/>
                  </a:cubicBezTo>
                  <a:cubicBezTo>
                    <a:pt x="8925" y="16618"/>
                    <a:pt x="8149" y="17532"/>
                    <a:pt x="7760" y="18275"/>
                  </a:cubicBezTo>
                  <a:cubicBezTo>
                    <a:pt x="7372" y="19018"/>
                    <a:pt x="7372" y="19589"/>
                    <a:pt x="7696" y="19989"/>
                  </a:cubicBezTo>
                  <a:cubicBezTo>
                    <a:pt x="8019" y="20389"/>
                    <a:pt x="8666" y="20618"/>
                    <a:pt x="9313" y="20618"/>
                  </a:cubicBezTo>
                  <a:cubicBezTo>
                    <a:pt x="9959" y="20618"/>
                    <a:pt x="10606" y="20389"/>
                    <a:pt x="11123" y="19989"/>
                  </a:cubicBezTo>
                  <a:cubicBezTo>
                    <a:pt x="11641" y="19589"/>
                    <a:pt x="12029" y="19018"/>
                    <a:pt x="12093" y="19018"/>
                  </a:cubicBezTo>
                  <a:cubicBezTo>
                    <a:pt x="12158" y="19018"/>
                    <a:pt x="11899" y="19589"/>
                    <a:pt x="12029" y="20047"/>
                  </a:cubicBezTo>
                  <a:cubicBezTo>
                    <a:pt x="12158" y="20504"/>
                    <a:pt x="12675" y="20847"/>
                    <a:pt x="13322" y="20675"/>
                  </a:cubicBezTo>
                  <a:cubicBezTo>
                    <a:pt x="13969" y="20504"/>
                    <a:pt x="14745" y="19818"/>
                    <a:pt x="15715" y="17818"/>
                  </a:cubicBezTo>
                  <a:cubicBezTo>
                    <a:pt x="16685" y="15818"/>
                    <a:pt x="17849" y="12504"/>
                    <a:pt x="18819" y="9704"/>
                  </a:cubicBezTo>
                  <a:cubicBezTo>
                    <a:pt x="19789" y="6904"/>
                    <a:pt x="20565" y="4618"/>
                    <a:pt x="21018" y="2961"/>
                  </a:cubicBezTo>
                  <a:cubicBezTo>
                    <a:pt x="21471" y="1304"/>
                    <a:pt x="21600" y="275"/>
                    <a:pt x="21471" y="47"/>
                  </a:cubicBezTo>
                  <a:cubicBezTo>
                    <a:pt x="21341" y="-182"/>
                    <a:pt x="20953" y="389"/>
                    <a:pt x="20371" y="2504"/>
                  </a:cubicBezTo>
                  <a:cubicBezTo>
                    <a:pt x="19789" y="4618"/>
                    <a:pt x="19013" y="8275"/>
                    <a:pt x="18560" y="10961"/>
                  </a:cubicBezTo>
                  <a:cubicBezTo>
                    <a:pt x="18108" y="13647"/>
                    <a:pt x="17978" y="15361"/>
                    <a:pt x="18108" y="16447"/>
                  </a:cubicBezTo>
                  <a:cubicBezTo>
                    <a:pt x="18237" y="17532"/>
                    <a:pt x="18625" y="17989"/>
                    <a:pt x="19013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041249" y="421460"/>
              <a:ext cx="192136" cy="68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23" fill="norm" stroke="1" extrusionOk="0">
                  <a:moveTo>
                    <a:pt x="5313" y="8012"/>
                  </a:moveTo>
                  <a:cubicBezTo>
                    <a:pt x="4609" y="9465"/>
                    <a:pt x="3904" y="10918"/>
                    <a:pt x="3670" y="12900"/>
                  </a:cubicBezTo>
                  <a:cubicBezTo>
                    <a:pt x="3435" y="14881"/>
                    <a:pt x="3670" y="17392"/>
                    <a:pt x="3787" y="18812"/>
                  </a:cubicBezTo>
                  <a:cubicBezTo>
                    <a:pt x="3904" y="20232"/>
                    <a:pt x="3904" y="20562"/>
                    <a:pt x="3670" y="20892"/>
                  </a:cubicBezTo>
                  <a:cubicBezTo>
                    <a:pt x="3435" y="21223"/>
                    <a:pt x="2965" y="21553"/>
                    <a:pt x="2613" y="21520"/>
                  </a:cubicBezTo>
                  <a:cubicBezTo>
                    <a:pt x="2261" y="21487"/>
                    <a:pt x="2026" y="21091"/>
                    <a:pt x="1674" y="19670"/>
                  </a:cubicBezTo>
                  <a:cubicBezTo>
                    <a:pt x="1322" y="18250"/>
                    <a:pt x="852" y="15806"/>
                    <a:pt x="500" y="13428"/>
                  </a:cubicBezTo>
                  <a:cubicBezTo>
                    <a:pt x="148" y="11050"/>
                    <a:pt x="-87" y="8738"/>
                    <a:pt x="30" y="6823"/>
                  </a:cubicBezTo>
                  <a:cubicBezTo>
                    <a:pt x="148" y="4907"/>
                    <a:pt x="617" y="3388"/>
                    <a:pt x="1204" y="2397"/>
                  </a:cubicBezTo>
                  <a:cubicBezTo>
                    <a:pt x="1791" y="1406"/>
                    <a:pt x="2496" y="944"/>
                    <a:pt x="3317" y="614"/>
                  </a:cubicBezTo>
                  <a:cubicBezTo>
                    <a:pt x="4139" y="283"/>
                    <a:pt x="5078" y="85"/>
                    <a:pt x="6252" y="19"/>
                  </a:cubicBezTo>
                  <a:cubicBezTo>
                    <a:pt x="7426" y="-47"/>
                    <a:pt x="8835" y="19"/>
                    <a:pt x="10243" y="779"/>
                  </a:cubicBezTo>
                  <a:cubicBezTo>
                    <a:pt x="11652" y="1538"/>
                    <a:pt x="13061" y="2992"/>
                    <a:pt x="13530" y="4048"/>
                  </a:cubicBezTo>
                  <a:cubicBezTo>
                    <a:pt x="14000" y="5105"/>
                    <a:pt x="13530" y="5766"/>
                    <a:pt x="12826" y="6228"/>
                  </a:cubicBezTo>
                  <a:cubicBezTo>
                    <a:pt x="12122" y="6691"/>
                    <a:pt x="11183" y="6955"/>
                    <a:pt x="11417" y="7120"/>
                  </a:cubicBezTo>
                  <a:cubicBezTo>
                    <a:pt x="11652" y="7285"/>
                    <a:pt x="13061" y="7351"/>
                    <a:pt x="14939" y="7714"/>
                  </a:cubicBezTo>
                  <a:cubicBezTo>
                    <a:pt x="16817" y="8078"/>
                    <a:pt x="19165" y="8738"/>
                    <a:pt x="20339" y="9465"/>
                  </a:cubicBezTo>
                  <a:cubicBezTo>
                    <a:pt x="21513" y="10192"/>
                    <a:pt x="21513" y="10984"/>
                    <a:pt x="20926" y="11546"/>
                  </a:cubicBezTo>
                  <a:cubicBezTo>
                    <a:pt x="20339" y="12107"/>
                    <a:pt x="19165" y="12437"/>
                    <a:pt x="17991" y="12636"/>
                  </a:cubicBezTo>
                  <a:cubicBezTo>
                    <a:pt x="16817" y="12834"/>
                    <a:pt x="15643" y="12900"/>
                    <a:pt x="14470" y="12768"/>
                  </a:cubicBezTo>
                  <a:cubicBezTo>
                    <a:pt x="13296" y="12636"/>
                    <a:pt x="12122" y="12305"/>
                    <a:pt x="10948" y="11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312344" y="729003"/>
              <a:ext cx="84461" cy="8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96" fill="norm" stroke="1" extrusionOk="0">
                  <a:moveTo>
                    <a:pt x="12409" y="0"/>
                  </a:moveTo>
                  <a:cubicBezTo>
                    <a:pt x="9775" y="0"/>
                    <a:pt x="7141" y="0"/>
                    <a:pt x="4770" y="1108"/>
                  </a:cubicBezTo>
                  <a:cubicBezTo>
                    <a:pt x="2399" y="2215"/>
                    <a:pt x="292" y="4431"/>
                    <a:pt x="28" y="8031"/>
                  </a:cubicBezTo>
                  <a:cubicBezTo>
                    <a:pt x="-235" y="11631"/>
                    <a:pt x="1345" y="16615"/>
                    <a:pt x="4506" y="19108"/>
                  </a:cubicBezTo>
                  <a:cubicBezTo>
                    <a:pt x="7667" y="21600"/>
                    <a:pt x="12409" y="21600"/>
                    <a:pt x="15570" y="19938"/>
                  </a:cubicBezTo>
                  <a:cubicBezTo>
                    <a:pt x="18731" y="18277"/>
                    <a:pt x="20311" y="14954"/>
                    <a:pt x="20838" y="11631"/>
                  </a:cubicBezTo>
                  <a:cubicBezTo>
                    <a:pt x="21365" y="8308"/>
                    <a:pt x="20838" y="4985"/>
                    <a:pt x="18204" y="3600"/>
                  </a:cubicBezTo>
                  <a:cubicBezTo>
                    <a:pt x="15570" y="2215"/>
                    <a:pt x="10828" y="2769"/>
                    <a:pt x="6087" y="3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622550" y="659153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711449" y="582953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23"/>
                    <a:pt x="14400" y="10047"/>
                    <a:pt x="18000" y="13647"/>
                  </a:cubicBezTo>
                  <a:cubicBezTo>
                    <a:pt x="21600" y="17247"/>
                    <a:pt x="216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044584" y="438612"/>
              <a:ext cx="139226" cy="60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9" fill="norm" stroke="1" extrusionOk="0">
                  <a:moveTo>
                    <a:pt x="1487" y="21539"/>
                  </a:moveTo>
                  <a:cubicBezTo>
                    <a:pt x="842" y="19664"/>
                    <a:pt x="197" y="17789"/>
                    <a:pt x="36" y="15427"/>
                  </a:cubicBezTo>
                  <a:cubicBezTo>
                    <a:pt x="-125" y="13064"/>
                    <a:pt x="197" y="10214"/>
                    <a:pt x="1971" y="7852"/>
                  </a:cubicBezTo>
                  <a:cubicBezTo>
                    <a:pt x="3744" y="5489"/>
                    <a:pt x="6968" y="3614"/>
                    <a:pt x="9224" y="2452"/>
                  </a:cubicBezTo>
                  <a:cubicBezTo>
                    <a:pt x="11481" y="1289"/>
                    <a:pt x="12771" y="839"/>
                    <a:pt x="14060" y="502"/>
                  </a:cubicBezTo>
                  <a:cubicBezTo>
                    <a:pt x="15350" y="164"/>
                    <a:pt x="16639" y="-61"/>
                    <a:pt x="17606" y="14"/>
                  </a:cubicBezTo>
                  <a:cubicBezTo>
                    <a:pt x="18574" y="89"/>
                    <a:pt x="19218" y="464"/>
                    <a:pt x="18896" y="1364"/>
                  </a:cubicBezTo>
                  <a:cubicBezTo>
                    <a:pt x="18574" y="2264"/>
                    <a:pt x="17284" y="3689"/>
                    <a:pt x="16317" y="4589"/>
                  </a:cubicBezTo>
                  <a:cubicBezTo>
                    <a:pt x="15350" y="5489"/>
                    <a:pt x="14705" y="5864"/>
                    <a:pt x="13899" y="6277"/>
                  </a:cubicBezTo>
                  <a:cubicBezTo>
                    <a:pt x="13093" y="6689"/>
                    <a:pt x="12126" y="7139"/>
                    <a:pt x="12126" y="7514"/>
                  </a:cubicBezTo>
                  <a:cubicBezTo>
                    <a:pt x="12126" y="7889"/>
                    <a:pt x="13093" y="8189"/>
                    <a:pt x="14705" y="8601"/>
                  </a:cubicBezTo>
                  <a:cubicBezTo>
                    <a:pt x="16317" y="9014"/>
                    <a:pt x="18574" y="9539"/>
                    <a:pt x="19863" y="10102"/>
                  </a:cubicBezTo>
                  <a:cubicBezTo>
                    <a:pt x="21153" y="10664"/>
                    <a:pt x="21475" y="11264"/>
                    <a:pt x="20991" y="11714"/>
                  </a:cubicBezTo>
                  <a:cubicBezTo>
                    <a:pt x="20508" y="12164"/>
                    <a:pt x="19218" y="12464"/>
                    <a:pt x="16800" y="12651"/>
                  </a:cubicBezTo>
                  <a:cubicBezTo>
                    <a:pt x="14382" y="12839"/>
                    <a:pt x="10836" y="12914"/>
                    <a:pt x="8257" y="12914"/>
                  </a:cubicBezTo>
                  <a:cubicBezTo>
                    <a:pt x="5678" y="12914"/>
                    <a:pt x="4066" y="12839"/>
                    <a:pt x="3582" y="12764"/>
                  </a:cubicBezTo>
                  <a:cubicBezTo>
                    <a:pt x="3099" y="12689"/>
                    <a:pt x="3744" y="12614"/>
                    <a:pt x="4388" y="12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263899" y="74170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479799" y="475003"/>
              <a:ext cx="1206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989"/>
                    <a:pt x="7579" y="5977"/>
                    <a:pt x="11179" y="9577"/>
                  </a:cubicBezTo>
                  <a:cubicBezTo>
                    <a:pt x="14779" y="13177"/>
                    <a:pt x="18189" y="173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463835" y="513103"/>
              <a:ext cx="181066" cy="39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02" fill="norm" stroke="1" extrusionOk="0">
                  <a:moveTo>
                    <a:pt x="21485" y="0"/>
                  </a:moveTo>
                  <a:cubicBezTo>
                    <a:pt x="18471" y="3217"/>
                    <a:pt x="15457" y="6434"/>
                    <a:pt x="12318" y="9594"/>
                  </a:cubicBezTo>
                  <a:cubicBezTo>
                    <a:pt x="9178" y="12753"/>
                    <a:pt x="5913" y="15855"/>
                    <a:pt x="3652" y="17923"/>
                  </a:cubicBezTo>
                  <a:cubicBezTo>
                    <a:pt x="1392" y="19991"/>
                    <a:pt x="136" y="21026"/>
                    <a:pt x="11" y="21313"/>
                  </a:cubicBezTo>
                  <a:cubicBezTo>
                    <a:pt x="-115" y="21600"/>
                    <a:pt x="890" y="21140"/>
                    <a:pt x="1894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682999" y="83060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689350" y="697253"/>
              <a:ext cx="3920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3411" y="21600"/>
                  </a:moveTo>
                  <a:cubicBezTo>
                    <a:pt x="12505" y="14400"/>
                    <a:pt x="21600" y="7200"/>
                    <a:pt x="21032" y="3600"/>
                  </a:cubicBezTo>
                  <a:cubicBezTo>
                    <a:pt x="20463" y="0"/>
                    <a:pt x="10232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759199" y="316253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114800" y="741703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200706" y="678203"/>
              <a:ext cx="4744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6354" y="164"/>
                    <a:pt x="11659" y="327"/>
                    <a:pt x="7902" y="1391"/>
                  </a:cubicBezTo>
                  <a:cubicBezTo>
                    <a:pt x="4146" y="2455"/>
                    <a:pt x="1328" y="4418"/>
                    <a:pt x="389" y="7936"/>
                  </a:cubicBezTo>
                  <a:cubicBezTo>
                    <a:pt x="-550" y="11455"/>
                    <a:pt x="389" y="16527"/>
                    <a:pt x="1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273549" y="473793"/>
              <a:ext cx="202193" cy="655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1" fill="norm" stroke="1" extrusionOk="0">
                  <a:moveTo>
                    <a:pt x="0" y="21501"/>
                  </a:moveTo>
                  <a:cubicBezTo>
                    <a:pt x="225" y="19765"/>
                    <a:pt x="450" y="18028"/>
                    <a:pt x="1125" y="15875"/>
                  </a:cubicBezTo>
                  <a:cubicBezTo>
                    <a:pt x="1800" y="13722"/>
                    <a:pt x="2925" y="11152"/>
                    <a:pt x="4837" y="8756"/>
                  </a:cubicBezTo>
                  <a:cubicBezTo>
                    <a:pt x="6750" y="6360"/>
                    <a:pt x="9450" y="4138"/>
                    <a:pt x="11475" y="2714"/>
                  </a:cubicBezTo>
                  <a:cubicBezTo>
                    <a:pt x="13500" y="1290"/>
                    <a:pt x="14850" y="665"/>
                    <a:pt x="16088" y="318"/>
                  </a:cubicBezTo>
                  <a:cubicBezTo>
                    <a:pt x="17325" y="-30"/>
                    <a:pt x="18450" y="-99"/>
                    <a:pt x="19238" y="144"/>
                  </a:cubicBezTo>
                  <a:cubicBezTo>
                    <a:pt x="20025" y="387"/>
                    <a:pt x="20475" y="943"/>
                    <a:pt x="20025" y="2019"/>
                  </a:cubicBezTo>
                  <a:cubicBezTo>
                    <a:pt x="19575" y="3096"/>
                    <a:pt x="18225" y="4693"/>
                    <a:pt x="17212" y="5805"/>
                  </a:cubicBezTo>
                  <a:cubicBezTo>
                    <a:pt x="16200" y="6916"/>
                    <a:pt x="15525" y="7541"/>
                    <a:pt x="15975" y="7819"/>
                  </a:cubicBezTo>
                  <a:cubicBezTo>
                    <a:pt x="16425" y="8096"/>
                    <a:pt x="18000" y="8027"/>
                    <a:pt x="19125" y="8131"/>
                  </a:cubicBezTo>
                  <a:cubicBezTo>
                    <a:pt x="20250" y="8235"/>
                    <a:pt x="20925" y="8513"/>
                    <a:pt x="21262" y="8999"/>
                  </a:cubicBezTo>
                  <a:cubicBezTo>
                    <a:pt x="21600" y="9486"/>
                    <a:pt x="21600" y="10180"/>
                    <a:pt x="21037" y="10701"/>
                  </a:cubicBezTo>
                  <a:cubicBezTo>
                    <a:pt x="20475" y="11222"/>
                    <a:pt x="19350" y="11569"/>
                    <a:pt x="17662" y="11778"/>
                  </a:cubicBezTo>
                  <a:cubicBezTo>
                    <a:pt x="15975" y="11986"/>
                    <a:pt x="13725" y="12055"/>
                    <a:pt x="11475" y="1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524285" y="773453"/>
              <a:ext cx="111216" cy="13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4" fill="norm" stroke="1" extrusionOk="0">
                  <a:moveTo>
                    <a:pt x="3074" y="0"/>
                  </a:moveTo>
                  <a:cubicBezTo>
                    <a:pt x="5112" y="0"/>
                    <a:pt x="7150" y="0"/>
                    <a:pt x="8576" y="857"/>
                  </a:cubicBezTo>
                  <a:cubicBezTo>
                    <a:pt x="10003" y="1714"/>
                    <a:pt x="10818" y="3429"/>
                    <a:pt x="10614" y="6000"/>
                  </a:cubicBezTo>
                  <a:cubicBezTo>
                    <a:pt x="10410" y="8571"/>
                    <a:pt x="9188" y="12000"/>
                    <a:pt x="7761" y="14229"/>
                  </a:cubicBezTo>
                  <a:cubicBezTo>
                    <a:pt x="6335" y="16457"/>
                    <a:pt x="4705" y="17486"/>
                    <a:pt x="3074" y="18514"/>
                  </a:cubicBezTo>
                  <a:cubicBezTo>
                    <a:pt x="1444" y="19543"/>
                    <a:pt x="-186" y="20571"/>
                    <a:pt x="18" y="21086"/>
                  </a:cubicBezTo>
                  <a:cubicBezTo>
                    <a:pt x="222" y="21600"/>
                    <a:pt x="2259" y="21600"/>
                    <a:pt x="6131" y="20571"/>
                  </a:cubicBezTo>
                  <a:cubicBezTo>
                    <a:pt x="10003" y="19543"/>
                    <a:pt x="15708" y="17486"/>
                    <a:pt x="21414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794250" y="544853"/>
              <a:ext cx="1651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1878"/>
                    <a:pt x="6646" y="3757"/>
                    <a:pt x="10246" y="7357"/>
                  </a:cubicBezTo>
                  <a:cubicBezTo>
                    <a:pt x="13846" y="10957"/>
                    <a:pt x="17723" y="16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813300" y="544853"/>
              <a:ext cx="190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67"/>
                    <a:pt x="16800" y="2933"/>
                    <a:pt x="14280" y="5467"/>
                  </a:cubicBezTo>
                  <a:cubicBezTo>
                    <a:pt x="11760" y="8000"/>
                    <a:pt x="9120" y="11600"/>
                    <a:pt x="6720" y="14467"/>
                  </a:cubicBezTo>
                  <a:cubicBezTo>
                    <a:pt x="4320" y="17333"/>
                    <a:pt x="216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010150" y="85600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035550" y="72900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092699" y="380548"/>
              <a:ext cx="95251" cy="15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212"/>
                  </a:moveTo>
                  <a:cubicBezTo>
                    <a:pt x="1440" y="2772"/>
                    <a:pt x="2880" y="1332"/>
                    <a:pt x="4800" y="612"/>
                  </a:cubicBezTo>
                  <a:cubicBezTo>
                    <a:pt x="6720" y="-108"/>
                    <a:pt x="9120" y="-108"/>
                    <a:pt x="11520" y="180"/>
                  </a:cubicBezTo>
                  <a:cubicBezTo>
                    <a:pt x="13920" y="468"/>
                    <a:pt x="16320" y="1044"/>
                    <a:pt x="17040" y="2916"/>
                  </a:cubicBezTo>
                  <a:cubicBezTo>
                    <a:pt x="17760" y="4788"/>
                    <a:pt x="16800" y="7956"/>
                    <a:pt x="15360" y="9972"/>
                  </a:cubicBezTo>
                  <a:cubicBezTo>
                    <a:pt x="13920" y="11988"/>
                    <a:pt x="12000" y="12852"/>
                    <a:pt x="9600" y="14292"/>
                  </a:cubicBezTo>
                  <a:cubicBezTo>
                    <a:pt x="7200" y="15732"/>
                    <a:pt x="4320" y="17748"/>
                    <a:pt x="4080" y="18900"/>
                  </a:cubicBezTo>
                  <a:cubicBezTo>
                    <a:pt x="3840" y="20052"/>
                    <a:pt x="6240" y="20340"/>
                    <a:pt x="9600" y="20628"/>
                  </a:cubicBezTo>
                  <a:cubicBezTo>
                    <a:pt x="12960" y="20916"/>
                    <a:pt x="17280" y="21204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530849" y="727781"/>
              <a:ext cx="190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600" y="4868"/>
                    <a:pt x="7200" y="-1303"/>
                    <a:pt x="10800" y="240"/>
                  </a:cubicBezTo>
                  <a:cubicBezTo>
                    <a:pt x="14400" y="1783"/>
                    <a:pt x="18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5617072" y="665503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54"/>
                    <a:pt x="4448" y="10508"/>
                    <a:pt x="1502" y="14108"/>
                  </a:cubicBezTo>
                  <a:cubicBezTo>
                    <a:pt x="-1443" y="17708"/>
                    <a:pt x="521" y="1965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852022" y="494053"/>
              <a:ext cx="208313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73" y="21600"/>
                  </a:moveTo>
                  <a:cubicBezTo>
                    <a:pt x="57" y="19454"/>
                    <a:pt x="-159" y="17308"/>
                    <a:pt x="165" y="15231"/>
                  </a:cubicBezTo>
                  <a:cubicBezTo>
                    <a:pt x="489" y="13154"/>
                    <a:pt x="1353" y="11146"/>
                    <a:pt x="2973" y="9035"/>
                  </a:cubicBezTo>
                  <a:cubicBezTo>
                    <a:pt x="4593" y="6923"/>
                    <a:pt x="6969" y="4708"/>
                    <a:pt x="8805" y="3254"/>
                  </a:cubicBezTo>
                  <a:cubicBezTo>
                    <a:pt x="10641" y="1800"/>
                    <a:pt x="11937" y="1108"/>
                    <a:pt x="13233" y="658"/>
                  </a:cubicBezTo>
                  <a:cubicBezTo>
                    <a:pt x="14529" y="208"/>
                    <a:pt x="15825" y="0"/>
                    <a:pt x="17013" y="0"/>
                  </a:cubicBezTo>
                  <a:cubicBezTo>
                    <a:pt x="18201" y="0"/>
                    <a:pt x="19281" y="208"/>
                    <a:pt x="19821" y="727"/>
                  </a:cubicBezTo>
                  <a:cubicBezTo>
                    <a:pt x="20361" y="1246"/>
                    <a:pt x="20361" y="2077"/>
                    <a:pt x="19713" y="2908"/>
                  </a:cubicBezTo>
                  <a:cubicBezTo>
                    <a:pt x="19065" y="3738"/>
                    <a:pt x="17769" y="4569"/>
                    <a:pt x="17013" y="5331"/>
                  </a:cubicBezTo>
                  <a:cubicBezTo>
                    <a:pt x="16257" y="6092"/>
                    <a:pt x="16041" y="6785"/>
                    <a:pt x="16797" y="7408"/>
                  </a:cubicBezTo>
                  <a:cubicBezTo>
                    <a:pt x="17553" y="8031"/>
                    <a:pt x="19281" y="8585"/>
                    <a:pt x="20253" y="9069"/>
                  </a:cubicBezTo>
                  <a:cubicBezTo>
                    <a:pt x="21225" y="9554"/>
                    <a:pt x="21441" y="9969"/>
                    <a:pt x="21117" y="10350"/>
                  </a:cubicBezTo>
                  <a:cubicBezTo>
                    <a:pt x="20793" y="10731"/>
                    <a:pt x="19929" y="11077"/>
                    <a:pt x="18201" y="11285"/>
                  </a:cubicBezTo>
                  <a:cubicBezTo>
                    <a:pt x="16473" y="11492"/>
                    <a:pt x="13881" y="11562"/>
                    <a:pt x="11289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140450" y="777601"/>
              <a:ext cx="78688" cy="18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24" fill="norm" stroke="1" extrusionOk="0">
                  <a:moveTo>
                    <a:pt x="8526" y="3807"/>
                  </a:moveTo>
                  <a:cubicBezTo>
                    <a:pt x="8526" y="2620"/>
                    <a:pt x="8526" y="1434"/>
                    <a:pt x="9947" y="721"/>
                  </a:cubicBezTo>
                  <a:cubicBezTo>
                    <a:pt x="11368" y="9"/>
                    <a:pt x="14211" y="-228"/>
                    <a:pt x="15916" y="247"/>
                  </a:cubicBezTo>
                  <a:cubicBezTo>
                    <a:pt x="17621" y="721"/>
                    <a:pt x="18189" y="1908"/>
                    <a:pt x="18189" y="3095"/>
                  </a:cubicBezTo>
                  <a:cubicBezTo>
                    <a:pt x="18189" y="4282"/>
                    <a:pt x="17621" y="5469"/>
                    <a:pt x="15632" y="6656"/>
                  </a:cubicBezTo>
                  <a:cubicBezTo>
                    <a:pt x="13642" y="7842"/>
                    <a:pt x="10232" y="9029"/>
                    <a:pt x="9947" y="9741"/>
                  </a:cubicBezTo>
                  <a:cubicBezTo>
                    <a:pt x="9663" y="10453"/>
                    <a:pt x="12505" y="10691"/>
                    <a:pt x="15063" y="11640"/>
                  </a:cubicBezTo>
                  <a:cubicBezTo>
                    <a:pt x="17621" y="12590"/>
                    <a:pt x="19895" y="14251"/>
                    <a:pt x="20747" y="15675"/>
                  </a:cubicBezTo>
                  <a:cubicBezTo>
                    <a:pt x="21600" y="17099"/>
                    <a:pt x="21032" y="18286"/>
                    <a:pt x="19042" y="19236"/>
                  </a:cubicBezTo>
                  <a:cubicBezTo>
                    <a:pt x="17053" y="20185"/>
                    <a:pt x="13642" y="20897"/>
                    <a:pt x="10516" y="21135"/>
                  </a:cubicBezTo>
                  <a:cubicBezTo>
                    <a:pt x="7389" y="21372"/>
                    <a:pt x="4547" y="21135"/>
                    <a:pt x="2842" y="20423"/>
                  </a:cubicBezTo>
                  <a:cubicBezTo>
                    <a:pt x="1137" y="19710"/>
                    <a:pt x="568" y="18524"/>
                    <a:pt x="0" y="17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419849" y="589303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700"/>
                    <a:pt x="8229" y="5400"/>
                    <a:pt x="11829" y="8550"/>
                  </a:cubicBezTo>
                  <a:cubicBezTo>
                    <a:pt x="15429" y="11700"/>
                    <a:pt x="18514" y="15300"/>
                    <a:pt x="20057" y="17550"/>
                  </a:cubicBezTo>
                  <a:cubicBezTo>
                    <a:pt x="21600" y="19800"/>
                    <a:pt x="216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464300" y="532153"/>
              <a:ext cx="1841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1652"/>
                    <a:pt x="16138" y="3305"/>
                    <a:pt x="13034" y="6020"/>
                  </a:cubicBezTo>
                  <a:cubicBezTo>
                    <a:pt x="9931" y="8734"/>
                    <a:pt x="6455" y="12511"/>
                    <a:pt x="4221" y="15285"/>
                  </a:cubicBezTo>
                  <a:cubicBezTo>
                    <a:pt x="1986" y="18059"/>
                    <a:pt x="993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673850" y="86870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694601" y="716303"/>
              <a:ext cx="42750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373" fill="norm" stroke="1" extrusionOk="0">
                  <a:moveTo>
                    <a:pt x="5344" y="0"/>
                  </a:moveTo>
                  <a:cubicBezTo>
                    <a:pt x="2259" y="6171"/>
                    <a:pt x="-827" y="12343"/>
                    <a:pt x="202" y="16200"/>
                  </a:cubicBezTo>
                  <a:cubicBezTo>
                    <a:pt x="1230" y="20057"/>
                    <a:pt x="6373" y="21600"/>
                    <a:pt x="10487" y="19286"/>
                  </a:cubicBezTo>
                  <a:cubicBezTo>
                    <a:pt x="14602" y="16971"/>
                    <a:pt x="17687" y="10800"/>
                    <a:pt x="2077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737350" y="396687"/>
              <a:ext cx="61946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0" y="1094"/>
                  </a:moveTo>
                  <a:cubicBezTo>
                    <a:pt x="3600" y="547"/>
                    <a:pt x="7200" y="0"/>
                    <a:pt x="10800" y="0"/>
                  </a:cubicBezTo>
                  <a:cubicBezTo>
                    <a:pt x="14400" y="0"/>
                    <a:pt x="18000" y="547"/>
                    <a:pt x="19800" y="1504"/>
                  </a:cubicBezTo>
                  <a:cubicBezTo>
                    <a:pt x="21600" y="2461"/>
                    <a:pt x="21600" y="3828"/>
                    <a:pt x="19080" y="5195"/>
                  </a:cubicBezTo>
                  <a:cubicBezTo>
                    <a:pt x="16560" y="6562"/>
                    <a:pt x="11520" y="7929"/>
                    <a:pt x="10800" y="9023"/>
                  </a:cubicBezTo>
                  <a:cubicBezTo>
                    <a:pt x="10080" y="10116"/>
                    <a:pt x="13680" y="10937"/>
                    <a:pt x="16200" y="12167"/>
                  </a:cubicBezTo>
                  <a:cubicBezTo>
                    <a:pt x="18720" y="13397"/>
                    <a:pt x="20160" y="15038"/>
                    <a:pt x="20520" y="16542"/>
                  </a:cubicBezTo>
                  <a:cubicBezTo>
                    <a:pt x="20880" y="18046"/>
                    <a:pt x="20160" y="19413"/>
                    <a:pt x="17280" y="20233"/>
                  </a:cubicBezTo>
                  <a:cubicBezTo>
                    <a:pt x="14400" y="21053"/>
                    <a:pt x="9360" y="21327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934200" y="741703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985705" y="690903"/>
              <a:ext cx="373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815"/>
                    <a:pt x="4168" y="11631"/>
                    <a:pt x="1326" y="15231"/>
                  </a:cubicBezTo>
                  <a:cubicBezTo>
                    <a:pt x="-1516" y="18831"/>
                    <a:pt x="758" y="20215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7169149" y="824253"/>
              <a:ext cx="209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7562850" y="82425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7829550" y="84965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599420" y="181221"/>
              <a:ext cx="335185" cy="39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005" fill="norm" stroke="1" extrusionOk="0">
                  <a:moveTo>
                    <a:pt x="17372" y="430"/>
                  </a:moveTo>
                  <a:cubicBezTo>
                    <a:pt x="15628" y="90"/>
                    <a:pt x="13884" y="-249"/>
                    <a:pt x="11804" y="260"/>
                  </a:cubicBezTo>
                  <a:cubicBezTo>
                    <a:pt x="9725" y="769"/>
                    <a:pt x="7310" y="2126"/>
                    <a:pt x="5298" y="4048"/>
                  </a:cubicBezTo>
                  <a:cubicBezTo>
                    <a:pt x="3285" y="5971"/>
                    <a:pt x="1675" y="8459"/>
                    <a:pt x="803" y="10777"/>
                  </a:cubicBezTo>
                  <a:cubicBezTo>
                    <a:pt x="-69" y="13096"/>
                    <a:pt x="-203" y="15244"/>
                    <a:pt x="267" y="16827"/>
                  </a:cubicBezTo>
                  <a:cubicBezTo>
                    <a:pt x="736" y="18411"/>
                    <a:pt x="1809" y="19428"/>
                    <a:pt x="3755" y="20164"/>
                  </a:cubicBezTo>
                  <a:cubicBezTo>
                    <a:pt x="5700" y="20899"/>
                    <a:pt x="8517" y="21351"/>
                    <a:pt x="11268" y="20672"/>
                  </a:cubicBezTo>
                  <a:cubicBezTo>
                    <a:pt x="14018" y="19994"/>
                    <a:pt x="16701" y="18185"/>
                    <a:pt x="18445" y="16205"/>
                  </a:cubicBezTo>
                  <a:cubicBezTo>
                    <a:pt x="20190" y="14226"/>
                    <a:pt x="20995" y="12078"/>
                    <a:pt x="21196" y="10381"/>
                  </a:cubicBezTo>
                  <a:cubicBezTo>
                    <a:pt x="21397" y="8685"/>
                    <a:pt x="20995" y="7441"/>
                    <a:pt x="19787" y="5858"/>
                  </a:cubicBezTo>
                  <a:cubicBezTo>
                    <a:pt x="18580" y="4275"/>
                    <a:pt x="16567" y="2352"/>
                    <a:pt x="14555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924607" y="1714165"/>
              <a:ext cx="169156" cy="58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0" fill="norm" stroke="1" extrusionOk="0">
                  <a:moveTo>
                    <a:pt x="5530" y="9490"/>
                  </a:moveTo>
                  <a:cubicBezTo>
                    <a:pt x="4730" y="11502"/>
                    <a:pt x="3930" y="13515"/>
                    <a:pt x="3397" y="15373"/>
                  </a:cubicBezTo>
                  <a:cubicBezTo>
                    <a:pt x="2863" y="17232"/>
                    <a:pt x="2597" y="18935"/>
                    <a:pt x="2197" y="20019"/>
                  </a:cubicBezTo>
                  <a:cubicBezTo>
                    <a:pt x="1797" y="21102"/>
                    <a:pt x="1263" y="21567"/>
                    <a:pt x="997" y="21528"/>
                  </a:cubicBezTo>
                  <a:cubicBezTo>
                    <a:pt x="730" y="21490"/>
                    <a:pt x="730" y="20948"/>
                    <a:pt x="597" y="19090"/>
                  </a:cubicBezTo>
                  <a:cubicBezTo>
                    <a:pt x="463" y="17232"/>
                    <a:pt x="197" y="14057"/>
                    <a:pt x="63" y="11425"/>
                  </a:cubicBezTo>
                  <a:cubicBezTo>
                    <a:pt x="-70" y="8793"/>
                    <a:pt x="-70" y="6702"/>
                    <a:pt x="863" y="4999"/>
                  </a:cubicBezTo>
                  <a:cubicBezTo>
                    <a:pt x="1797" y="3296"/>
                    <a:pt x="3663" y="1980"/>
                    <a:pt x="5130" y="1206"/>
                  </a:cubicBezTo>
                  <a:cubicBezTo>
                    <a:pt x="6597" y="432"/>
                    <a:pt x="7663" y="199"/>
                    <a:pt x="8863" y="83"/>
                  </a:cubicBezTo>
                  <a:cubicBezTo>
                    <a:pt x="10063" y="-33"/>
                    <a:pt x="11397" y="-33"/>
                    <a:pt x="12597" y="122"/>
                  </a:cubicBezTo>
                  <a:cubicBezTo>
                    <a:pt x="13797" y="277"/>
                    <a:pt x="14863" y="586"/>
                    <a:pt x="15663" y="1206"/>
                  </a:cubicBezTo>
                  <a:cubicBezTo>
                    <a:pt x="16463" y="1825"/>
                    <a:pt x="16997" y="2754"/>
                    <a:pt x="16863" y="3606"/>
                  </a:cubicBezTo>
                  <a:cubicBezTo>
                    <a:pt x="16730" y="4457"/>
                    <a:pt x="15930" y="5232"/>
                    <a:pt x="14730" y="5851"/>
                  </a:cubicBezTo>
                  <a:cubicBezTo>
                    <a:pt x="13530" y="6470"/>
                    <a:pt x="11930" y="6935"/>
                    <a:pt x="11797" y="7167"/>
                  </a:cubicBezTo>
                  <a:cubicBezTo>
                    <a:pt x="11663" y="7399"/>
                    <a:pt x="12997" y="7399"/>
                    <a:pt x="14197" y="7515"/>
                  </a:cubicBezTo>
                  <a:cubicBezTo>
                    <a:pt x="15397" y="7632"/>
                    <a:pt x="16463" y="7864"/>
                    <a:pt x="17663" y="8328"/>
                  </a:cubicBezTo>
                  <a:cubicBezTo>
                    <a:pt x="18863" y="8793"/>
                    <a:pt x="20197" y="9490"/>
                    <a:pt x="20863" y="10032"/>
                  </a:cubicBezTo>
                  <a:cubicBezTo>
                    <a:pt x="21530" y="10573"/>
                    <a:pt x="21530" y="10961"/>
                    <a:pt x="20330" y="11348"/>
                  </a:cubicBezTo>
                  <a:cubicBezTo>
                    <a:pt x="19130" y="11735"/>
                    <a:pt x="16730" y="12122"/>
                    <a:pt x="14730" y="12315"/>
                  </a:cubicBezTo>
                  <a:cubicBezTo>
                    <a:pt x="12730" y="12509"/>
                    <a:pt x="11130" y="12509"/>
                    <a:pt x="10330" y="12315"/>
                  </a:cubicBezTo>
                  <a:cubicBezTo>
                    <a:pt x="9530" y="12122"/>
                    <a:pt x="9530" y="11735"/>
                    <a:pt x="10463" y="11464"/>
                  </a:cubicBezTo>
                  <a:cubicBezTo>
                    <a:pt x="11397" y="11193"/>
                    <a:pt x="13263" y="11038"/>
                    <a:pt x="15130" y="1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157486" y="1979953"/>
              <a:ext cx="77723" cy="10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952" fill="norm" stroke="1" extrusionOk="0">
                  <a:moveTo>
                    <a:pt x="18673" y="2592"/>
                  </a:moveTo>
                  <a:cubicBezTo>
                    <a:pt x="15903" y="2592"/>
                    <a:pt x="13134" y="2592"/>
                    <a:pt x="9811" y="4536"/>
                  </a:cubicBezTo>
                  <a:cubicBezTo>
                    <a:pt x="6488" y="6480"/>
                    <a:pt x="2611" y="10368"/>
                    <a:pt x="950" y="13392"/>
                  </a:cubicBezTo>
                  <a:cubicBezTo>
                    <a:pt x="-712" y="16416"/>
                    <a:pt x="-158" y="18576"/>
                    <a:pt x="2334" y="19872"/>
                  </a:cubicBezTo>
                  <a:cubicBezTo>
                    <a:pt x="4826" y="21168"/>
                    <a:pt x="9257" y="21600"/>
                    <a:pt x="12857" y="19440"/>
                  </a:cubicBezTo>
                  <a:cubicBezTo>
                    <a:pt x="16457" y="17280"/>
                    <a:pt x="19226" y="12528"/>
                    <a:pt x="20057" y="8856"/>
                  </a:cubicBezTo>
                  <a:cubicBezTo>
                    <a:pt x="20888" y="5184"/>
                    <a:pt x="19780" y="2592"/>
                    <a:pt x="17842" y="1296"/>
                  </a:cubicBezTo>
                  <a:cubicBezTo>
                    <a:pt x="15903" y="0"/>
                    <a:pt x="13134" y="0"/>
                    <a:pt x="10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362200" y="1926160"/>
              <a:ext cx="1587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32" y="11918"/>
                    <a:pt x="8064" y="3818"/>
                    <a:pt x="11664" y="1118"/>
                  </a:cubicBezTo>
                  <a:cubicBezTo>
                    <a:pt x="15264" y="-1582"/>
                    <a:pt x="1843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438400" y="1840253"/>
              <a:ext cx="12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97"/>
                    <a:pt x="0" y="6994"/>
                    <a:pt x="3600" y="10594"/>
                  </a:cubicBezTo>
                  <a:cubicBezTo>
                    <a:pt x="7200" y="14194"/>
                    <a:pt x="1440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865413" y="1704571"/>
              <a:ext cx="315938" cy="36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31" fill="norm" stroke="1" extrusionOk="0">
                  <a:moveTo>
                    <a:pt x="18776" y="1247"/>
                  </a:moveTo>
                  <a:cubicBezTo>
                    <a:pt x="19205" y="753"/>
                    <a:pt x="19634" y="259"/>
                    <a:pt x="19420" y="74"/>
                  </a:cubicBezTo>
                  <a:cubicBezTo>
                    <a:pt x="19205" y="-111"/>
                    <a:pt x="18347" y="12"/>
                    <a:pt x="16058" y="876"/>
                  </a:cubicBezTo>
                  <a:cubicBezTo>
                    <a:pt x="13770" y="1740"/>
                    <a:pt x="10050" y="3345"/>
                    <a:pt x="7547" y="4518"/>
                  </a:cubicBezTo>
                  <a:cubicBezTo>
                    <a:pt x="5044" y="5690"/>
                    <a:pt x="3756" y="6431"/>
                    <a:pt x="2898" y="7171"/>
                  </a:cubicBezTo>
                  <a:cubicBezTo>
                    <a:pt x="2040" y="7912"/>
                    <a:pt x="1611" y="8652"/>
                    <a:pt x="1825" y="9270"/>
                  </a:cubicBezTo>
                  <a:cubicBezTo>
                    <a:pt x="2040" y="9887"/>
                    <a:pt x="2898" y="10380"/>
                    <a:pt x="4185" y="10751"/>
                  </a:cubicBezTo>
                  <a:cubicBezTo>
                    <a:pt x="5473" y="11121"/>
                    <a:pt x="7189" y="11368"/>
                    <a:pt x="8548" y="11553"/>
                  </a:cubicBezTo>
                  <a:cubicBezTo>
                    <a:pt x="9907" y="11738"/>
                    <a:pt x="10909" y="11862"/>
                    <a:pt x="11266" y="12232"/>
                  </a:cubicBezTo>
                  <a:cubicBezTo>
                    <a:pt x="11624" y="12602"/>
                    <a:pt x="11338" y="13219"/>
                    <a:pt x="9979" y="14022"/>
                  </a:cubicBezTo>
                  <a:cubicBezTo>
                    <a:pt x="8620" y="14824"/>
                    <a:pt x="6188" y="15811"/>
                    <a:pt x="4400" y="16737"/>
                  </a:cubicBezTo>
                  <a:cubicBezTo>
                    <a:pt x="2612" y="17663"/>
                    <a:pt x="1468" y="18527"/>
                    <a:pt x="752" y="19267"/>
                  </a:cubicBezTo>
                  <a:cubicBezTo>
                    <a:pt x="37" y="20008"/>
                    <a:pt x="-249" y="20625"/>
                    <a:pt x="252" y="20995"/>
                  </a:cubicBezTo>
                  <a:cubicBezTo>
                    <a:pt x="752" y="21366"/>
                    <a:pt x="2040" y="21489"/>
                    <a:pt x="4758" y="21057"/>
                  </a:cubicBezTo>
                  <a:cubicBezTo>
                    <a:pt x="7476" y="20625"/>
                    <a:pt x="11624" y="19638"/>
                    <a:pt x="14628" y="19082"/>
                  </a:cubicBezTo>
                  <a:cubicBezTo>
                    <a:pt x="17632" y="18527"/>
                    <a:pt x="19491" y="18403"/>
                    <a:pt x="21351" y="1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359876" y="1664042"/>
              <a:ext cx="195066" cy="55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01" fill="norm" stroke="1" extrusionOk="0">
                  <a:moveTo>
                    <a:pt x="4101" y="9231"/>
                  </a:moveTo>
                  <a:cubicBezTo>
                    <a:pt x="3868" y="11350"/>
                    <a:pt x="3636" y="13470"/>
                    <a:pt x="3172" y="15385"/>
                  </a:cubicBezTo>
                  <a:cubicBezTo>
                    <a:pt x="2707" y="17301"/>
                    <a:pt x="2010" y="19012"/>
                    <a:pt x="1430" y="20072"/>
                  </a:cubicBezTo>
                  <a:cubicBezTo>
                    <a:pt x="849" y="21131"/>
                    <a:pt x="385" y="21539"/>
                    <a:pt x="152" y="21498"/>
                  </a:cubicBezTo>
                  <a:cubicBezTo>
                    <a:pt x="-80" y="21457"/>
                    <a:pt x="-80" y="20968"/>
                    <a:pt x="385" y="19338"/>
                  </a:cubicBezTo>
                  <a:cubicBezTo>
                    <a:pt x="849" y="17708"/>
                    <a:pt x="1778" y="14937"/>
                    <a:pt x="2823" y="12165"/>
                  </a:cubicBezTo>
                  <a:cubicBezTo>
                    <a:pt x="3868" y="9394"/>
                    <a:pt x="5030" y="6623"/>
                    <a:pt x="5959" y="4748"/>
                  </a:cubicBezTo>
                  <a:cubicBezTo>
                    <a:pt x="6888" y="2873"/>
                    <a:pt x="7585" y="1895"/>
                    <a:pt x="8397" y="1243"/>
                  </a:cubicBezTo>
                  <a:cubicBezTo>
                    <a:pt x="9210" y="591"/>
                    <a:pt x="10139" y="265"/>
                    <a:pt x="11533" y="102"/>
                  </a:cubicBezTo>
                  <a:cubicBezTo>
                    <a:pt x="12926" y="-61"/>
                    <a:pt x="14785" y="-61"/>
                    <a:pt x="16294" y="347"/>
                  </a:cubicBezTo>
                  <a:cubicBezTo>
                    <a:pt x="17804" y="754"/>
                    <a:pt x="18965" y="1569"/>
                    <a:pt x="19197" y="2384"/>
                  </a:cubicBezTo>
                  <a:cubicBezTo>
                    <a:pt x="19430" y="3199"/>
                    <a:pt x="18733" y="4014"/>
                    <a:pt x="17920" y="4585"/>
                  </a:cubicBezTo>
                  <a:cubicBezTo>
                    <a:pt x="17107" y="5156"/>
                    <a:pt x="16178" y="5482"/>
                    <a:pt x="15830" y="5848"/>
                  </a:cubicBezTo>
                  <a:cubicBezTo>
                    <a:pt x="15481" y="6215"/>
                    <a:pt x="15714" y="6623"/>
                    <a:pt x="16294" y="6949"/>
                  </a:cubicBezTo>
                  <a:cubicBezTo>
                    <a:pt x="16875" y="7275"/>
                    <a:pt x="17804" y="7519"/>
                    <a:pt x="18733" y="7886"/>
                  </a:cubicBezTo>
                  <a:cubicBezTo>
                    <a:pt x="19662" y="8253"/>
                    <a:pt x="20591" y="8742"/>
                    <a:pt x="21055" y="9313"/>
                  </a:cubicBezTo>
                  <a:cubicBezTo>
                    <a:pt x="21520" y="9883"/>
                    <a:pt x="21520" y="10535"/>
                    <a:pt x="21055" y="10984"/>
                  </a:cubicBezTo>
                  <a:cubicBezTo>
                    <a:pt x="20591" y="11432"/>
                    <a:pt x="19662" y="11676"/>
                    <a:pt x="17804" y="11839"/>
                  </a:cubicBezTo>
                  <a:cubicBezTo>
                    <a:pt x="15946" y="12002"/>
                    <a:pt x="13159" y="12084"/>
                    <a:pt x="11301" y="12002"/>
                  </a:cubicBezTo>
                  <a:cubicBezTo>
                    <a:pt x="9443" y="11921"/>
                    <a:pt x="8514" y="11676"/>
                    <a:pt x="7585" y="1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606799" y="1973603"/>
              <a:ext cx="95791" cy="19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0897" fill="norm" stroke="1" extrusionOk="0">
                  <a:moveTo>
                    <a:pt x="16904" y="0"/>
                  </a:moveTo>
                  <a:cubicBezTo>
                    <a:pt x="18783" y="4596"/>
                    <a:pt x="20661" y="9191"/>
                    <a:pt x="21130" y="12638"/>
                  </a:cubicBezTo>
                  <a:cubicBezTo>
                    <a:pt x="21600" y="16085"/>
                    <a:pt x="20661" y="18383"/>
                    <a:pt x="18783" y="19762"/>
                  </a:cubicBezTo>
                  <a:cubicBezTo>
                    <a:pt x="16904" y="21140"/>
                    <a:pt x="14087" y="21600"/>
                    <a:pt x="10800" y="19187"/>
                  </a:cubicBezTo>
                  <a:cubicBezTo>
                    <a:pt x="7513" y="16774"/>
                    <a:pt x="3757" y="11489"/>
                    <a:pt x="0" y="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682999" y="182755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924300" y="1751353"/>
              <a:ext cx="15189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0" y="0"/>
                  </a:moveTo>
                  <a:cubicBezTo>
                    <a:pt x="5700" y="3877"/>
                    <a:pt x="11400" y="7754"/>
                    <a:pt x="15000" y="10662"/>
                  </a:cubicBezTo>
                  <a:cubicBezTo>
                    <a:pt x="18600" y="13569"/>
                    <a:pt x="20100" y="15508"/>
                    <a:pt x="20850" y="17100"/>
                  </a:cubicBezTo>
                  <a:cubicBezTo>
                    <a:pt x="21600" y="18692"/>
                    <a:pt x="21600" y="19938"/>
                    <a:pt x="21450" y="20631"/>
                  </a:cubicBezTo>
                  <a:cubicBezTo>
                    <a:pt x="21300" y="21323"/>
                    <a:pt x="21000" y="21462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937000" y="1732303"/>
              <a:ext cx="165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52"/>
                    <a:pt x="14400" y="6703"/>
                    <a:pt x="10938" y="9683"/>
                  </a:cubicBezTo>
                  <a:cubicBezTo>
                    <a:pt x="7477" y="12662"/>
                    <a:pt x="4154" y="15269"/>
                    <a:pt x="2354" y="17193"/>
                  </a:cubicBezTo>
                  <a:cubicBezTo>
                    <a:pt x="554" y="19117"/>
                    <a:pt x="277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171950" y="2113303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191000" y="1973603"/>
              <a:ext cx="211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00"/>
                    <a:pt x="21600" y="9600"/>
                    <a:pt x="21600" y="13200"/>
                  </a:cubicBezTo>
                  <a:cubicBezTo>
                    <a:pt x="21600" y="16800"/>
                    <a:pt x="108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241800" y="1624353"/>
              <a:ext cx="75258" cy="17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26" fill="norm" stroke="1" extrusionOk="0">
                  <a:moveTo>
                    <a:pt x="16200" y="0"/>
                  </a:moveTo>
                  <a:cubicBezTo>
                    <a:pt x="18600" y="4270"/>
                    <a:pt x="21000" y="8540"/>
                    <a:pt x="21300" y="12056"/>
                  </a:cubicBezTo>
                  <a:cubicBezTo>
                    <a:pt x="21600" y="15572"/>
                    <a:pt x="19800" y="18335"/>
                    <a:pt x="17400" y="19842"/>
                  </a:cubicBezTo>
                  <a:cubicBezTo>
                    <a:pt x="15000" y="21349"/>
                    <a:pt x="12000" y="21600"/>
                    <a:pt x="9000" y="20219"/>
                  </a:cubicBezTo>
                  <a:cubicBezTo>
                    <a:pt x="6000" y="18837"/>
                    <a:pt x="3000" y="15823"/>
                    <a:pt x="0" y="12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330700" y="149735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838449" y="2246653"/>
              <a:ext cx="75591" cy="25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8" fill="norm" stroke="1" extrusionOk="0">
                  <a:moveTo>
                    <a:pt x="3600" y="0"/>
                  </a:moveTo>
                  <a:cubicBezTo>
                    <a:pt x="9600" y="4566"/>
                    <a:pt x="15600" y="9132"/>
                    <a:pt x="18600" y="12293"/>
                  </a:cubicBezTo>
                  <a:cubicBezTo>
                    <a:pt x="21600" y="15454"/>
                    <a:pt x="21600" y="17210"/>
                    <a:pt x="21300" y="18527"/>
                  </a:cubicBezTo>
                  <a:cubicBezTo>
                    <a:pt x="21000" y="19844"/>
                    <a:pt x="20400" y="20722"/>
                    <a:pt x="18600" y="21161"/>
                  </a:cubicBezTo>
                  <a:cubicBezTo>
                    <a:pt x="16800" y="21600"/>
                    <a:pt x="13800" y="21600"/>
                    <a:pt x="10500" y="20371"/>
                  </a:cubicBezTo>
                  <a:cubicBezTo>
                    <a:pt x="7200" y="19141"/>
                    <a:pt x="3600" y="16683"/>
                    <a:pt x="0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870200" y="214505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965450" y="2233953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984500" y="2297453"/>
              <a:ext cx="69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134783" y="2233953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003550" y="1428725"/>
              <a:ext cx="44450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0" y="4501"/>
                  </a:moveTo>
                  <a:cubicBezTo>
                    <a:pt x="0" y="2517"/>
                    <a:pt x="0" y="534"/>
                    <a:pt x="1543" y="93"/>
                  </a:cubicBezTo>
                  <a:cubicBezTo>
                    <a:pt x="3086" y="-348"/>
                    <a:pt x="6171" y="754"/>
                    <a:pt x="8229" y="3840"/>
                  </a:cubicBezTo>
                  <a:cubicBezTo>
                    <a:pt x="10286" y="6925"/>
                    <a:pt x="11314" y="11995"/>
                    <a:pt x="11829" y="15411"/>
                  </a:cubicBezTo>
                  <a:cubicBezTo>
                    <a:pt x="12343" y="18828"/>
                    <a:pt x="12343" y="20591"/>
                    <a:pt x="13886" y="20921"/>
                  </a:cubicBezTo>
                  <a:cubicBezTo>
                    <a:pt x="15429" y="21252"/>
                    <a:pt x="18514" y="20150"/>
                    <a:pt x="21600" y="19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022070" y="1486367"/>
              <a:ext cx="133881" cy="1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293" fill="norm" stroke="1" extrusionOk="0">
                  <a:moveTo>
                    <a:pt x="11222" y="4240"/>
                  </a:moveTo>
                  <a:cubicBezTo>
                    <a:pt x="11897" y="2346"/>
                    <a:pt x="12572" y="451"/>
                    <a:pt x="12234" y="72"/>
                  </a:cubicBezTo>
                  <a:cubicBezTo>
                    <a:pt x="11897" y="-307"/>
                    <a:pt x="10547" y="830"/>
                    <a:pt x="8522" y="2914"/>
                  </a:cubicBezTo>
                  <a:cubicBezTo>
                    <a:pt x="6497" y="4998"/>
                    <a:pt x="3797" y="8030"/>
                    <a:pt x="2109" y="10682"/>
                  </a:cubicBezTo>
                  <a:cubicBezTo>
                    <a:pt x="422" y="13335"/>
                    <a:pt x="-253" y="15609"/>
                    <a:pt x="84" y="17314"/>
                  </a:cubicBezTo>
                  <a:cubicBezTo>
                    <a:pt x="422" y="19019"/>
                    <a:pt x="1772" y="20156"/>
                    <a:pt x="5484" y="20725"/>
                  </a:cubicBezTo>
                  <a:cubicBezTo>
                    <a:pt x="9197" y="21293"/>
                    <a:pt x="15272" y="21293"/>
                    <a:pt x="21347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22250" y="3183147"/>
              <a:ext cx="222250" cy="33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8363"/>
                  </a:moveTo>
                  <a:cubicBezTo>
                    <a:pt x="0" y="6326"/>
                    <a:pt x="0" y="4288"/>
                    <a:pt x="0" y="2794"/>
                  </a:cubicBezTo>
                  <a:cubicBezTo>
                    <a:pt x="0" y="1299"/>
                    <a:pt x="0" y="348"/>
                    <a:pt x="514" y="77"/>
                  </a:cubicBezTo>
                  <a:cubicBezTo>
                    <a:pt x="1029" y="-195"/>
                    <a:pt x="2057" y="213"/>
                    <a:pt x="4011" y="2047"/>
                  </a:cubicBezTo>
                  <a:cubicBezTo>
                    <a:pt x="5966" y="3880"/>
                    <a:pt x="8846" y="7141"/>
                    <a:pt x="11211" y="10333"/>
                  </a:cubicBezTo>
                  <a:cubicBezTo>
                    <a:pt x="13577" y="13526"/>
                    <a:pt x="15429" y="16650"/>
                    <a:pt x="16663" y="18552"/>
                  </a:cubicBezTo>
                  <a:cubicBezTo>
                    <a:pt x="17897" y="20454"/>
                    <a:pt x="18514" y="21133"/>
                    <a:pt x="19234" y="21269"/>
                  </a:cubicBezTo>
                  <a:cubicBezTo>
                    <a:pt x="19954" y="21405"/>
                    <a:pt x="20777" y="20997"/>
                    <a:pt x="21600" y="20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13037" y="3205503"/>
              <a:ext cx="207664" cy="63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3" fill="norm" stroke="1" extrusionOk="0">
                  <a:moveTo>
                    <a:pt x="21405" y="0"/>
                  </a:moveTo>
                  <a:cubicBezTo>
                    <a:pt x="19441" y="2352"/>
                    <a:pt x="17478" y="4705"/>
                    <a:pt x="15078" y="7093"/>
                  </a:cubicBezTo>
                  <a:cubicBezTo>
                    <a:pt x="12678" y="9481"/>
                    <a:pt x="9841" y="11905"/>
                    <a:pt x="7223" y="14186"/>
                  </a:cubicBezTo>
                  <a:cubicBezTo>
                    <a:pt x="4605" y="16467"/>
                    <a:pt x="2205" y="18606"/>
                    <a:pt x="1005" y="19853"/>
                  </a:cubicBezTo>
                  <a:cubicBezTo>
                    <a:pt x="-195" y="21101"/>
                    <a:pt x="-195" y="21457"/>
                    <a:pt x="350" y="21529"/>
                  </a:cubicBezTo>
                  <a:cubicBezTo>
                    <a:pt x="896" y="21600"/>
                    <a:pt x="1987" y="21386"/>
                    <a:pt x="3078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39750" y="3700803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41196" y="3526676"/>
              <a:ext cx="64982" cy="7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713" fill="norm" stroke="1" extrusionOk="0">
                  <a:moveTo>
                    <a:pt x="9664" y="9759"/>
                  </a:moveTo>
                  <a:cubicBezTo>
                    <a:pt x="6289" y="9759"/>
                    <a:pt x="2914" y="9759"/>
                    <a:pt x="1226" y="11259"/>
                  </a:cubicBezTo>
                  <a:cubicBezTo>
                    <a:pt x="-461" y="12759"/>
                    <a:pt x="-461" y="15759"/>
                    <a:pt x="1564" y="17859"/>
                  </a:cubicBezTo>
                  <a:cubicBezTo>
                    <a:pt x="3589" y="19959"/>
                    <a:pt x="7639" y="21159"/>
                    <a:pt x="11014" y="20559"/>
                  </a:cubicBezTo>
                  <a:cubicBezTo>
                    <a:pt x="14389" y="19959"/>
                    <a:pt x="17089" y="17559"/>
                    <a:pt x="18776" y="14859"/>
                  </a:cubicBezTo>
                  <a:cubicBezTo>
                    <a:pt x="20464" y="12159"/>
                    <a:pt x="21139" y="9159"/>
                    <a:pt x="20464" y="6459"/>
                  </a:cubicBezTo>
                  <a:cubicBezTo>
                    <a:pt x="19789" y="3759"/>
                    <a:pt x="17764" y="1359"/>
                    <a:pt x="14389" y="459"/>
                  </a:cubicBezTo>
                  <a:cubicBezTo>
                    <a:pt x="11014" y="-441"/>
                    <a:pt x="6289" y="159"/>
                    <a:pt x="1564" y="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52733" y="2839225"/>
              <a:ext cx="174318" cy="2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9" fill="norm" stroke="1" extrusionOk="0">
                  <a:moveTo>
                    <a:pt x="2695" y="7009"/>
                  </a:moveTo>
                  <a:cubicBezTo>
                    <a:pt x="2695" y="6009"/>
                    <a:pt x="2695" y="5009"/>
                    <a:pt x="2825" y="5509"/>
                  </a:cubicBezTo>
                  <a:cubicBezTo>
                    <a:pt x="2955" y="6009"/>
                    <a:pt x="3215" y="8009"/>
                    <a:pt x="3085" y="10309"/>
                  </a:cubicBezTo>
                  <a:cubicBezTo>
                    <a:pt x="2955" y="12609"/>
                    <a:pt x="2434" y="15209"/>
                    <a:pt x="1784" y="17109"/>
                  </a:cubicBezTo>
                  <a:cubicBezTo>
                    <a:pt x="1133" y="19009"/>
                    <a:pt x="352" y="20209"/>
                    <a:pt x="92" y="20209"/>
                  </a:cubicBezTo>
                  <a:cubicBezTo>
                    <a:pt x="-168" y="20209"/>
                    <a:pt x="92" y="19009"/>
                    <a:pt x="1263" y="15809"/>
                  </a:cubicBezTo>
                  <a:cubicBezTo>
                    <a:pt x="2434" y="12609"/>
                    <a:pt x="4516" y="7409"/>
                    <a:pt x="6078" y="4409"/>
                  </a:cubicBezTo>
                  <a:cubicBezTo>
                    <a:pt x="7639" y="1409"/>
                    <a:pt x="8680" y="609"/>
                    <a:pt x="9851" y="209"/>
                  </a:cubicBezTo>
                  <a:cubicBezTo>
                    <a:pt x="11022" y="-191"/>
                    <a:pt x="12324" y="-191"/>
                    <a:pt x="13625" y="1809"/>
                  </a:cubicBezTo>
                  <a:cubicBezTo>
                    <a:pt x="14926" y="3809"/>
                    <a:pt x="16227" y="7809"/>
                    <a:pt x="17528" y="11409"/>
                  </a:cubicBezTo>
                  <a:cubicBezTo>
                    <a:pt x="18830" y="15009"/>
                    <a:pt x="20131" y="18209"/>
                    <a:pt x="21432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39800" y="3494610"/>
              <a:ext cx="152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84250" y="3630953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778000" y="3312235"/>
              <a:ext cx="222250" cy="52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0366" y="1887"/>
                  </a:moveTo>
                  <a:cubicBezTo>
                    <a:pt x="20571" y="1450"/>
                    <a:pt x="20777" y="1012"/>
                    <a:pt x="20469" y="663"/>
                  </a:cubicBezTo>
                  <a:cubicBezTo>
                    <a:pt x="20160" y="313"/>
                    <a:pt x="19337" y="50"/>
                    <a:pt x="17177" y="7"/>
                  </a:cubicBezTo>
                  <a:cubicBezTo>
                    <a:pt x="15017" y="-37"/>
                    <a:pt x="11520" y="138"/>
                    <a:pt x="8640" y="488"/>
                  </a:cubicBezTo>
                  <a:cubicBezTo>
                    <a:pt x="5760" y="837"/>
                    <a:pt x="3497" y="1362"/>
                    <a:pt x="2160" y="2893"/>
                  </a:cubicBezTo>
                  <a:cubicBezTo>
                    <a:pt x="823" y="4423"/>
                    <a:pt x="411" y="6959"/>
                    <a:pt x="206" y="9976"/>
                  </a:cubicBezTo>
                  <a:cubicBezTo>
                    <a:pt x="0" y="12993"/>
                    <a:pt x="0" y="16491"/>
                    <a:pt x="0" y="18502"/>
                  </a:cubicBezTo>
                  <a:cubicBezTo>
                    <a:pt x="0" y="20514"/>
                    <a:pt x="0" y="21038"/>
                    <a:pt x="514" y="21301"/>
                  </a:cubicBezTo>
                  <a:cubicBezTo>
                    <a:pt x="1029" y="21563"/>
                    <a:pt x="2057" y="21563"/>
                    <a:pt x="5246" y="21213"/>
                  </a:cubicBezTo>
                  <a:cubicBezTo>
                    <a:pt x="8434" y="20863"/>
                    <a:pt x="13783" y="20164"/>
                    <a:pt x="16869" y="19683"/>
                  </a:cubicBezTo>
                  <a:cubicBezTo>
                    <a:pt x="19954" y="19202"/>
                    <a:pt x="20777" y="18940"/>
                    <a:pt x="21600" y="18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727200" y="3599203"/>
              <a:ext cx="228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600"/>
                    <a:pt x="1200" y="9600"/>
                    <a:pt x="4800" y="6000"/>
                  </a:cubicBezTo>
                  <a:cubicBezTo>
                    <a:pt x="8400" y="2400"/>
                    <a:pt x="15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2163147" y="3264832"/>
              <a:ext cx="294304" cy="57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84" fill="norm" stroke="1" extrusionOk="0">
                  <a:moveTo>
                    <a:pt x="21452" y="1353"/>
                  </a:moveTo>
                  <a:cubicBezTo>
                    <a:pt x="20063" y="874"/>
                    <a:pt x="18675" y="396"/>
                    <a:pt x="16823" y="157"/>
                  </a:cubicBezTo>
                  <a:cubicBezTo>
                    <a:pt x="14972" y="-82"/>
                    <a:pt x="12658" y="-82"/>
                    <a:pt x="10421" y="396"/>
                  </a:cubicBezTo>
                  <a:cubicBezTo>
                    <a:pt x="8183" y="874"/>
                    <a:pt x="6023" y="1831"/>
                    <a:pt x="4712" y="3425"/>
                  </a:cubicBezTo>
                  <a:cubicBezTo>
                    <a:pt x="3401" y="5019"/>
                    <a:pt x="2938" y="7251"/>
                    <a:pt x="2321" y="9722"/>
                  </a:cubicBezTo>
                  <a:cubicBezTo>
                    <a:pt x="1703" y="12193"/>
                    <a:pt x="932" y="14903"/>
                    <a:pt x="469" y="16855"/>
                  </a:cubicBezTo>
                  <a:cubicBezTo>
                    <a:pt x="6" y="18808"/>
                    <a:pt x="-148" y="20004"/>
                    <a:pt x="161" y="20681"/>
                  </a:cubicBezTo>
                  <a:cubicBezTo>
                    <a:pt x="469" y="21359"/>
                    <a:pt x="1241" y="21518"/>
                    <a:pt x="3941" y="21478"/>
                  </a:cubicBezTo>
                  <a:cubicBezTo>
                    <a:pt x="6641" y="21438"/>
                    <a:pt x="11269" y="21199"/>
                    <a:pt x="15898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597150" y="3391770"/>
              <a:ext cx="21590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11"/>
                  </a:moveTo>
                  <a:cubicBezTo>
                    <a:pt x="635" y="855"/>
                    <a:pt x="1271" y="0"/>
                    <a:pt x="2224" y="0"/>
                  </a:cubicBezTo>
                  <a:cubicBezTo>
                    <a:pt x="3176" y="0"/>
                    <a:pt x="4447" y="855"/>
                    <a:pt x="7094" y="3422"/>
                  </a:cubicBezTo>
                  <a:cubicBezTo>
                    <a:pt x="9741" y="5988"/>
                    <a:pt x="13765" y="10265"/>
                    <a:pt x="16412" y="13580"/>
                  </a:cubicBezTo>
                  <a:cubicBezTo>
                    <a:pt x="19059" y="16895"/>
                    <a:pt x="20329" y="192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2744379" y="3383303"/>
              <a:ext cx="16392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8954" y="1440"/>
                    <a:pt x="16461" y="2880"/>
                    <a:pt x="13554" y="5424"/>
                  </a:cubicBezTo>
                  <a:cubicBezTo>
                    <a:pt x="10646" y="7968"/>
                    <a:pt x="7323" y="11616"/>
                    <a:pt x="4969" y="14208"/>
                  </a:cubicBezTo>
                  <a:cubicBezTo>
                    <a:pt x="2615" y="16800"/>
                    <a:pt x="1231" y="18336"/>
                    <a:pt x="538" y="19344"/>
                  </a:cubicBezTo>
                  <a:cubicBezTo>
                    <a:pt x="-154" y="20352"/>
                    <a:pt x="-154" y="20832"/>
                    <a:pt x="400" y="21120"/>
                  </a:cubicBezTo>
                  <a:cubicBezTo>
                    <a:pt x="954" y="21408"/>
                    <a:pt x="2061" y="21504"/>
                    <a:pt x="3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940050" y="378335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946400" y="3604990"/>
              <a:ext cx="55439" cy="3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719" fill="norm" stroke="1" extrusionOk="0">
                  <a:moveTo>
                    <a:pt x="4800" y="11119"/>
                  </a:moveTo>
                  <a:cubicBezTo>
                    <a:pt x="7200" y="15919"/>
                    <a:pt x="9600" y="20719"/>
                    <a:pt x="12800" y="20719"/>
                  </a:cubicBezTo>
                  <a:cubicBezTo>
                    <a:pt x="16000" y="20719"/>
                    <a:pt x="20000" y="15919"/>
                    <a:pt x="20800" y="11119"/>
                  </a:cubicBezTo>
                  <a:cubicBezTo>
                    <a:pt x="21600" y="6319"/>
                    <a:pt x="19200" y="1519"/>
                    <a:pt x="15200" y="319"/>
                  </a:cubicBezTo>
                  <a:cubicBezTo>
                    <a:pt x="11200" y="-881"/>
                    <a:pt x="5600" y="1519"/>
                    <a:pt x="0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207391" y="3300753"/>
              <a:ext cx="56509" cy="78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0"/>
                  </a:moveTo>
                  <a:cubicBezTo>
                    <a:pt x="21358" y="2452"/>
                    <a:pt x="21358" y="4904"/>
                    <a:pt x="20558" y="6918"/>
                  </a:cubicBezTo>
                  <a:cubicBezTo>
                    <a:pt x="19758" y="8932"/>
                    <a:pt x="18158" y="10508"/>
                    <a:pt x="15358" y="12405"/>
                  </a:cubicBezTo>
                  <a:cubicBezTo>
                    <a:pt x="12558" y="14303"/>
                    <a:pt x="8558" y="16521"/>
                    <a:pt x="5758" y="18010"/>
                  </a:cubicBezTo>
                  <a:cubicBezTo>
                    <a:pt x="2958" y="19498"/>
                    <a:pt x="1358" y="20257"/>
                    <a:pt x="558" y="20783"/>
                  </a:cubicBezTo>
                  <a:cubicBezTo>
                    <a:pt x="-242" y="21308"/>
                    <a:pt x="-242" y="21600"/>
                    <a:pt x="958" y="21600"/>
                  </a:cubicBezTo>
                  <a:cubicBezTo>
                    <a:pt x="2158" y="21600"/>
                    <a:pt x="4558" y="21308"/>
                    <a:pt x="6958" y="20987"/>
                  </a:cubicBezTo>
                  <a:cubicBezTo>
                    <a:pt x="9358" y="20666"/>
                    <a:pt x="11758" y="20316"/>
                    <a:pt x="14158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3536949" y="3535703"/>
              <a:ext cx="146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467"/>
                    <a:pt x="8139" y="6933"/>
                    <a:pt x="11270" y="10267"/>
                  </a:cubicBezTo>
                  <a:cubicBezTo>
                    <a:pt x="14400" y="13600"/>
                    <a:pt x="16591" y="16800"/>
                    <a:pt x="18157" y="18667"/>
                  </a:cubicBezTo>
                  <a:cubicBezTo>
                    <a:pt x="19722" y="20533"/>
                    <a:pt x="20661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3530599" y="3491253"/>
              <a:ext cx="2032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434"/>
                    <a:pt x="15750" y="4868"/>
                    <a:pt x="12825" y="7707"/>
                  </a:cubicBezTo>
                  <a:cubicBezTo>
                    <a:pt x="9900" y="10546"/>
                    <a:pt x="6975" y="13792"/>
                    <a:pt x="4837" y="16175"/>
                  </a:cubicBezTo>
                  <a:cubicBezTo>
                    <a:pt x="2700" y="18558"/>
                    <a:pt x="1350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835399" y="386590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823879" y="3751603"/>
              <a:ext cx="36930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4" h="21037" fill="norm" stroke="1" extrusionOk="0">
                  <a:moveTo>
                    <a:pt x="13008" y="0"/>
                  </a:moveTo>
                  <a:cubicBezTo>
                    <a:pt x="8461" y="2700"/>
                    <a:pt x="3913" y="5400"/>
                    <a:pt x="1640" y="9000"/>
                  </a:cubicBezTo>
                  <a:cubicBezTo>
                    <a:pt x="-634" y="12600"/>
                    <a:pt x="-634" y="17100"/>
                    <a:pt x="2208" y="19350"/>
                  </a:cubicBezTo>
                  <a:cubicBezTo>
                    <a:pt x="5050" y="21600"/>
                    <a:pt x="10734" y="21600"/>
                    <a:pt x="14713" y="19350"/>
                  </a:cubicBezTo>
                  <a:cubicBezTo>
                    <a:pt x="18692" y="17100"/>
                    <a:pt x="20966" y="12600"/>
                    <a:pt x="19261" y="9000"/>
                  </a:cubicBezTo>
                  <a:cubicBezTo>
                    <a:pt x="17555" y="5400"/>
                    <a:pt x="11871" y="2700"/>
                    <a:pt x="61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448050" y="3370603"/>
              <a:ext cx="336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26" y="0"/>
                    <a:pt x="10053" y="0"/>
                    <a:pt x="13653" y="3600"/>
                  </a:cubicBezTo>
                  <a:cubicBezTo>
                    <a:pt x="17253" y="7200"/>
                    <a:pt x="1942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771900" y="3319803"/>
              <a:ext cx="1421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0" y="0"/>
                  </a:moveTo>
                  <a:cubicBezTo>
                    <a:pt x="5718" y="1565"/>
                    <a:pt x="11435" y="3130"/>
                    <a:pt x="15247" y="4383"/>
                  </a:cubicBezTo>
                  <a:cubicBezTo>
                    <a:pt x="19059" y="5635"/>
                    <a:pt x="20965" y="6574"/>
                    <a:pt x="21282" y="8452"/>
                  </a:cubicBezTo>
                  <a:cubicBezTo>
                    <a:pt x="21600" y="10330"/>
                    <a:pt x="20329" y="13148"/>
                    <a:pt x="17471" y="15496"/>
                  </a:cubicBezTo>
                  <a:cubicBezTo>
                    <a:pt x="14612" y="17843"/>
                    <a:pt x="10165" y="19722"/>
                    <a:pt x="5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032250" y="3308112"/>
              <a:ext cx="237861" cy="70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17" fill="norm" stroke="1" extrusionOk="0">
                  <a:moveTo>
                    <a:pt x="4588" y="1319"/>
                  </a:moveTo>
                  <a:cubicBezTo>
                    <a:pt x="5161" y="1062"/>
                    <a:pt x="5735" y="805"/>
                    <a:pt x="8028" y="580"/>
                  </a:cubicBezTo>
                  <a:cubicBezTo>
                    <a:pt x="10322" y="355"/>
                    <a:pt x="14336" y="162"/>
                    <a:pt x="16821" y="65"/>
                  </a:cubicBezTo>
                  <a:cubicBezTo>
                    <a:pt x="19306" y="-31"/>
                    <a:pt x="20262" y="-31"/>
                    <a:pt x="20835" y="130"/>
                  </a:cubicBezTo>
                  <a:cubicBezTo>
                    <a:pt x="21409" y="290"/>
                    <a:pt x="21600" y="612"/>
                    <a:pt x="21409" y="1673"/>
                  </a:cubicBezTo>
                  <a:cubicBezTo>
                    <a:pt x="21218" y="2733"/>
                    <a:pt x="20644" y="4533"/>
                    <a:pt x="19784" y="6655"/>
                  </a:cubicBezTo>
                  <a:cubicBezTo>
                    <a:pt x="18924" y="8776"/>
                    <a:pt x="17777" y="11219"/>
                    <a:pt x="17012" y="13115"/>
                  </a:cubicBezTo>
                  <a:cubicBezTo>
                    <a:pt x="16248" y="15012"/>
                    <a:pt x="15865" y="16362"/>
                    <a:pt x="16057" y="17390"/>
                  </a:cubicBezTo>
                  <a:cubicBezTo>
                    <a:pt x="16248" y="18419"/>
                    <a:pt x="17012" y="19126"/>
                    <a:pt x="17490" y="19705"/>
                  </a:cubicBezTo>
                  <a:cubicBezTo>
                    <a:pt x="17968" y="20283"/>
                    <a:pt x="18159" y="20733"/>
                    <a:pt x="17490" y="21055"/>
                  </a:cubicBezTo>
                  <a:cubicBezTo>
                    <a:pt x="16821" y="21376"/>
                    <a:pt x="15292" y="21569"/>
                    <a:pt x="12234" y="21505"/>
                  </a:cubicBezTo>
                  <a:cubicBezTo>
                    <a:pt x="9175" y="21440"/>
                    <a:pt x="4588" y="21119"/>
                    <a:pt x="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2685777" y="2792753"/>
              <a:ext cx="324124" cy="34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3" fill="norm" stroke="1" extrusionOk="0">
                  <a:moveTo>
                    <a:pt x="21478" y="0"/>
                  </a:moveTo>
                  <a:cubicBezTo>
                    <a:pt x="19374" y="2783"/>
                    <a:pt x="17270" y="5566"/>
                    <a:pt x="14605" y="8282"/>
                  </a:cubicBezTo>
                  <a:cubicBezTo>
                    <a:pt x="11940" y="10999"/>
                    <a:pt x="8714" y="13649"/>
                    <a:pt x="6540" y="15438"/>
                  </a:cubicBezTo>
                  <a:cubicBezTo>
                    <a:pt x="4366" y="17227"/>
                    <a:pt x="3244" y="18155"/>
                    <a:pt x="2192" y="19082"/>
                  </a:cubicBezTo>
                  <a:cubicBezTo>
                    <a:pt x="1140" y="20010"/>
                    <a:pt x="159" y="20937"/>
                    <a:pt x="18" y="21269"/>
                  </a:cubicBezTo>
                  <a:cubicBezTo>
                    <a:pt x="-122" y="21600"/>
                    <a:pt x="579" y="21335"/>
                    <a:pt x="1281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2982383" y="2792753"/>
              <a:ext cx="5705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800" y="0"/>
                  </a:moveTo>
                  <a:cubicBezTo>
                    <a:pt x="400" y="0"/>
                    <a:pt x="0" y="0"/>
                    <a:pt x="0" y="157"/>
                  </a:cubicBezTo>
                  <a:cubicBezTo>
                    <a:pt x="0" y="313"/>
                    <a:pt x="400" y="626"/>
                    <a:pt x="1840" y="1957"/>
                  </a:cubicBezTo>
                  <a:cubicBezTo>
                    <a:pt x="3280" y="3287"/>
                    <a:pt x="5760" y="5635"/>
                    <a:pt x="8160" y="7983"/>
                  </a:cubicBezTo>
                  <a:cubicBezTo>
                    <a:pt x="10560" y="10330"/>
                    <a:pt x="12880" y="12678"/>
                    <a:pt x="15000" y="14713"/>
                  </a:cubicBezTo>
                  <a:cubicBezTo>
                    <a:pt x="17120" y="16748"/>
                    <a:pt x="19040" y="18470"/>
                    <a:pt x="20160" y="19565"/>
                  </a:cubicBezTo>
                  <a:cubicBezTo>
                    <a:pt x="21280" y="20661"/>
                    <a:pt x="21600" y="21130"/>
                    <a:pt x="21560" y="21365"/>
                  </a:cubicBezTo>
                  <a:cubicBezTo>
                    <a:pt x="21520" y="21600"/>
                    <a:pt x="21120" y="21600"/>
                    <a:pt x="20680" y="21600"/>
                  </a:cubicBezTo>
                  <a:cubicBezTo>
                    <a:pt x="20240" y="21600"/>
                    <a:pt x="19760" y="21600"/>
                    <a:pt x="19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71225" y="5292713"/>
              <a:ext cx="328876" cy="48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30" fill="norm" stroke="1" extrusionOk="0">
                  <a:moveTo>
                    <a:pt x="21513" y="1489"/>
                  </a:moveTo>
                  <a:cubicBezTo>
                    <a:pt x="21513" y="1021"/>
                    <a:pt x="21513" y="554"/>
                    <a:pt x="21167" y="273"/>
                  </a:cubicBezTo>
                  <a:cubicBezTo>
                    <a:pt x="20821" y="-7"/>
                    <a:pt x="20128" y="-101"/>
                    <a:pt x="18190" y="133"/>
                  </a:cubicBezTo>
                  <a:cubicBezTo>
                    <a:pt x="16251" y="367"/>
                    <a:pt x="13067" y="928"/>
                    <a:pt x="10298" y="1956"/>
                  </a:cubicBezTo>
                  <a:cubicBezTo>
                    <a:pt x="7528" y="2985"/>
                    <a:pt x="5175" y="4481"/>
                    <a:pt x="3928" y="5509"/>
                  </a:cubicBezTo>
                  <a:cubicBezTo>
                    <a:pt x="2682" y="6538"/>
                    <a:pt x="2544" y="7099"/>
                    <a:pt x="2751" y="7567"/>
                  </a:cubicBezTo>
                  <a:cubicBezTo>
                    <a:pt x="2959" y="8034"/>
                    <a:pt x="3513" y="8408"/>
                    <a:pt x="5451" y="8689"/>
                  </a:cubicBezTo>
                  <a:cubicBezTo>
                    <a:pt x="7390" y="8969"/>
                    <a:pt x="10713" y="9156"/>
                    <a:pt x="12721" y="9296"/>
                  </a:cubicBezTo>
                  <a:cubicBezTo>
                    <a:pt x="14728" y="9437"/>
                    <a:pt x="15421" y="9530"/>
                    <a:pt x="15282" y="9857"/>
                  </a:cubicBezTo>
                  <a:cubicBezTo>
                    <a:pt x="15144" y="10185"/>
                    <a:pt x="14175" y="10746"/>
                    <a:pt x="12167" y="11681"/>
                  </a:cubicBezTo>
                  <a:cubicBezTo>
                    <a:pt x="10159" y="12616"/>
                    <a:pt x="7113" y="13925"/>
                    <a:pt x="4898" y="15141"/>
                  </a:cubicBezTo>
                  <a:cubicBezTo>
                    <a:pt x="2682" y="16356"/>
                    <a:pt x="1298" y="17478"/>
                    <a:pt x="605" y="18367"/>
                  </a:cubicBezTo>
                  <a:cubicBezTo>
                    <a:pt x="-87" y="19255"/>
                    <a:pt x="-87" y="19909"/>
                    <a:pt x="121" y="20424"/>
                  </a:cubicBezTo>
                  <a:cubicBezTo>
                    <a:pt x="328" y="20938"/>
                    <a:pt x="744" y="21312"/>
                    <a:pt x="2613" y="21405"/>
                  </a:cubicBezTo>
                  <a:cubicBezTo>
                    <a:pt x="4482" y="21499"/>
                    <a:pt x="7805" y="21312"/>
                    <a:pt x="10021" y="21078"/>
                  </a:cubicBezTo>
                  <a:cubicBezTo>
                    <a:pt x="12236" y="20844"/>
                    <a:pt x="13344" y="20564"/>
                    <a:pt x="14451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63600" y="577090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38199" y="5597009"/>
              <a:ext cx="50786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526" fill="norm" stroke="1" extrusionOk="0">
                  <a:moveTo>
                    <a:pt x="0" y="20526"/>
                  </a:moveTo>
                  <a:cubicBezTo>
                    <a:pt x="6048" y="19255"/>
                    <a:pt x="12096" y="17985"/>
                    <a:pt x="15984" y="14173"/>
                  </a:cubicBezTo>
                  <a:cubicBezTo>
                    <a:pt x="19872" y="10361"/>
                    <a:pt x="21600" y="4008"/>
                    <a:pt x="20304" y="1467"/>
                  </a:cubicBezTo>
                  <a:cubicBezTo>
                    <a:pt x="19008" y="-1074"/>
                    <a:pt x="14688" y="197"/>
                    <a:pt x="10368" y="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47160" y="5046742"/>
              <a:ext cx="159290" cy="16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0" fill="norm" stroke="1" extrusionOk="0">
                  <a:moveTo>
                    <a:pt x="6041" y="3314"/>
                  </a:moveTo>
                  <a:cubicBezTo>
                    <a:pt x="4335" y="6049"/>
                    <a:pt x="2630" y="8783"/>
                    <a:pt x="1493" y="11790"/>
                  </a:cubicBezTo>
                  <a:cubicBezTo>
                    <a:pt x="356" y="14798"/>
                    <a:pt x="-212" y="18079"/>
                    <a:pt x="72" y="19036"/>
                  </a:cubicBezTo>
                  <a:cubicBezTo>
                    <a:pt x="356" y="19993"/>
                    <a:pt x="1493" y="18626"/>
                    <a:pt x="3056" y="15755"/>
                  </a:cubicBezTo>
                  <a:cubicBezTo>
                    <a:pt x="4620" y="12884"/>
                    <a:pt x="6609" y="8509"/>
                    <a:pt x="8314" y="5365"/>
                  </a:cubicBezTo>
                  <a:cubicBezTo>
                    <a:pt x="10020" y="2221"/>
                    <a:pt x="11441" y="307"/>
                    <a:pt x="12435" y="33"/>
                  </a:cubicBezTo>
                  <a:cubicBezTo>
                    <a:pt x="13430" y="-240"/>
                    <a:pt x="13999" y="1127"/>
                    <a:pt x="15420" y="4955"/>
                  </a:cubicBezTo>
                  <a:cubicBezTo>
                    <a:pt x="16841" y="8783"/>
                    <a:pt x="19114" y="15071"/>
                    <a:pt x="21388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200149" y="5516903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203235" y="5675653"/>
              <a:ext cx="136616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73" fill="norm" stroke="1" extrusionOk="0">
                  <a:moveTo>
                    <a:pt x="2506" y="0"/>
                  </a:moveTo>
                  <a:cubicBezTo>
                    <a:pt x="1177" y="7200"/>
                    <a:pt x="-152" y="14400"/>
                    <a:pt x="14" y="18000"/>
                  </a:cubicBezTo>
                  <a:cubicBezTo>
                    <a:pt x="180" y="21600"/>
                    <a:pt x="1842" y="21600"/>
                    <a:pt x="5663" y="19200"/>
                  </a:cubicBezTo>
                  <a:cubicBezTo>
                    <a:pt x="9485" y="16800"/>
                    <a:pt x="15466" y="12000"/>
                    <a:pt x="21448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917700" y="5358153"/>
              <a:ext cx="1524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625"/>
                    <a:pt x="10200" y="11250"/>
                    <a:pt x="13800" y="14850"/>
                  </a:cubicBezTo>
                  <a:cubicBezTo>
                    <a:pt x="17400" y="18450"/>
                    <a:pt x="19500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042437" y="5358153"/>
              <a:ext cx="12291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8696" y="997"/>
                    <a:pt x="16134" y="1994"/>
                    <a:pt x="13571" y="4209"/>
                  </a:cubicBezTo>
                  <a:cubicBezTo>
                    <a:pt x="11008" y="6425"/>
                    <a:pt x="8445" y="9858"/>
                    <a:pt x="6066" y="12683"/>
                  </a:cubicBezTo>
                  <a:cubicBezTo>
                    <a:pt x="3686" y="15508"/>
                    <a:pt x="1490" y="17723"/>
                    <a:pt x="574" y="19108"/>
                  </a:cubicBezTo>
                  <a:cubicBezTo>
                    <a:pt x="-341" y="20492"/>
                    <a:pt x="25" y="21046"/>
                    <a:pt x="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216150" y="5694703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222500" y="5561995"/>
              <a:ext cx="25400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1600" y="13673"/>
                  </a:moveTo>
                  <a:cubicBezTo>
                    <a:pt x="12600" y="8873"/>
                    <a:pt x="3600" y="4073"/>
                    <a:pt x="5400" y="1673"/>
                  </a:cubicBezTo>
                  <a:cubicBezTo>
                    <a:pt x="7200" y="-727"/>
                    <a:pt x="19800" y="-727"/>
                    <a:pt x="20700" y="2873"/>
                  </a:cubicBezTo>
                  <a:cubicBezTo>
                    <a:pt x="21600" y="6473"/>
                    <a:pt x="10800" y="13673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501900" y="5624853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952750" y="5402603"/>
              <a:ext cx="139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800"/>
                    <a:pt x="9818" y="9600"/>
                    <a:pt x="13418" y="13200"/>
                  </a:cubicBezTo>
                  <a:cubicBezTo>
                    <a:pt x="17018" y="16800"/>
                    <a:pt x="193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064605" y="5402603"/>
              <a:ext cx="10404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3886"/>
                    <a:pt x="10867" y="7771"/>
                    <a:pt x="7195" y="10686"/>
                  </a:cubicBezTo>
                  <a:cubicBezTo>
                    <a:pt x="3523" y="13600"/>
                    <a:pt x="1363" y="15543"/>
                    <a:pt x="499" y="17200"/>
                  </a:cubicBezTo>
                  <a:cubicBezTo>
                    <a:pt x="-365" y="18857"/>
                    <a:pt x="67" y="20229"/>
                    <a:pt x="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194050" y="572645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194049" y="5574053"/>
              <a:ext cx="38101" cy="5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220" fill="norm" stroke="1" extrusionOk="0">
                  <a:moveTo>
                    <a:pt x="20463" y="9969"/>
                  </a:moveTo>
                  <a:cubicBezTo>
                    <a:pt x="14779" y="11631"/>
                    <a:pt x="9095" y="13292"/>
                    <a:pt x="9663" y="15785"/>
                  </a:cubicBezTo>
                  <a:cubicBezTo>
                    <a:pt x="10232" y="18277"/>
                    <a:pt x="17053" y="21600"/>
                    <a:pt x="19326" y="21185"/>
                  </a:cubicBezTo>
                  <a:cubicBezTo>
                    <a:pt x="21600" y="20769"/>
                    <a:pt x="19326" y="16615"/>
                    <a:pt x="15347" y="12462"/>
                  </a:cubicBezTo>
                  <a:cubicBezTo>
                    <a:pt x="11368" y="8308"/>
                    <a:pt x="5684" y="41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011272" y="5140011"/>
              <a:ext cx="138329" cy="12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99" fill="norm" stroke="1" extrusionOk="0">
                  <a:moveTo>
                    <a:pt x="5679" y="9936"/>
                  </a:moveTo>
                  <a:cubicBezTo>
                    <a:pt x="5024" y="11706"/>
                    <a:pt x="4370" y="13477"/>
                    <a:pt x="3388" y="15778"/>
                  </a:cubicBezTo>
                  <a:cubicBezTo>
                    <a:pt x="2406" y="18080"/>
                    <a:pt x="1097" y="20913"/>
                    <a:pt x="443" y="21090"/>
                  </a:cubicBezTo>
                  <a:cubicBezTo>
                    <a:pt x="-212" y="21267"/>
                    <a:pt x="-212" y="18788"/>
                    <a:pt x="933" y="15424"/>
                  </a:cubicBezTo>
                  <a:cubicBezTo>
                    <a:pt x="2079" y="12060"/>
                    <a:pt x="4370" y="7811"/>
                    <a:pt x="6006" y="4978"/>
                  </a:cubicBezTo>
                  <a:cubicBezTo>
                    <a:pt x="7643" y="2146"/>
                    <a:pt x="8624" y="729"/>
                    <a:pt x="9933" y="198"/>
                  </a:cubicBezTo>
                  <a:cubicBezTo>
                    <a:pt x="11243" y="-333"/>
                    <a:pt x="12879" y="21"/>
                    <a:pt x="14843" y="3562"/>
                  </a:cubicBezTo>
                  <a:cubicBezTo>
                    <a:pt x="16806" y="7103"/>
                    <a:pt x="19097" y="13831"/>
                    <a:pt x="21388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5250" y="4075481"/>
              <a:ext cx="476250" cy="5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20819"/>
                  </a:moveTo>
                  <a:cubicBezTo>
                    <a:pt x="2592" y="14648"/>
                    <a:pt x="5184" y="8476"/>
                    <a:pt x="8256" y="4619"/>
                  </a:cubicBezTo>
                  <a:cubicBezTo>
                    <a:pt x="11328" y="762"/>
                    <a:pt x="14880" y="-781"/>
                    <a:pt x="17184" y="376"/>
                  </a:cubicBezTo>
                  <a:cubicBezTo>
                    <a:pt x="19488" y="1533"/>
                    <a:pt x="20544" y="5390"/>
                    <a:pt x="21600" y="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46050" y="4170703"/>
              <a:ext cx="304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4400"/>
                    <a:pt x="11100" y="7200"/>
                    <a:pt x="14700" y="3600"/>
                  </a:cubicBezTo>
                  <a:cubicBezTo>
                    <a:pt x="18300" y="0"/>
                    <a:pt x="199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7" name="Drawing"/>
          <p:cNvGrpSpPr/>
          <p:nvPr/>
        </p:nvGrpSpPr>
        <p:grpSpPr>
          <a:xfrm>
            <a:off x="811398" y="1352550"/>
            <a:ext cx="10167753" cy="8229600"/>
            <a:chOff x="0" y="0"/>
            <a:chExt cx="10167751" cy="8229600"/>
          </a:xfrm>
        </p:grpSpPr>
        <p:sp>
          <p:nvSpPr>
            <p:cNvPr id="1659" name="Line"/>
            <p:cNvSpPr/>
            <p:nvPr/>
          </p:nvSpPr>
          <p:spPr>
            <a:xfrm>
              <a:off x="1364534" y="42197"/>
              <a:ext cx="157511" cy="5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7" fill="norm" stroke="1" extrusionOk="0">
                  <a:moveTo>
                    <a:pt x="21024" y="2180"/>
                  </a:moveTo>
                  <a:cubicBezTo>
                    <a:pt x="21312" y="1792"/>
                    <a:pt x="21600" y="1403"/>
                    <a:pt x="21312" y="1054"/>
                  </a:cubicBezTo>
                  <a:cubicBezTo>
                    <a:pt x="21024" y="704"/>
                    <a:pt x="20160" y="393"/>
                    <a:pt x="18288" y="199"/>
                  </a:cubicBezTo>
                  <a:cubicBezTo>
                    <a:pt x="16416" y="5"/>
                    <a:pt x="13536" y="-73"/>
                    <a:pt x="10944" y="82"/>
                  </a:cubicBezTo>
                  <a:cubicBezTo>
                    <a:pt x="8352" y="238"/>
                    <a:pt x="6048" y="626"/>
                    <a:pt x="4608" y="1015"/>
                  </a:cubicBezTo>
                  <a:cubicBezTo>
                    <a:pt x="3168" y="1403"/>
                    <a:pt x="2592" y="1792"/>
                    <a:pt x="3600" y="2219"/>
                  </a:cubicBezTo>
                  <a:cubicBezTo>
                    <a:pt x="4608" y="2646"/>
                    <a:pt x="7200" y="3113"/>
                    <a:pt x="9504" y="3695"/>
                  </a:cubicBezTo>
                  <a:cubicBezTo>
                    <a:pt x="11808" y="4278"/>
                    <a:pt x="13824" y="4977"/>
                    <a:pt x="14544" y="5754"/>
                  </a:cubicBezTo>
                  <a:cubicBezTo>
                    <a:pt x="15264" y="6531"/>
                    <a:pt x="14688" y="7386"/>
                    <a:pt x="12528" y="8318"/>
                  </a:cubicBezTo>
                  <a:cubicBezTo>
                    <a:pt x="10368" y="9251"/>
                    <a:pt x="6624" y="10261"/>
                    <a:pt x="4032" y="10844"/>
                  </a:cubicBezTo>
                  <a:cubicBezTo>
                    <a:pt x="1440" y="11426"/>
                    <a:pt x="0" y="11582"/>
                    <a:pt x="0" y="11582"/>
                  </a:cubicBezTo>
                  <a:cubicBezTo>
                    <a:pt x="0" y="11582"/>
                    <a:pt x="1440" y="11426"/>
                    <a:pt x="3024" y="11349"/>
                  </a:cubicBezTo>
                  <a:cubicBezTo>
                    <a:pt x="4608" y="11271"/>
                    <a:pt x="6336" y="11271"/>
                    <a:pt x="7776" y="11387"/>
                  </a:cubicBezTo>
                  <a:cubicBezTo>
                    <a:pt x="9216" y="11504"/>
                    <a:pt x="10368" y="11737"/>
                    <a:pt x="11088" y="12242"/>
                  </a:cubicBezTo>
                  <a:cubicBezTo>
                    <a:pt x="11808" y="12747"/>
                    <a:pt x="12096" y="13524"/>
                    <a:pt x="11232" y="14690"/>
                  </a:cubicBezTo>
                  <a:cubicBezTo>
                    <a:pt x="10368" y="15855"/>
                    <a:pt x="8352" y="17409"/>
                    <a:pt x="7056" y="18419"/>
                  </a:cubicBezTo>
                  <a:cubicBezTo>
                    <a:pt x="5760" y="19429"/>
                    <a:pt x="5184" y="19895"/>
                    <a:pt x="4896" y="20323"/>
                  </a:cubicBezTo>
                  <a:cubicBezTo>
                    <a:pt x="4608" y="20750"/>
                    <a:pt x="4608" y="21139"/>
                    <a:pt x="5472" y="21333"/>
                  </a:cubicBezTo>
                  <a:cubicBezTo>
                    <a:pt x="6336" y="21527"/>
                    <a:pt x="8064" y="21527"/>
                    <a:pt x="10656" y="21216"/>
                  </a:cubicBezTo>
                  <a:cubicBezTo>
                    <a:pt x="13248" y="20905"/>
                    <a:pt x="16704" y="20284"/>
                    <a:pt x="20160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589973" y="120147"/>
              <a:ext cx="157679" cy="41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16" fill="norm" stroke="1" extrusionOk="0">
                  <a:moveTo>
                    <a:pt x="21172" y="1018"/>
                  </a:moveTo>
                  <a:cubicBezTo>
                    <a:pt x="20035" y="577"/>
                    <a:pt x="18898" y="136"/>
                    <a:pt x="17477" y="26"/>
                  </a:cubicBezTo>
                  <a:cubicBezTo>
                    <a:pt x="16056" y="-84"/>
                    <a:pt x="14351" y="136"/>
                    <a:pt x="12219" y="1018"/>
                  </a:cubicBezTo>
                  <a:cubicBezTo>
                    <a:pt x="10088" y="1900"/>
                    <a:pt x="7530" y="3443"/>
                    <a:pt x="5256" y="5812"/>
                  </a:cubicBezTo>
                  <a:cubicBezTo>
                    <a:pt x="2983" y="8181"/>
                    <a:pt x="993" y="11377"/>
                    <a:pt x="283" y="13802"/>
                  </a:cubicBezTo>
                  <a:cubicBezTo>
                    <a:pt x="-428" y="16226"/>
                    <a:pt x="140" y="17879"/>
                    <a:pt x="2698" y="19036"/>
                  </a:cubicBezTo>
                  <a:cubicBezTo>
                    <a:pt x="5256" y="20194"/>
                    <a:pt x="9804" y="20855"/>
                    <a:pt x="1435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40543" y="311150"/>
              <a:ext cx="1810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000"/>
                    <a:pt x="-1068" y="8000"/>
                    <a:pt x="132" y="11520"/>
                  </a:cubicBezTo>
                  <a:cubicBezTo>
                    <a:pt x="1332" y="15040"/>
                    <a:pt x="10932" y="18080"/>
                    <a:pt x="15732" y="19680"/>
                  </a:cubicBezTo>
                  <a:cubicBezTo>
                    <a:pt x="20532" y="21280"/>
                    <a:pt x="20532" y="2144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33251" y="272258"/>
              <a:ext cx="162135" cy="37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34" fill="norm" stroke="1" extrusionOk="0">
                  <a:moveTo>
                    <a:pt x="0" y="3285"/>
                  </a:moveTo>
                  <a:cubicBezTo>
                    <a:pt x="0" y="2205"/>
                    <a:pt x="0" y="1125"/>
                    <a:pt x="684" y="525"/>
                  </a:cubicBezTo>
                  <a:cubicBezTo>
                    <a:pt x="1367" y="-75"/>
                    <a:pt x="2734" y="-195"/>
                    <a:pt x="5878" y="345"/>
                  </a:cubicBezTo>
                  <a:cubicBezTo>
                    <a:pt x="9023" y="885"/>
                    <a:pt x="13944" y="2085"/>
                    <a:pt x="17089" y="3825"/>
                  </a:cubicBezTo>
                  <a:cubicBezTo>
                    <a:pt x="20233" y="5565"/>
                    <a:pt x="21600" y="7845"/>
                    <a:pt x="20643" y="10305"/>
                  </a:cubicBezTo>
                  <a:cubicBezTo>
                    <a:pt x="19686" y="12765"/>
                    <a:pt x="16405" y="15405"/>
                    <a:pt x="13397" y="17205"/>
                  </a:cubicBezTo>
                  <a:cubicBezTo>
                    <a:pt x="10390" y="19005"/>
                    <a:pt x="7656" y="19965"/>
                    <a:pt x="5605" y="20565"/>
                  </a:cubicBezTo>
                  <a:cubicBezTo>
                    <a:pt x="3554" y="21165"/>
                    <a:pt x="2187" y="21405"/>
                    <a:pt x="1777" y="21105"/>
                  </a:cubicBezTo>
                  <a:cubicBezTo>
                    <a:pt x="1367" y="20805"/>
                    <a:pt x="1914" y="19965"/>
                    <a:pt x="2461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80901" y="4508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87251" y="5715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861951" y="190499"/>
              <a:ext cx="127001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0"/>
                  </a:moveTo>
                  <a:cubicBezTo>
                    <a:pt x="2160" y="5105"/>
                    <a:pt x="4320" y="10211"/>
                    <a:pt x="7020" y="13942"/>
                  </a:cubicBezTo>
                  <a:cubicBezTo>
                    <a:pt x="9720" y="17673"/>
                    <a:pt x="12960" y="20029"/>
                    <a:pt x="15480" y="20815"/>
                  </a:cubicBezTo>
                  <a:cubicBezTo>
                    <a:pt x="18000" y="21600"/>
                    <a:pt x="1980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944501" y="196850"/>
              <a:ext cx="889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640"/>
                    <a:pt x="16457" y="1280"/>
                    <a:pt x="14143" y="3200"/>
                  </a:cubicBezTo>
                  <a:cubicBezTo>
                    <a:pt x="11829" y="5120"/>
                    <a:pt x="9771" y="8320"/>
                    <a:pt x="7457" y="11600"/>
                  </a:cubicBezTo>
                  <a:cubicBezTo>
                    <a:pt x="5143" y="14880"/>
                    <a:pt x="2571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071501" y="4381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2166751" y="527050"/>
              <a:ext cx="57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471551" y="22860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3400"/>
                    <a:pt x="9853" y="6800"/>
                    <a:pt x="13453" y="10000"/>
                  </a:cubicBezTo>
                  <a:cubicBezTo>
                    <a:pt x="17053" y="13200"/>
                    <a:pt x="19326" y="16200"/>
                    <a:pt x="20463" y="18100"/>
                  </a:cubicBezTo>
                  <a:cubicBezTo>
                    <a:pt x="21600" y="20000"/>
                    <a:pt x="21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484251" y="234950"/>
              <a:ext cx="1143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5093"/>
                    <a:pt x="12800" y="10185"/>
                    <a:pt x="9200" y="13785"/>
                  </a:cubicBezTo>
                  <a:cubicBezTo>
                    <a:pt x="5600" y="17385"/>
                    <a:pt x="280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2623951" y="4381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2465201" y="13334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649351" y="88899"/>
              <a:ext cx="4708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2000"/>
                    <a:pt x="16200" y="4000"/>
                    <a:pt x="18900" y="7600"/>
                  </a:cubicBezTo>
                  <a:cubicBezTo>
                    <a:pt x="21600" y="11200"/>
                    <a:pt x="18900" y="164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814451" y="152400"/>
              <a:ext cx="12415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10623" y="0"/>
                  </a:moveTo>
                  <a:cubicBezTo>
                    <a:pt x="13102" y="1490"/>
                    <a:pt x="15580" y="2979"/>
                    <a:pt x="17705" y="5338"/>
                  </a:cubicBezTo>
                  <a:cubicBezTo>
                    <a:pt x="19830" y="7697"/>
                    <a:pt x="21600" y="10924"/>
                    <a:pt x="20361" y="13717"/>
                  </a:cubicBezTo>
                  <a:cubicBezTo>
                    <a:pt x="19121" y="16510"/>
                    <a:pt x="14872" y="18869"/>
                    <a:pt x="10977" y="20110"/>
                  </a:cubicBezTo>
                  <a:cubicBezTo>
                    <a:pt x="7082" y="21352"/>
                    <a:pt x="3541" y="214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151001" y="4000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081151" y="533400"/>
              <a:ext cx="1206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6240"/>
                    <a:pt x="10989" y="12480"/>
                    <a:pt x="7389" y="16080"/>
                  </a:cubicBezTo>
                  <a:cubicBezTo>
                    <a:pt x="3789" y="19680"/>
                    <a:pt x="1895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549945" y="137437"/>
              <a:ext cx="90007" cy="33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5" fill="norm" stroke="1" extrusionOk="0">
                  <a:moveTo>
                    <a:pt x="21360" y="143"/>
                  </a:moveTo>
                  <a:cubicBezTo>
                    <a:pt x="18848" y="9"/>
                    <a:pt x="16337" y="-125"/>
                    <a:pt x="14076" y="210"/>
                  </a:cubicBezTo>
                  <a:cubicBezTo>
                    <a:pt x="11816" y="546"/>
                    <a:pt x="9807" y="1351"/>
                    <a:pt x="6793" y="3699"/>
                  </a:cubicBezTo>
                  <a:cubicBezTo>
                    <a:pt x="3779" y="6046"/>
                    <a:pt x="-240" y="9937"/>
                    <a:pt x="11" y="13157"/>
                  </a:cubicBezTo>
                  <a:cubicBezTo>
                    <a:pt x="262" y="16377"/>
                    <a:pt x="4783" y="18926"/>
                    <a:pt x="9304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73301" y="171450"/>
              <a:ext cx="88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181"/>
                    <a:pt x="11314" y="8361"/>
                    <a:pt x="14914" y="11961"/>
                  </a:cubicBezTo>
                  <a:cubicBezTo>
                    <a:pt x="18514" y="15561"/>
                    <a:pt x="20057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3847238" y="196850"/>
              <a:ext cx="975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3217"/>
                    <a:pt x="11981" y="6434"/>
                    <a:pt x="8304" y="9574"/>
                  </a:cubicBezTo>
                  <a:cubicBezTo>
                    <a:pt x="4627" y="12715"/>
                    <a:pt x="1870" y="15779"/>
                    <a:pt x="721" y="17770"/>
                  </a:cubicBezTo>
                  <a:cubicBezTo>
                    <a:pt x="-428" y="19762"/>
                    <a:pt x="32" y="20681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938401" y="416189"/>
              <a:ext cx="101601" cy="12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5705"/>
                  </a:moveTo>
                  <a:cubicBezTo>
                    <a:pt x="450" y="3963"/>
                    <a:pt x="900" y="2221"/>
                    <a:pt x="2250" y="1176"/>
                  </a:cubicBezTo>
                  <a:cubicBezTo>
                    <a:pt x="3600" y="130"/>
                    <a:pt x="5850" y="-218"/>
                    <a:pt x="7875" y="130"/>
                  </a:cubicBezTo>
                  <a:cubicBezTo>
                    <a:pt x="9900" y="479"/>
                    <a:pt x="11700" y="1524"/>
                    <a:pt x="12600" y="2917"/>
                  </a:cubicBezTo>
                  <a:cubicBezTo>
                    <a:pt x="13500" y="4311"/>
                    <a:pt x="13500" y="6053"/>
                    <a:pt x="12150" y="8492"/>
                  </a:cubicBezTo>
                  <a:cubicBezTo>
                    <a:pt x="10800" y="10930"/>
                    <a:pt x="8100" y="14066"/>
                    <a:pt x="5850" y="16330"/>
                  </a:cubicBezTo>
                  <a:cubicBezTo>
                    <a:pt x="3600" y="18595"/>
                    <a:pt x="1800" y="19988"/>
                    <a:pt x="2025" y="20685"/>
                  </a:cubicBezTo>
                  <a:cubicBezTo>
                    <a:pt x="2250" y="21382"/>
                    <a:pt x="4500" y="21382"/>
                    <a:pt x="8100" y="20685"/>
                  </a:cubicBezTo>
                  <a:cubicBezTo>
                    <a:pt x="11700" y="19988"/>
                    <a:pt x="16650" y="18595"/>
                    <a:pt x="21600" y="17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116201" y="596900"/>
              <a:ext cx="69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471801" y="215900"/>
              <a:ext cx="152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1340"/>
                    <a:pt x="4200" y="2679"/>
                    <a:pt x="7650" y="5609"/>
                  </a:cubicBezTo>
                  <a:cubicBezTo>
                    <a:pt x="11100" y="8540"/>
                    <a:pt x="15900" y="13060"/>
                    <a:pt x="18450" y="15991"/>
                  </a:cubicBezTo>
                  <a:cubicBezTo>
                    <a:pt x="21000" y="18921"/>
                    <a:pt x="21300" y="20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503551" y="203199"/>
              <a:ext cx="152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137"/>
                    <a:pt x="16200" y="2274"/>
                    <a:pt x="13350" y="4421"/>
                  </a:cubicBezTo>
                  <a:cubicBezTo>
                    <a:pt x="10500" y="6568"/>
                    <a:pt x="7500" y="9726"/>
                    <a:pt x="5250" y="12758"/>
                  </a:cubicBezTo>
                  <a:cubicBezTo>
                    <a:pt x="3000" y="15789"/>
                    <a:pt x="1500" y="186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681351" y="453765"/>
              <a:ext cx="146051" cy="11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0" y="1816"/>
                  </a:moveTo>
                  <a:cubicBezTo>
                    <a:pt x="1565" y="1030"/>
                    <a:pt x="3130" y="245"/>
                    <a:pt x="4696" y="48"/>
                  </a:cubicBezTo>
                  <a:cubicBezTo>
                    <a:pt x="6261" y="-148"/>
                    <a:pt x="7826" y="245"/>
                    <a:pt x="8765" y="1423"/>
                  </a:cubicBezTo>
                  <a:cubicBezTo>
                    <a:pt x="9704" y="2601"/>
                    <a:pt x="10017" y="4565"/>
                    <a:pt x="9704" y="6725"/>
                  </a:cubicBezTo>
                  <a:cubicBezTo>
                    <a:pt x="9391" y="8885"/>
                    <a:pt x="8452" y="11241"/>
                    <a:pt x="7357" y="13597"/>
                  </a:cubicBezTo>
                  <a:cubicBezTo>
                    <a:pt x="6261" y="15954"/>
                    <a:pt x="5009" y="18310"/>
                    <a:pt x="5635" y="19685"/>
                  </a:cubicBezTo>
                  <a:cubicBezTo>
                    <a:pt x="6261" y="21059"/>
                    <a:pt x="8765" y="21452"/>
                    <a:pt x="11739" y="20863"/>
                  </a:cubicBezTo>
                  <a:cubicBezTo>
                    <a:pt x="14713" y="20274"/>
                    <a:pt x="18157" y="18703"/>
                    <a:pt x="21600" y="17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4452751" y="46566"/>
              <a:ext cx="2476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0800"/>
                    <a:pt x="9969" y="0"/>
                    <a:pt x="13569" y="0"/>
                  </a:cubicBezTo>
                  <a:cubicBezTo>
                    <a:pt x="17169" y="0"/>
                    <a:pt x="1938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675001" y="12699"/>
              <a:ext cx="6401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0" y="0"/>
                  </a:moveTo>
                  <a:cubicBezTo>
                    <a:pt x="7425" y="2880"/>
                    <a:pt x="14850" y="5760"/>
                    <a:pt x="18225" y="8400"/>
                  </a:cubicBezTo>
                  <a:cubicBezTo>
                    <a:pt x="21600" y="11040"/>
                    <a:pt x="20925" y="13440"/>
                    <a:pt x="17212" y="15600"/>
                  </a:cubicBezTo>
                  <a:cubicBezTo>
                    <a:pt x="13500" y="17760"/>
                    <a:pt x="675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922651" y="196850"/>
              <a:ext cx="12336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2160" y="0"/>
                  </a:moveTo>
                  <a:cubicBezTo>
                    <a:pt x="6480" y="1523"/>
                    <a:pt x="10800" y="3046"/>
                    <a:pt x="14580" y="5192"/>
                  </a:cubicBezTo>
                  <a:cubicBezTo>
                    <a:pt x="18360" y="7338"/>
                    <a:pt x="21600" y="10108"/>
                    <a:pt x="20880" y="12600"/>
                  </a:cubicBezTo>
                  <a:cubicBezTo>
                    <a:pt x="20160" y="15092"/>
                    <a:pt x="15480" y="17308"/>
                    <a:pt x="11340" y="18762"/>
                  </a:cubicBezTo>
                  <a:cubicBezTo>
                    <a:pt x="7200" y="20215"/>
                    <a:pt x="360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240151" y="4127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113151" y="558800"/>
              <a:ext cx="114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320"/>
                    <a:pt x="18400" y="8640"/>
                    <a:pt x="14800" y="12240"/>
                  </a:cubicBezTo>
                  <a:cubicBezTo>
                    <a:pt x="11200" y="15840"/>
                    <a:pt x="56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570351" y="5397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8000"/>
                    <a:pt x="10971" y="14400"/>
                    <a:pt x="14571" y="10800"/>
                  </a:cubicBezTo>
                  <a:cubicBezTo>
                    <a:pt x="18171" y="7200"/>
                    <a:pt x="198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002151" y="5270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580001" y="41910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472051" y="558800"/>
              <a:ext cx="107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900511" y="170782"/>
              <a:ext cx="149391" cy="34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78" fill="norm" stroke="1" extrusionOk="0">
                  <a:moveTo>
                    <a:pt x="21173" y="2807"/>
                  </a:moveTo>
                  <a:cubicBezTo>
                    <a:pt x="21173" y="1754"/>
                    <a:pt x="21173" y="700"/>
                    <a:pt x="20423" y="239"/>
                  </a:cubicBezTo>
                  <a:cubicBezTo>
                    <a:pt x="19673" y="-222"/>
                    <a:pt x="18173" y="-90"/>
                    <a:pt x="15473" y="1293"/>
                  </a:cubicBezTo>
                  <a:cubicBezTo>
                    <a:pt x="12773" y="2676"/>
                    <a:pt x="8873" y="5310"/>
                    <a:pt x="5873" y="8273"/>
                  </a:cubicBezTo>
                  <a:cubicBezTo>
                    <a:pt x="2873" y="11237"/>
                    <a:pt x="773" y="14529"/>
                    <a:pt x="173" y="16768"/>
                  </a:cubicBezTo>
                  <a:cubicBezTo>
                    <a:pt x="-427" y="19007"/>
                    <a:pt x="473" y="20193"/>
                    <a:pt x="3773" y="20785"/>
                  </a:cubicBezTo>
                  <a:cubicBezTo>
                    <a:pt x="7073" y="21378"/>
                    <a:pt x="12773" y="21378"/>
                    <a:pt x="18473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118023" y="165099"/>
              <a:ext cx="9062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401" y="0"/>
                  </a:moveTo>
                  <a:cubicBezTo>
                    <a:pt x="-90" y="1333"/>
                    <a:pt x="-581" y="2667"/>
                    <a:pt x="1874" y="5867"/>
                  </a:cubicBezTo>
                  <a:cubicBezTo>
                    <a:pt x="4328" y="9067"/>
                    <a:pt x="9728" y="14133"/>
                    <a:pt x="13410" y="17067"/>
                  </a:cubicBezTo>
                  <a:cubicBezTo>
                    <a:pt x="17092" y="20000"/>
                    <a:pt x="19055" y="20800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148074" y="171449"/>
              <a:ext cx="130428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2" fill="norm" stroke="1" extrusionOk="0">
                  <a:moveTo>
                    <a:pt x="21467" y="0"/>
                  </a:moveTo>
                  <a:cubicBezTo>
                    <a:pt x="17635" y="2568"/>
                    <a:pt x="13802" y="5136"/>
                    <a:pt x="10493" y="8006"/>
                  </a:cubicBezTo>
                  <a:cubicBezTo>
                    <a:pt x="7183" y="10876"/>
                    <a:pt x="4396" y="14048"/>
                    <a:pt x="2654" y="16011"/>
                  </a:cubicBezTo>
                  <a:cubicBezTo>
                    <a:pt x="912" y="17975"/>
                    <a:pt x="215" y="18730"/>
                    <a:pt x="41" y="19485"/>
                  </a:cubicBezTo>
                  <a:cubicBezTo>
                    <a:pt x="-133" y="20241"/>
                    <a:pt x="215" y="20996"/>
                    <a:pt x="1609" y="21298"/>
                  </a:cubicBezTo>
                  <a:cubicBezTo>
                    <a:pt x="3002" y="21600"/>
                    <a:pt x="5441" y="21449"/>
                    <a:pt x="788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248867" y="419157"/>
              <a:ext cx="99485" cy="97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6434" y="4124"/>
                  </a:moveTo>
                  <a:cubicBezTo>
                    <a:pt x="4596" y="8260"/>
                    <a:pt x="2757" y="12396"/>
                    <a:pt x="1609" y="15613"/>
                  </a:cubicBezTo>
                  <a:cubicBezTo>
                    <a:pt x="460" y="18830"/>
                    <a:pt x="0" y="21128"/>
                    <a:pt x="0" y="21128"/>
                  </a:cubicBezTo>
                  <a:cubicBezTo>
                    <a:pt x="0" y="21128"/>
                    <a:pt x="460" y="18830"/>
                    <a:pt x="2528" y="15154"/>
                  </a:cubicBezTo>
                  <a:cubicBezTo>
                    <a:pt x="4596" y="11477"/>
                    <a:pt x="8272" y="6422"/>
                    <a:pt x="11260" y="3434"/>
                  </a:cubicBezTo>
                  <a:cubicBezTo>
                    <a:pt x="14247" y="447"/>
                    <a:pt x="16545" y="-472"/>
                    <a:pt x="18153" y="217"/>
                  </a:cubicBezTo>
                  <a:cubicBezTo>
                    <a:pt x="19762" y="907"/>
                    <a:pt x="20681" y="3205"/>
                    <a:pt x="21140" y="6881"/>
                  </a:cubicBezTo>
                  <a:cubicBezTo>
                    <a:pt x="21600" y="10558"/>
                    <a:pt x="21600" y="15613"/>
                    <a:pt x="2160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481701" y="50800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723001" y="196577"/>
              <a:ext cx="120651" cy="24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672"/>
                  </a:moveTo>
                  <a:cubicBezTo>
                    <a:pt x="758" y="756"/>
                    <a:pt x="1516" y="-159"/>
                    <a:pt x="2274" y="24"/>
                  </a:cubicBezTo>
                  <a:cubicBezTo>
                    <a:pt x="3032" y="207"/>
                    <a:pt x="3789" y="1488"/>
                    <a:pt x="5495" y="4326"/>
                  </a:cubicBezTo>
                  <a:cubicBezTo>
                    <a:pt x="7200" y="7163"/>
                    <a:pt x="9853" y="11556"/>
                    <a:pt x="12695" y="14668"/>
                  </a:cubicBezTo>
                  <a:cubicBezTo>
                    <a:pt x="15537" y="17780"/>
                    <a:pt x="18568" y="19610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709756" y="209550"/>
              <a:ext cx="18469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9209" y="1226"/>
                    <a:pt x="17000" y="2451"/>
                    <a:pt x="14177" y="4672"/>
                  </a:cubicBezTo>
                  <a:cubicBezTo>
                    <a:pt x="11354" y="6894"/>
                    <a:pt x="7918" y="10111"/>
                    <a:pt x="5586" y="12485"/>
                  </a:cubicBezTo>
                  <a:cubicBezTo>
                    <a:pt x="3254" y="14860"/>
                    <a:pt x="2027" y="16391"/>
                    <a:pt x="1168" y="17540"/>
                  </a:cubicBezTo>
                  <a:cubicBezTo>
                    <a:pt x="309" y="18689"/>
                    <a:pt x="-182" y="19455"/>
                    <a:pt x="63" y="20068"/>
                  </a:cubicBezTo>
                  <a:cubicBezTo>
                    <a:pt x="309" y="20681"/>
                    <a:pt x="1291" y="21140"/>
                    <a:pt x="2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852906" y="431800"/>
              <a:ext cx="7329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4707" y="3086"/>
                  </a:moveTo>
                  <a:cubicBezTo>
                    <a:pt x="4090" y="5657"/>
                    <a:pt x="3473" y="8229"/>
                    <a:pt x="2547" y="10800"/>
                  </a:cubicBezTo>
                  <a:cubicBezTo>
                    <a:pt x="1621" y="13371"/>
                    <a:pt x="387" y="15943"/>
                    <a:pt x="79" y="15943"/>
                  </a:cubicBezTo>
                  <a:cubicBezTo>
                    <a:pt x="-230" y="15943"/>
                    <a:pt x="387" y="13371"/>
                    <a:pt x="1621" y="10800"/>
                  </a:cubicBezTo>
                  <a:cubicBezTo>
                    <a:pt x="2856" y="8229"/>
                    <a:pt x="4707" y="5657"/>
                    <a:pt x="6867" y="3600"/>
                  </a:cubicBezTo>
                  <a:cubicBezTo>
                    <a:pt x="9027" y="1543"/>
                    <a:pt x="11496" y="0"/>
                    <a:pt x="13964" y="0"/>
                  </a:cubicBezTo>
                  <a:cubicBezTo>
                    <a:pt x="16433" y="0"/>
                    <a:pt x="18901" y="1543"/>
                    <a:pt x="20136" y="5400"/>
                  </a:cubicBezTo>
                  <a:cubicBezTo>
                    <a:pt x="21370" y="9257"/>
                    <a:pt x="21370" y="15429"/>
                    <a:pt x="213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665851" y="3810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894451" y="0"/>
              <a:ext cx="7155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fill="norm" stroke="1" extrusionOk="0">
                  <a:moveTo>
                    <a:pt x="0" y="0"/>
                  </a:moveTo>
                  <a:cubicBezTo>
                    <a:pt x="6000" y="939"/>
                    <a:pt x="12000" y="1878"/>
                    <a:pt x="15900" y="4070"/>
                  </a:cubicBezTo>
                  <a:cubicBezTo>
                    <a:pt x="19800" y="6261"/>
                    <a:pt x="21600" y="9704"/>
                    <a:pt x="19200" y="12835"/>
                  </a:cubicBezTo>
                  <a:cubicBezTo>
                    <a:pt x="16800" y="15965"/>
                    <a:pt x="10200" y="18783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065901" y="196850"/>
              <a:ext cx="82821" cy="268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00" fill="norm" stroke="1" extrusionOk="0">
                  <a:moveTo>
                    <a:pt x="3240" y="0"/>
                  </a:moveTo>
                  <a:cubicBezTo>
                    <a:pt x="7560" y="1519"/>
                    <a:pt x="11880" y="3037"/>
                    <a:pt x="15390" y="5737"/>
                  </a:cubicBezTo>
                  <a:cubicBezTo>
                    <a:pt x="18900" y="8437"/>
                    <a:pt x="21600" y="12319"/>
                    <a:pt x="21060" y="15187"/>
                  </a:cubicBezTo>
                  <a:cubicBezTo>
                    <a:pt x="20520" y="18056"/>
                    <a:pt x="16740" y="19912"/>
                    <a:pt x="12690" y="20756"/>
                  </a:cubicBezTo>
                  <a:cubicBezTo>
                    <a:pt x="8640" y="21600"/>
                    <a:pt x="4320" y="21431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148451" y="107950"/>
              <a:ext cx="18274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13106" y="540"/>
                  </a:moveTo>
                  <a:cubicBezTo>
                    <a:pt x="14319" y="270"/>
                    <a:pt x="15533" y="0"/>
                    <a:pt x="16625" y="0"/>
                  </a:cubicBezTo>
                  <a:cubicBezTo>
                    <a:pt x="17717" y="0"/>
                    <a:pt x="18688" y="270"/>
                    <a:pt x="19658" y="990"/>
                  </a:cubicBezTo>
                  <a:cubicBezTo>
                    <a:pt x="20629" y="1710"/>
                    <a:pt x="21600" y="2880"/>
                    <a:pt x="20387" y="4410"/>
                  </a:cubicBezTo>
                  <a:cubicBezTo>
                    <a:pt x="19173" y="5940"/>
                    <a:pt x="15775" y="7830"/>
                    <a:pt x="13591" y="9360"/>
                  </a:cubicBezTo>
                  <a:cubicBezTo>
                    <a:pt x="11407" y="10890"/>
                    <a:pt x="10436" y="12060"/>
                    <a:pt x="10436" y="13275"/>
                  </a:cubicBezTo>
                  <a:cubicBezTo>
                    <a:pt x="10436" y="14490"/>
                    <a:pt x="11407" y="15750"/>
                    <a:pt x="11285" y="16920"/>
                  </a:cubicBezTo>
                  <a:cubicBezTo>
                    <a:pt x="11164" y="18090"/>
                    <a:pt x="9951" y="19170"/>
                    <a:pt x="7888" y="19935"/>
                  </a:cubicBezTo>
                  <a:cubicBezTo>
                    <a:pt x="5825" y="20700"/>
                    <a:pt x="2912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82401" y="2070100"/>
              <a:ext cx="139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985"/>
                    <a:pt x="10473" y="9969"/>
                    <a:pt x="14073" y="13569"/>
                  </a:cubicBezTo>
                  <a:cubicBezTo>
                    <a:pt x="17673" y="17169"/>
                    <a:pt x="1963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77380" y="2101850"/>
              <a:ext cx="127272" cy="41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7" fill="norm" stroke="1" extrusionOk="0">
                  <a:moveTo>
                    <a:pt x="21291" y="0"/>
                  </a:moveTo>
                  <a:cubicBezTo>
                    <a:pt x="17750" y="2484"/>
                    <a:pt x="14209" y="4968"/>
                    <a:pt x="11199" y="7992"/>
                  </a:cubicBezTo>
                  <a:cubicBezTo>
                    <a:pt x="8189" y="11016"/>
                    <a:pt x="5711" y="14580"/>
                    <a:pt x="3586" y="17010"/>
                  </a:cubicBezTo>
                  <a:cubicBezTo>
                    <a:pt x="1461" y="19440"/>
                    <a:pt x="-309" y="20736"/>
                    <a:pt x="45" y="21168"/>
                  </a:cubicBezTo>
                  <a:cubicBezTo>
                    <a:pt x="399" y="21600"/>
                    <a:pt x="2878" y="21168"/>
                    <a:pt x="5357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36401" y="24511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62139" y="1752724"/>
              <a:ext cx="148863" cy="17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73" fill="norm" stroke="1" extrusionOk="0">
                  <a:moveTo>
                    <a:pt x="6793" y="6689"/>
                  </a:moveTo>
                  <a:cubicBezTo>
                    <a:pt x="5272" y="10413"/>
                    <a:pt x="3751" y="14137"/>
                    <a:pt x="2534" y="16744"/>
                  </a:cubicBezTo>
                  <a:cubicBezTo>
                    <a:pt x="1317" y="19351"/>
                    <a:pt x="404" y="20841"/>
                    <a:pt x="100" y="20965"/>
                  </a:cubicBezTo>
                  <a:cubicBezTo>
                    <a:pt x="-204" y="21089"/>
                    <a:pt x="100" y="19848"/>
                    <a:pt x="2230" y="16372"/>
                  </a:cubicBezTo>
                  <a:cubicBezTo>
                    <a:pt x="4359" y="12896"/>
                    <a:pt x="8314" y="7186"/>
                    <a:pt x="11052" y="3834"/>
                  </a:cubicBezTo>
                  <a:cubicBezTo>
                    <a:pt x="13790" y="482"/>
                    <a:pt x="15311" y="-511"/>
                    <a:pt x="16528" y="234"/>
                  </a:cubicBezTo>
                  <a:cubicBezTo>
                    <a:pt x="17745" y="979"/>
                    <a:pt x="18658" y="3461"/>
                    <a:pt x="19419" y="6813"/>
                  </a:cubicBezTo>
                  <a:cubicBezTo>
                    <a:pt x="20179" y="10165"/>
                    <a:pt x="20788" y="14386"/>
                    <a:pt x="21396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85651" y="23050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23751" y="24384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798451" y="2109724"/>
              <a:ext cx="157910" cy="65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17" fill="norm" stroke="1" extrusionOk="0">
                  <a:moveTo>
                    <a:pt x="0" y="7475"/>
                  </a:moveTo>
                  <a:cubicBezTo>
                    <a:pt x="284" y="9496"/>
                    <a:pt x="568" y="11516"/>
                    <a:pt x="711" y="13711"/>
                  </a:cubicBezTo>
                  <a:cubicBezTo>
                    <a:pt x="853" y="15906"/>
                    <a:pt x="853" y="18275"/>
                    <a:pt x="711" y="19669"/>
                  </a:cubicBezTo>
                  <a:cubicBezTo>
                    <a:pt x="568" y="21062"/>
                    <a:pt x="284" y="21480"/>
                    <a:pt x="284" y="21515"/>
                  </a:cubicBezTo>
                  <a:cubicBezTo>
                    <a:pt x="284" y="21550"/>
                    <a:pt x="568" y="21202"/>
                    <a:pt x="853" y="19843"/>
                  </a:cubicBezTo>
                  <a:cubicBezTo>
                    <a:pt x="1137" y="18484"/>
                    <a:pt x="1421" y="16115"/>
                    <a:pt x="1421" y="13642"/>
                  </a:cubicBezTo>
                  <a:cubicBezTo>
                    <a:pt x="1421" y="11168"/>
                    <a:pt x="1137" y="8590"/>
                    <a:pt x="853" y="6604"/>
                  </a:cubicBezTo>
                  <a:cubicBezTo>
                    <a:pt x="568" y="4618"/>
                    <a:pt x="284" y="3225"/>
                    <a:pt x="142" y="2354"/>
                  </a:cubicBezTo>
                  <a:cubicBezTo>
                    <a:pt x="0" y="1483"/>
                    <a:pt x="0" y="1135"/>
                    <a:pt x="426" y="821"/>
                  </a:cubicBezTo>
                  <a:cubicBezTo>
                    <a:pt x="853" y="507"/>
                    <a:pt x="1705" y="229"/>
                    <a:pt x="3411" y="89"/>
                  </a:cubicBezTo>
                  <a:cubicBezTo>
                    <a:pt x="5116" y="-50"/>
                    <a:pt x="7674" y="-50"/>
                    <a:pt x="10232" y="264"/>
                  </a:cubicBezTo>
                  <a:cubicBezTo>
                    <a:pt x="12789" y="577"/>
                    <a:pt x="15347" y="1204"/>
                    <a:pt x="17053" y="1936"/>
                  </a:cubicBezTo>
                  <a:cubicBezTo>
                    <a:pt x="18758" y="2667"/>
                    <a:pt x="19611" y="3504"/>
                    <a:pt x="19326" y="4305"/>
                  </a:cubicBezTo>
                  <a:cubicBezTo>
                    <a:pt x="19042" y="5106"/>
                    <a:pt x="17621" y="5873"/>
                    <a:pt x="16200" y="6430"/>
                  </a:cubicBezTo>
                  <a:cubicBezTo>
                    <a:pt x="14779" y="6987"/>
                    <a:pt x="13358" y="7336"/>
                    <a:pt x="13358" y="7580"/>
                  </a:cubicBezTo>
                  <a:cubicBezTo>
                    <a:pt x="13358" y="7824"/>
                    <a:pt x="14779" y="7963"/>
                    <a:pt x="16484" y="8276"/>
                  </a:cubicBezTo>
                  <a:cubicBezTo>
                    <a:pt x="18189" y="8590"/>
                    <a:pt x="20179" y="9078"/>
                    <a:pt x="20889" y="9705"/>
                  </a:cubicBezTo>
                  <a:cubicBezTo>
                    <a:pt x="21600" y="10332"/>
                    <a:pt x="21032" y="11098"/>
                    <a:pt x="19895" y="11656"/>
                  </a:cubicBezTo>
                  <a:cubicBezTo>
                    <a:pt x="18758" y="12213"/>
                    <a:pt x="17053" y="12562"/>
                    <a:pt x="15489" y="12736"/>
                  </a:cubicBezTo>
                  <a:cubicBezTo>
                    <a:pt x="13926" y="12910"/>
                    <a:pt x="12505" y="12910"/>
                    <a:pt x="11084" y="12875"/>
                  </a:cubicBezTo>
                  <a:cubicBezTo>
                    <a:pt x="9663" y="12840"/>
                    <a:pt x="8242" y="12771"/>
                    <a:pt x="7389" y="12562"/>
                  </a:cubicBezTo>
                  <a:cubicBezTo>
                    <a:pt x="6537" y="12353"/>
                    <a:pt x="6253" y="12004"/>
                    <a:pt x="5968" y="11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024607" y="2438400"/>
              <a:ext cx="58228" cy="9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21286" fill="norm" stroke="1" extrusionOk="0">
                  <a:moveTo>
                    <a:pt x="13791" y="0"/>
                  </a:moveTo>
                  <a:cubicBezTo>
                    <a:pt x="10191" y="982"/>
                    <a:pt x="6591" y="1964"/>
                    <a:pt x="4431" y="3682"/>
                  </a:cubicBezTo>
                  <a:cubicBezTo>
                    <a:pt x="2271" y="5400"/>
                    <a:pt x="1551" y="7855"/>
                    <a:pt x="831" y="10800"/>
                  </a:cubicBezTo>
                  <a:cubicBezTo>
                    <a:pt x="111" y="13745"/>
                    <a:pt x="-609" y="17182"/>
                    <a:pt x="831" y="19145"/>
                  </a:cubicBezTo>
                  <a:cubicBezTo>
                    <a:pt x="2271" y="21109"/>
                    <a:pt x="5871" y="21600"/>
                    <a:pt x="9111" y="21109"/>
                  </a:cubicBezTo>
                  <a:cubicBezTo>
                    <a:pt x="12351" y="20618"/>
                    <a:pt x="15231" y="19145"/>
                    <a:pt x="17391" y="17182"/>
                  </a:cubicBezTo>
                  <a:cubicBezTo>
                    <a:pt x="19551" y="15218"/>
                    <a:pt x="20991" y="12764"/>
                    <a:pt x="18471" y="9818"/>
                  </a:cubicBezTo>
                  <a:cubicBezTo>
                    <a:pt x="15951" y="6873"/>
                    <a:pt x="9471" y="3436"/>
                    <a:pt x="29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815111" y="1794847"/>
              <a:ext cx="154791" cy="20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81" fill="norm" stroke="1" extrusionOk="0">
                  <a:moveTo>
                    <a:pt x="6460" y="10252"/>
                  </a:moveTo>
                  <a:cubicBezTo>
                    <a:pt x="5292" y="12924"/>
                    <a:pt x="4124" y="15596"/>
                    <a:pt x="2957" y="17712"/>
                  </a:cubicBezTo>
                  <a:cubicBezTo>
                    <a:pt x="1789" y="19827"/>
                    <a:pt x="622" y="21386"/>
                    <a:pt x="184" y="21275"/>
                  </a:cubicBezTo>
                  <a:cubicBezTo>
                    <a:pt x="-254" y="21163"/>
                    <a:pt x="38" y="19382"/>
                    <a:pt x="1643" y="16042"/>
                  </a:cubicBezTo>
                  <a:cubicBezTo>
                    <a:pt x="3249" y="12701"/>
                    <a:pt x="6168" y="7802"/>
                    <a:pt x="8065" y="4796"/>
                  </a:cubicBezTo>
                  <a:cubicBezTo>
                    <a:pt x="9962" y="1790"/>
                    <a:pt x="10838" y="677"/>
                    <a:pt x="12005" y="231"/>
                  </a:cubicBezTo>
                  <a:cubicBezTo>
                    <a:pt x="13173" y="-214"/>
                    <a:pt x="14632" y="9"/>
                    <a:pt x="15654" y="677"/>
                  </a:cubicBezTo>
                  <a:cubicBezTo>
                    <a:pt x="16676" y="1345"/>
                    <a:pt x="17260" y="2458"/>
                    <a:pt x="18135" y="4796"/>
                  </a:cubicBezTo>
                  <a:cubicBezTo>
                    <a:pt x="19011" y="7134"/>
                    <a:pt x="20178" y="10697"/>
                    <a:pt x="21346" y="14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068451" y="24066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2600" y="11700"/>
                  </a:cubicBezTo>
                  <a:cubicBezTo>
                    <a:pt x="15600" y="9000"/>
                    <a:pt x="16800" y="7200"/>
                    <a:pt x="18000" y="54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198344" y="2305050"/>
              <a:ext cx="980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39"/>
                    <a:pt x="2735" y="9078"/>
                    <a:pt x="575" y="12678"/>
                  </a:cubicBezTo>
                  <a:cubicBezTo>
                    <a:pt x="-1585" y="16278"/>
                    <a:pt x="2735" y="1893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824101" y="2246279"/>
              <a:ext cx="116712" cy="60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6" fill="norm" stroke="1" extrusionOk="0">
                  <a:moveTo>
                    <a:pt x="0" y="9380"/>
                  </a:moveTo>
                  <a:cubicBezTo>
                    <a:pt x="386" y="11502"/>
                    <a:pt x="771" y="13624"/>
                    <a:pt x="1157" y="15519"/>
                  </a:cubicBezTo>
                  <a:cubicBezTo>
                    <a:pt x="1543" y="17413"/>
                    <a:pt x="1929" y="19081"/>
                    <a:pt x="1929" y="20104"/>
                  </a:cubicBezTo>
                  <a:cubicBezTo>
                    <a:pt x="1929" y="21127"/>
                    <a:pt x="1543" y="21506"/>
                    <a:pt x="1350" y="21506"/>
                  </a:cubicBezTo>
                  <a:cubicBezTo>
                    <a:pt x="1157" y="21506"/>
                    <a:pt x="1157" y="21127"/>
                    <a:pt x="1157" y="19232"/>
                  </a:cubicBezTo>
                  <a:cubicBezTo>
                    <a:pt x="1157" y="17338"/>
                    <a:pt x="1157" y="13927"/>
                    <a:pt x="964" y="10895"/>
                  </a:cubicBezTo>
                  <a:cubicBezTo>
                    <a:pt x="771" y="7864"/>
                    <a:pt x="386" y="5211"/>
                    <a:pt x="386" y="3620"/>
                  </a:cubicBezTo>
                  <a:cubicBezTo>
                    <a:pt x="386" y="2028"/>
                    <a:pt x="771" y="1498"/>
                    <a:pt x="1543" y="1081"/>
                  </a:cubicBezTo>
                  <a:cubicBezTo>
                    <a:pt x="2314" y="664"/>
                    <a:pt x="3471" y="361"/>
                    <a:pt x="5014" y="171"/>
                  </a:cubicBezTo>
                  <a:cubicBezTo>
                    <a:pt x="6557" y="-18"/>
                    <a:pt x="8486" y="-94"/>
                    <a:pt x="11186" y="171"/>
                  </a:cubicBezTo>
                  <a:cubicBezTo>
                    <a:pt x="13886" y="437"/>
                    <a:pt x="17357" y="1043"/>
                    <a:pt x="19286" y="1990"/>
                  </a:cubicBezTo>
                  <a:cubicBezTo>
                    <a:pt x="21214" y="2938"/>
                    <a:pt x="21600" y="4226"/>
                    <a:pt x="21021" y="5060"/>
                  </a:cubicBezTo>
                  <a:cubicBezTo>
                    <a:pt x="20443" y="5893"/>
                    <a:pt x="18900" y="6272"/>
                    <a:pt x="17164" y="6613"/>
                  </a:cubicBezTo>
                  <a:cubicBezTo>
                    <a:pt x="15429" y="6954"/>
                    <a:pt x="13500" y="7258"/>
                    <a:pt x="13500" y="7523"/>
                  </a:cubicBezTo>
                  <a:cubicBezTo>
                    <a:pt x="13500" y="7788"/>
                    <a:pt x="15429" y="8015"/>
                    <a:pt x="16971" y="8281"/>
                  </a:cubicBezTo>
                  <a:cubicBezTo>
                    <a:pt x="18514" y="8546"/>
                    <a:pt x="19671" y="8849"/>
                    <a:pt x="20443" y="9380"/>
                  </a:cubicBezTo>
                  <a:cubicBezTo>
                    <a:pt x="21214" y="9910"/>
                    <a:pt x="21600" y="10668"/>
                    <a:pt x="20250" y="11350"/>
                  </a:cubicBezTo>
                  <a:cubicBezTo>
                    <a:pt x="18900" y="12032"/>
                    <a:pt x="15814" y="12639"/>
                    <a:pt x="13114" y="12980"/>
                  </a:cubicBezTo>
                  <a:cubicBezTo>
                    <a:pt x="10414" y="13321"/>
                    <a:pt x="8100" y="13397"/>
                    <a:pt x="6557" y="13207"/>
                  </a:cubicBezTo>
                  <a:cubicBezTo>
                    <a:pt x="5014" y="13018"/>
                    <a:pt x="4243" y="12563"/>
                    <a:pt x="3471" y="12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046351" y="250825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805845" y="1996987"/>
              <a:ext cx="119857" cy="1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11" fill="norm" stroke="1" extrusionOk="0">
                  <a:moveTo>
                    <a:pt x="995" y="11752"/>
                  </a:moveTo>
                  <a:cubicBezTo>
                    <a:pt x="1374" y="13630"/>
                    <a:pt x="1753" y="15508"/>
                    <a:pt x="1563" y="17386"/>
                  </a:cubicBezTo>
                  <a:cubicBezTo>
                    <a:pt x="1374" y="19265"/>
                    <a:pt x="616" y="21143"/>
                    <a:pt x="237" y="21299"/>
                  </a:cubicBezTo>
                  <a:cubicBezTo>
                    <a:pt x="-142" y="21456"/>
                    <a:pt x="-142" y="19891"/>
                    <a:pt x="805" y="16447"/>
                  </a:cubicBezTo>
                  <a:cubicBezTo>
                    <a:pt x="1753" y="13004"/>
                    <a:pt x="3647" y="7682"/>
                    <a:pt x="5542" y="4395"/>
                  </a:cubicBezTo>
                  <a:cubicBezTo>
                    <a:pt x="7437" y="1108"/>
                    <a:pt x="9332" y="-144"/>
                    <a:pt x="10847" y="13"/>
                  </a:cubicBezTo>
                  <a:cubicBezTo>
                    <a:pt x="12363" y="169"/>
                    <a:pt x="13500" y="1734"/>
                    <a:pt x="15205" y="5491"/>
                  </a:cubicBezTo>
                  <a:cubicBezTo>
                    <a:pt x="16911" y="9247"/>
                    <a:pt x="19184" y="15195"/>
                    <a:pt x="21458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313051" y="2298700"/>
              <a:ext cx="190501" cy="2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0"/>
                  </a:moveTo>
                  <a:cubicBezTo>
                    <a:pt x="4320" y="3844"/>
                    <a:pt x="8640" y="7688"/>
                    <a:pt x="11520" y="10434"/>
                  </a:cubicBezTo>
                  <a:cubicBezTo>
                    <a:pt x="14400" y="13180"/>
                    <a:pt x="15840" y="14827"/>
                    <a:pt x="17160" y="16658"/>
                  </a:cubicBezTo>
                  <a:cubicBezTo>
                    <a:pt x="18480" y="18488"/>
                    <a:pt x="19680" y="20502"/>
                    <a:pt x="20400" y="21051"/>
                  </a:cubicBezTo>
                  <a:cubicBezTo>
                    <a:pt x="21120" y="21600"/>
                    <a:pt x="21360" y="20685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329124" y="2266950"/>
              <a:ext cx="193478" cy="33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0" fill="norm" stroke="1" extrusionOk="0">
                  <a:moveTo>
                    <a:pt x="21230" y="0"/>
                  </a:moveTo>
                  <a:cubicBezTo>
                    <a:pt x="19140" y="2038"/>
                    <a:pt x="17049" y="4075"/>
                    <a:pt x="14378" y="6928"/>
                  </a:cubicBezTo>
                  <a:cubicBezTo>
                    <a:pt x="11707" y="9781"/>
                    <a:pt x="8456" y="13449"/>
                    <a:pt x="6133" y="15691"/>
                  </a:cubicBezTo>
                  <a:cubicBezTo>
                    <a:pt x="3811" y="17932"/>
                    <a:pt x="2417" y="18747"/>
                    <a:pt x="1372" y="19562"/>
                  </a:cubicBezTo>
                  <a:cubicBezTo>
                    <a:pt x="327" y="20377"/>
                    <a:pt x="-370" y="21192"/>
                    <a:pt x="211" y="21396"/>
                  </a:cubicBezTo>
                  <a:cubicBezTo>
                    <a:pt x="791" y="21600"/>
                    <a:pt x="2649" y="21192"/>
                    <a:pt x="4507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586101" y="25527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567051" y="20764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081401" y="246380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166067" y="2393950"/>
              <a:ext cx="2963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3" y="0"/>
                  </a:moveTo>
                  <a:cubicBezTo>
                    <a:pt x="6171" y="3221"/>
                    <a:pt x="0" y="6442"/>
                    <a:pt x="0" y="9947"/>
                  </a:cubicBezTo>
                  <a:cubicBezTo>
                    <a:pt x="0" y="13453"/>
                    <a:pt x="6171" y="17242"/>
                    <a:pt x="10800" y="19232"/>
                  </a:cubicBezTo>
                  <a:cubicBezTo>
                    <a:pt x="15429" y="21221"/>
                    <a:pt x="18514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646551" y="2211388"/>
              <a:ext cx="136362" cy="58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05" fill="norm" stroke="1" extrusionOk="0">
                  <a:moveTo>
                    <a:pt x="2945" y="14211"/>
                  </a:moveTo>
                  <a:cubicBezTo>
                    <a:pt x="2618" y="15927"/>
                    <a:pt x="2291" y="17642"/>
                    <a:pt x="1964" y="18695"/>
                  </a:cubicBezTo>
                  <a:cubicBezTo>
                    <a:pt x="1636" y="19747"/>
                    <a:pt x="1309" y="20137"/>
                    <a:pt x="1145" y="20566"/>
                  </a:cubicBezTo>
                  <a:cubicBezTo>
                    <a:pt x="982" y="20995"/>
                    <a:pt x="982" y="21463"/>
                    <a:pt x="818" y="21502"/>
                  </a:cubicBezTo>
                  <a:cubicBezTo>
                    <a:pt x="655" y="21541"/>
                    <a:pt x="327" y="21151"/>
                    <a:pt x="164" y="19358"/>
                  </a:cubicBezTo>
                  <a:cubicBezTo>
                    <a:pt x="0" y="17564"/>
                    <a:pt x="0" y="14367"/>
                    <a:pt x="0" y="11677"/>
                  </a:cubicBezTo>
                  <a:cubicBezTo>
                    <a:pt x="0" y="8986"/>
                    <a:pt x="0" y="6803"/>
                    <a:pt x="655" y="5088"/>
                  </a:cubicBezTo>
                  <a:cubicBezTo>
                    <a:pt x="1309" y="3372"/>
                    <a:pt x="2618" y="2124"/>
                    <a:pt x="3927" y="1345"/>
                  </a:cubicBezTo>
                  <a:cubicBezTo>
                    <a:pt x="5236" y="565"/>
                    <a:pt x="6545" y="253"/>
                    <a:pt x="8345" y="97"/>
                  </a:cubicBezTo>
                  <a:cubicBezTo>
                    <a:pt x="10145" y="-59"/>
                    <a:pt x="12436" y="-59"/>
                    <a:pt x="14891" y="331"/>
                  </a:cubicBezTo>
                  <a:cubicBezTo>
                    <a:pt x="17345" y="721"/>
                    <a:pt x="19964" y="1501"/>
                    <a:pt x="20782" y="2514"/>
                  </a:cubicBezTo>
                  <a:cubicBezTo>
                    <a:pt x="21600" y="3528"/>
                    <a:pt x="20618" y="4776"/>
                    <a:pt x="19473" y="5555"/>
                  </a:cubicBezTo>
                  <a:cubicBezTo>
                    <a:pt x="18327" y="6335"/>
                    <a:pt x="17018" y="6647"/>
                    <a:pt x="15218" y="6959"/>
                  </a:cubicBezTo>
                  <a:cubicBezTo>
                    <a:pt x="13418" y="7271"/>
                    <a:pt x="11127" y="7583"/>
                    <a:pt x="10800" y="7700"/>
                  </a:cubicBezTo>
                  <a:cubicBezTo>
                    <a:pt x="10473" y="7817"/>
                    <a:pt x="12109" y="7739"/>
                    <a:pt x="13582" y="7817"/>
                  </a:cubicBezTo>
                  <a:cubicBezTo>
                    <a:pt x="15055" y="7895"/>
                    <a:pt x="16364" y="8129"/>
                    <a:pt x="17673" y="8402"/>
                  </a:cubicBezTo>
                  <a:cubicBezTo>
                    <a:pt x="18982" y="8675"/>
                    <a:pt x="20291" y="8986"/>
                    <a:pt x="20127" y="9766"/>
                  </a:cubicBezTo>
                  <a:cubicBezTo>
                    <a:pt x="19964" y="10546"/>
                    <a:pt x="18327" y="11794"/>
                    <a:pt x="16691" y="12496"/>
                  </a:cubicBezTo>
                  <a:cubicBezTo>
                    <a:pt x="15055" y="13197"/>
                    <a:pt x="13418" y="13353"/>
                    <a:pt x="12109" y="13275"/>
                  </a:cubicBezTo>
                  <a:cubicBezTo>
                    <a:pt x="10800" y="13197"/>
                    <a:pt x="9818" y="12885"/>
                    <a:pt x="9327" y="12651"/>
                  </a:cubicBezTo>
                  <a:cubicBezTo>
                    <a:pt x="8836" y="12418"/>
                    <a:pt x="8836" y="12262"/>
                    <a:pt x="8836" y="1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811651" y="2477411"/>
              <a:ext cx="133351" cy="10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3702"/>
                  </a:moveTo>
                  <a:cubicBezTo>
                    <a:pt x="1714" y="2406"/>
                    <a:pt x="3429" y="1110"/>
                    <a:pt x="5143" y="462"/>
                  </a:cubicBezTo>
                  <a:cubicBezTo>
                    <a:pt x="6857" y="-186"/>
                    <a:pt x="8571" y="-186"/>
                    <a:pt x="9943" y="678"/>
                  </a:cubicBezTo>
                  <a:cubicBezTo>
                    <a:pt x="11314" y="1542"/>
                    <a:pt x="12343" y="3270"/>
                    <a:pt x="11829" y="5862"/>
                  </a:cubicBezTo>
                  <a:cubicBezTo>
                    <a:pt x="11314" y="8454"/>
                    <a:pt x="9257" y="11910"/>
                    <a:pt x="7371" y="14718"/>
                  </a:cubicBezTo>
                  <a:cubicBezTo>
                    <a:pt x="5486" y="17526"/>
                    <a:pt x="3771" y="19686"/>
                    <a:pt x="4457" y="20550"/>
                  </a:cubicBezTo>
                  <a:cubicBezTo>
                    <a:pt x="5143" y="21414"/>
                    <a:pt x="8229" y="20982"/>
                    <a:pt x="11486" y="20334"/>
                  </a:cubicBezTo>
                  <a:cubicBezTo>
                    <a:pt x="14743" y="19686"/>
                    <a:pt x="18171" y="18822"/>
                    <a:pt x="21600" y="1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669097" y="1989283"/>
              <a:ext cx="155255" cy="14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13" fill="norm" stroke="1" extrusionOk="0">
                  <a:moveTo>
                    <a:pt x="3896" y="10554"/>
                  </a:moveTo>
                  <a:cubicBezTo>
                    <a:pt x="4188" y="9054"/>
                    <a:pt x="4480" y="7554"/>
                    <a:pt x="4480" y="7704"/>
                  </a:cubicBezTo>
                  <a:cubicBezTo>
                    <a:pt x="4480" y="7854"/>
                    <a:pt x="4188" y="9654"/>
                    <a:pt x="3751" y="11454"/>
                  </a:cubicBezTo>
                  <a:cubicBezTo>
                    <a:pt x="3313" y="13254"/>
                    <a:pt x="2729" y="15054"/>
                    <a:pt x="1999" y="17004"/>
                  </a:cubicBezTo>
                  <a:cubicBezTo>
                    <a:pt x="1269" y="18954"/>
                    <a:pt x="394" y="21054"/>
                    <a:pt x="102" y="21204"/>
                  </a:cubicBezTo>
                  <a:cubicBezTo>
                    <a:pt x="-190" y="21354"/>
                    <a:pt x="102" y="19554"/>
                    <a:pt x="1561" y="15954"/>
                  </a:cubicBezTo>
                  <a:cubicBezTo>
                    <a:pt x="3021" y="12354"/>
                    <a:pt x="5648" y="6954"/>
                    <a:pt x="7983" y="3804"/>
                  </a:cubicBezTo>
                  <a:cubicBezTo>
                    <a:pt x="10318" y="654"/>
                    <a:pt x="12361" y="-246"/>
                    <a:pt x="13675" y="54"/>
                  </a:cubicBezTo>
                  <a:cubicBezTo>
                    <a:pt x="14988" y="354"/>
                    <a:pt x="15572" y="1854"/>
                    <a:pt x="16740" y="4854"/>
                  </a:cubicBezTo>
                  <a:cubicBezTo>
                    <a:pt x="17907" y="7854"/>
                    <a:pt x="19659" y="12354"/>
                    <a:pt x="21410" y="1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122801" y="2275728"/>
              <a:ext cx="165101" cy="23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2625"/>
                  </a:moveTo>
                  <a:cubicBezTo>
                    <a:pt x="0" y="1488"/>
                    <a:pt x="0" y="351"/>
                    <a:pt x="554" y="67"/>
                  </a:cubicBezTo>
                  <a:cubicBezTo>
                    <a:pt x="1108" y="-217"/>
                    <a:pt x="2215" y="351"/>
                    <a:pt x="5123" y="2815"/>
                  </a:cubicBezTo>
                  <a:cubicBezTo>
                    <a:pt x="8031" y="5278"/>
                    <a:pt x="12738" y="9636"/>
                    <a:pt x="15785" y="13046"/>
                  </a:cubicBezTo>
                  <a:cubicBezTo>
                    <a:pt x="18831" y="16457"/>
                    <a:pt x="20215" y="18920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135228" y="2247900"/>
              <a:ext cx="190774" cy="316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73" fill="norm" stroke="1" extrusionOk="0">
                  <a:moveTo>
                    <a:pt x="21393" y="0"/>
                  </a:moveTo>
                  <a:cubicBezTo>
                    <a:pt x="19494" y="1144"/>
                    <a:pt x="17595" y="2289"/>
                    <a:pt x="14866" y="4792"/>
                  </a:cubicBezTo>
                  <a:cubicBezTo>
                    <a:pt x="12136" y="7295"/>
                    <a:pt x="8575" y="11158"/>
                    <a:pt x="6320" y="13589"/>
                  </a:cubicBezTo>
                  <a:cubicBezTo>
                    <a:pt x="4066" y="16021"/>
                    <a:pt x="3116" y="17023"/>
                    <a:pt x="2048" y="18167"/>
                  </a:cubicBezTo>
                  <a:cubicBezTo>
                    <a:pt x="980" y="19311"/>
                    <a:pt x="-207" y="20599"/>
                    <a:pt x="30" y="21099"/>
                  </a:cubicBezTo>
                  <a:cubicBezTo>
                    <a:pt x="268" y="21600"/>
                    <a:pt x="1929" y="21314"/>
                    <a:pt x="3591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332351" y="25019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338701" y="2042182"/>
              <a:ext cx="127001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360" y="4096"/>
                    <a:pt x="720" y="2266"/>
                    <a:pt x="2160" y="1167"/>
                  </a:cubicBezTo>
                  <a:cubicBezTo>
                    <a:pt x="3600" y="69"/>
                    <a:pt x="6120" y="-297"/>
                    <a:pt x="7920" y="252"/>
                  </a:cubicBezTo>
                  <a:cubicBezTo>
                    <a:pt x="9720" y="801"/>
                    <a:pt x="10800" y="2266"/>
                    <a:pt x="11160" y="3913"/>
                  </a:cubicBezTo>
                  <a:cubicBezTo>
                    <a:pt x="11520" y="5561"/>
                    <a:pt x="11160" y="7391"/>
                    <a:pt x="9900" y="9039"/>
                  </a:cubicBezTo>
                  <a:cubicBezTo>
                    <a:pt x="8640" y="10686"/>
                    <a:pt x="6480" y="12150"/>
                    <a:pt x="4500" y="13066"/>
                  </a:cubicBezTo>
                  <a:cubicBezTo>
                    <a:pt x="2520" y="13981"/>
                    <a:pt x="720" y="14347"/>
                    <a:pt x="360" y="15262"/>
                  </a:cubicBezTo>
                  <a:cubicBezTo>
                    <a:pt x="0" y="16178"/>
                    <a:pt x="1080" y="17642"/>
                    <a:pt x="4860" y="18740"/>
                  </a:cubicBezTo>
                  <a:cubicBezTo>
                    <a:pt x="8640" y="19839"/>
                    <a:pt x="15120" y="20571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732401" y="25019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600"/>
                    <a:pt x="1600" y="9600"/>
                    <a:pt x="5200" y="6000"/>
                  </a:cubicBezTo>
                  <a:cubicBezTo>
                    <a:pt x="8800" y="2400"/>
                    <a:pt x="15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822243" y="2419350"/>
              <a:ext cx="18109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110"/>
                    <a:pt x="1332" y="10219"/>
                    <a:pt x="132" y="13819"/>
                  </a:cubicBezTo>
                  <a:cubicBezTo>
                    <a:pt x="-1068" y="17419"/>
                    <a:pt x="6132" y="1951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176901" y="2565400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507101" y="2556056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69" y="11918"/>
                    <a:pt x="5538" y="3818"/>
                    <a:pt x="9138" y="1118"/>
                  </a:cubicBezTo>
                  <a:cubicBezTo>
                    <a:pt x="12738" y="-1582"/>
                    <a:pt x="1716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824601" y="25590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084951" y="25399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548501" y="247650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7280"/>
                    <a:pt x="7958" y="12960"/>
                    <a:pt x="11558" y="9360"/>
                  </a:cubicBezTo>
                  <a:cubicBezTo>
                    <a:pt x="15158" y="5760"/>
                    <a:pt x="1837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657509" y="2413000"/>
              <a:ext cx="2434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455"/>
                    <a:pt x="6300" y="10909"/>
                    <a:pt x="2700" y="14182"/>
                  </a:cubicBezTo>
                  <a:cubicBezTo>
                    <a:pt x="-900" y="17455"/>
                    <a:pt x="-900" y="18545"/>
                    <a:pt x="2700" y="19418"/>
                  </a:cubicBezTo>
                  <a:cubicBezTo>
                    <a:pt x="6300" y="20291"/>
                    <a:pt x="13500" y="2094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019313" y="2227638"/>
              <a:ext cx="188306" cy="62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70" fill="norm" stroke="1" extrusionOk="0">
                  <a:moveTo>
                    <a:pt x="2777" y="20047"/>
                  </a:moveTo>
                  <a:cubicBezTo>
                    <a:pt x="2777" y="20409"/>
                    <a:pt x="2777" y="20772"/>
                    <a:pt x="2297" y="21062"/>
                  </a:cubicBezTo>
                  <a:cubicBezTo>
                    <a:pt x="1817" y="21352"/>
                    <a:pt x="857" y="21569"/>
                    <a:pt x="377" y="21424"/>
                  </a:cubicBezTo>
                  <a:cubicBezTo>
                    <a:pt x="-103" y="21279"/>
                    <a:pt x="-103" y="20772"/>
                    <a:pt x="257" y="19250"/>
                  </a:cubicBezTo>
                  <a:cubicBezTo>
                    <a:pt x="617" y="17727"/>
                    <a:pt x="1337" y="15190"/>
                    <a:pt x="2417" y="12762"/>
                  </a:cubicBezTo>
                  <a:cubicBezTo>
                    <a:pt x="3497" y="10334"/>
                    <a:pt x="4937" y="8015"/>
                    <a:pt x="6617" y="5985"/>
                  </a:cubicBezTo>
                  <a:cubicBezTo>
                    <a:pt x="8297" y="3956"/>
                    <a:pt x="10217" y="2216"/>
                    <a:pt x="11657" y="1237"/>
                  </a:cubicBezTo>
                  <a:cubicBezTo>
                    <a:pt x="13097" y="259"/>
                    <a:pt x="14057" y="41"/>
                    <a:pt x="15137" y="5"/>
                  </a:cubicBezTo>
                  <a:cubicBezTo>
                    <a:pt x="16217" y="-31"/>
                    <a:pt x="17417" y="114"/>
                    <a:pt x="18377" y="658"/>
                  </a:cubicBezTo>
                  <a:cubicBezTo>
                    <a:pt x="19337" y="1201"/>
                    <a:pt x="20057" y="2143"/>
                    <a:pt x="19937" y="3050"/>
                  </a:cubicBezTo>
                  <a:cubicBezTo>
                    <a:pt x="19817" y="3956"/>
                    <a:pt x="18857" y="4825"/>
                    <a:pt x="17657" y="5441"/>
                  </a:cubicBezTo>
                  <a:cubicBezTo>
                    <a:pt x="16457" y="6058"/>
                    <a:pt x="15017" y="6420"/>
                    <a:pt x="14897" y="6637"/>
                  </a:cubicBezTo>
                  <a:cubicBezTo>
                    <a:pt x="14777" y="6855"/>
                    <a:pt x="15977" y="6927"/>
                    <a:pt x="17297" y="7326"/>
                  </a:cubicBezTo>
                  <a:cubicBezTo>
                    <a:pt x="18617" y="7725"/>
                    <a:pt x="20057" y="8450"/>
                    <a:pt x="20777" y="8993"/>
                  </a:cubicBezTo>
                  <a:cubicBezTo>
                    <a:pt x="21497" y="9537"/>
                    <a:pt x="21497" y="9899"/>
                    <a:pt x="21017" y="10225"/>
                  </a:cubicBezTo>
                  <a:cubicBezTo>
                    <a:pt x="20537" y="10552"/>
                    <a:pt x="19577" y="10841"/>
                    <a:pt x="17897" y="11059"/>
                  </a:cubicBezTo>
                  <a:cubicBezTo>
                    <a:pt x="16217" y="11276"/>
                    <a:pt x="13817" y="11421"/>
                    <a:pt x="12257" y="11313"/>
                  </a:cubicBezTo>
                  <a:cubicBezTo>
                    <a:pt x="10697" y="11204"/>
                    <a:pt x="9977" y="10841"/>
                    <a:pt x="9257" y="1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278751" y="2457450"/>
              <a:ext cx="846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760"/>
                    <a:pt x="21600" y="11520"/>
                    <a:pt x="21600" y="15120"/>
                  </a:cubicBezTo>
                  <a:cubicBezTo>
                    <a:pt x="21600" y="18720"/>
                    <a:pt x="10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9279695" y="2495550"/>
              <a:ext cx="9430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8986" y="0"/>
                    <a:pt x="16586" y="0"/>
                    <a:pt x="13466" y="1271"/>
                  </a:cubicBezTo>
                  <a:cubicBezTo>
                    <a:pt x="10346" y="2541"/>
                    <a:pt x="6506" y="5082"/>
                    <a:pt x="3866" y="7835"/>
                  </a:cubicBezTo>
                  <a:cubicBezTo>
                    <a:pt x="1226" y="10588"/>
                    <a:pt x="-214" y="13553"/>
                    <a:pt x="26" y="15671"/>
                  </a:cubicBezTo>
                  <a:cubicBezTo>
                    <a:pt x="266" y="17788"/>
                    <a:pt x="2186" y="19059"/>
                    <a:pt x="5066" y="19906"/>
                  </a:cubicBezTo>
                  <a:cubicBezTo>
                    <a:pt x="7946" y="20753"/>
                    <a:pt x="11786" y="21176"/>
                    <a:pt x="15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9125835" y="1952885"/>
              <a:ext cx="127517" cy="1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50" fill="norm" stroke="1" extrusionOk="0">
                  <a:moveTo>
                    <a:pt x="6460" y="13006"/>
                  </a:moveTo>
                  <a:cubicBezTo>
                    <a:pt x="5398" y="14587"/>
                    <a:pt x="4335" y="16167"/>
                    <a:pt x="3096" y="17748"/>
                  </a:cubicBezTo>
                  <a:cubicBezTo>
                    <a:pt x="1857" y="19328"/>
                    <a:pt x="440" y="20909"/>
                    <a:pt x="86" y="21040"/>
                  </a:cubicBezTo>
                  <a:cubicBezTo>
                    <a:pt x="-268" y="21172"/>
                    <a:pt x="440" y="19855"/>
                    <a:pt x="2742" y="16562"/>
                  </a:cubicBezTo>
                  <a:cubicBezTo>
                    <a:pt x="5043" y="13270"/>
                    <a:pt x="8939" y="8001"/>
                    <a:pt x="11771" y="4577"/>
                  </a:cubicBezTo>
                  <a:cubicBezTo>
                    <a:pt x="14604" y="1152"/>
                    <a:pt x="16375" y="-428"/>
                    <a:pt x="17437" y="99"/>
                  </a:cubicBezTo>
                  <a:cubicBezTo>
                    <a:pt x="18499" y="626"/>
                    <a:pt x="18853" y="3260"/>
                    <a:pt x="19384" y="6684"/>
                  </a:cubicBezTo>
                  <a:cubicBezTo>
                    <a:pt x="19916" y="10109"/>
                    <a:pt x="20624" y="14323"/>
                    <a:pt x="21332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644607" y="2313414"/>
              <a:ext cx="142145" cy="23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3" fill="norm" stroke="1" extrusionOk="0">
                  <a:moveTo>
                    <a:pt x="366" y="4329"/>
                  </a:moveTo>
                  <a:cubicBezTo>
                    <a:pt x="49" y="2638"/>
                    <a:pt x="-269" y="948"/>
                    <a:pt x="366" y="290"/>
                  </a:cubicBezTo>
                  <a:cubicBezTo>
                    <a:pt x="1002" y="-367"/>
                    <a:pt x="2590" y="9"/>
                    <a:pt x="4972" y="2263"/>
                  </a:cubicBezTo>
                  <a:cubicBezTo>
                    <a:pt x="7355" y="4516"/>
                    <a:pt x="10531" y="8649"/>
                    <a:pt x="12596" y="12123"/>
                  </a:cubicBezTo>
                  <a:cubicBezTo>
                    <a:pt x="14660" y="15598"/>
                    <a:pt x="15613" y="18416"/>
                    <a:pt x="16884" y="19824"/>
                  </a:cubicBezTo>
                  <a:cubicBezTo>
                    <a:pt x="18155" y="21233"/>
                    <a:pt x="19743" y="21233"/>
                    <a:pt x="21331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613640" y="2330450"/>
              <a:ext cx="19851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6777" y="4091"/>
                    <a:pt x="12229" y="8182"/>
                    <a:pt x="8591" y="11373"/>
                  </a:cubicBezTo>
                  <a:cubicBezTo>
                    <a:pt x="4953" y="14564"/>
                    <a:pt x="2225" y="16855"/>
                    <a:pt x="975" y="18409"/>
                  </a:cubicBezTo>
                  <a:cubicBezTo>
                    <a:pt x="-276" y="19964"/>
                    <a:pt x="-49" y="20782"/>
                    <a:pt x="1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805801" y="257175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9932801" y="21018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9935182" y="2127250"/>
              <a:ext cx="7382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7925" y="0"/>
                    <a:pt x="14925" y="0"/>
                    <a:pt x="11325" y="1400"/>
                  </a:cubicBezTo>
                  <a:cubicBezTo>
                    <a:pt x="7725" y="2800"/>
                    <a:pt x="3525" y="5600"/>
                    <a:pt x="1425" y="8000"/>
                  </a:cubicBezTo>
                  <a:cubicBezTo>
                    <a:pt x="-675" y="10400"/>
                    <a:pt x="-675" y="12400"/>
                    <a:pt x="2925" y="14600"/>
                  </a:cubicBezTo>
                  <a:cubicBezTo>
                    <a:pt x="6525" y="16800"/>
                    <a:pt x="13725" y="19200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47501" y="3594099"/>
              <a:ext cx="196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062"/>
                    <a:pt x="8826" y="8123"/>
                    <a:pt x="12426" y="11723"/>
                  </a:cubicBezTo>
                  <a:cubicBezTo>
                    <a:pt x="16026" y="15323"/>
                    <a:pt x="18813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91180" y="3613149"/>
              <a:ext cx="116672" cy="47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60" fill="norm" stroke="1" extrusionOk="0">
                  <a:moveTo>
                    <a:pt x="21261" y="0"/>
                  </a:moveTo>
                  <a:cubicBezTo>
                    <a:pt x="18561" y="2379"/>
                    <a:pt x="15861" y="4758"/>
                    <a:pt x="12775" y="7660"/>
                  </a:cubicBezTo>
                  <a:cubicBezTo>
                    <a:pt x="9690" y="10562"/>
                    <a:pt x="6218" y="13988"/>
                    <a:pt x="4097" y="16081"/>
                  </a:cubicBezTo>
                  <a:cubicBezTo>
                    <a:pt x="1975" y="18174"/>
                    <a:pt x="1204" y="18936"/>
                    <a:pt x="625" y="19697"/>
                  </a:cubicBezTo>
                  <a:cubicBezTo>
                    <a:pt x="47" y="20458"/>
                    <a:pt x="-339" y="21219"/>
                    <a:pt x="432" y="21410"/>
                  </a:cubicBezTo>
                  <a:cubicBezTo>
                    <a:pt x="1204" y="21600"/>
                    <a:pt x="3132" y="21219"/>
                    <a:pt x="5061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20551" y="3954835"/>
              <a:ext cx="133351" cy="13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218"/>
                  </a:moveTo>
                  <a:cubicBezTo>
                    <a:pt x="1371" y="1206"/>
                    <a:pt x="2743" y="193"/>
                    <a:pt x="4457" y="25"/>
                  </a:cubicBezTo>
                  <a:cubicBezTo>
                    <a:pt x="6171" y="-144"/>
                    <a:pt x="8229" y="531"/>
                    <a:pt x="9257" y="2556"/>
                  </a:cubicBezTo>
                  <a:cubicBezTo>
                    <a:pt x="10286" y="4581"/>
                    <a:pt x="10286" y="7956"/>
                    <a:pt x="9600" y="10487"/>
                  </a:cubicBezTo>
                  <a:cubicBezTo>
                    <a:pt x="8914" y="13018"/>
                    <a:pt x="7543" y="14706"/>
                    <a:pt x="6343" y="16394"/>
                  </a:cubicBezTo>
                  <a:cubicBezTo>
                    <a:pt x="5143" y="18081"/>
                    <a:pt x="4114" y="19768"/>
                    <a:pt x="4629" y="20612"/>
                  </a:cubicBezTo>
                  <a:cubicBezTo>
                    <a:pt x="5143" y="21456"/>
                    <a:pt x="7200" y="21456"/>
                    <a:pt x="10286" y="20612"/>
                  </a:cubicBezTo>
                  <a:cubicBezTo>
                    <a:pt x="13371" y="19768"/>
                    <a:pt x="17486" y="18081"/>
                    <a:pt x="21600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11001" y="3360884"/>
              <a:ext cx="133351" cy="14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9521"/>
                  </a:moveTo>
                  <a:cubicBezTo>
                    <a:pt x="686" y="11001"/>
                    <a:pt x="1371" y="12480"/>
                    <a:pt x="1371" y="14699"/>
                  </a:cubicBezTo>
                  <a:cubicBezTo>
                    <a:pt x="1371" y="16919"/>
                    <a:pt x="686" y="19878"/>
                    <a:pt x="343" y="20617"/>
                  </a:cubicBezTo>
                  <a:cubicBezTo>
                    <a:pt x="0" y="21357"/>
                    <a:pt x="0" y="19878"/>
                    <a:pt x="686" y="16327"/>
                  </a:cubicBezTo>
                  <a:cubicBezTo>
                    <a:pt x="1371" y="12776"/>
                    <a:pt x="2743" y="7154"/>
                    <a:pt x="4629" y="3899"/>
                  </a:cubicBezTo>
                  <a:cubicBezTo>
                    <a:pt x="6514" y="645"/>
                    <a:pt x="8914" y="-243"/>
                    <a:pt x="10629" y="53"/>
                  </a:cubicBezTo>
                  <a:cubicBezTo>
                    <a:pt x="12343" y="349"/>
                    <a:pt x="13371" y="1828"/>
                    <a:pt x="15086" y="4639"/>
                  </a:cubicBezTo>
                  <a:cubicBezTo>
                    <a:pt x="16800" y="7450"/>
                    <a:pt x="19200" y="11593"/>
                    <a:pt x="21600" y="15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1169801" y="38163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1800"/>
                    <a:pt x="11368" y="3600"/>
                    <a:pt x="14968" y="7200"/>
                  </a:cubicBezTo>
                  <a:cubicBezTo>
                    <a:pt x="18568" y="10800"/>
                    <a:pt x="2008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1169801" y="3962399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646051" y="3627497"/>
              <a:ext cx="197632" cy="55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79" fill="norm" stroke="1" extrusionOk="0">
                  <a:moveTo>
                    <a:pt x="0" y="10000"/>
                  </a:moveTo>
                  <a:cubicBezTo>
                    <a:pt x="909" y="11881"/>
                    <a:pt x="1819" y="13763"/>
                    <a:pt x="2387" y="16177"/>
                  </a:cubicBezTo>
                  <a:cubicBezTo>
                    <a:pt x="2956" y="18591"/>
                    <a:pt x="3183" y="21536"/>
                    <a:pt x="3297" y="21372"/>
                  </a:cubicBezTo>
                  <a:cubicBezTo>
                    <a:pt x="3411" y="21209"/>
                    <a:pt x="3411" y="17936"/>
                    <a:pt x="3638" y="14663"/>
                  </a:cubicBezTo>
                  <a:cubicBezTo>
                    <a:pt x="3865" y="11391"/>
                    <a:pt x="4320" y="8118"/>
                    <a:pt x="4775" y="5827"/>
                  </a:cubicBezTo>
                  <a:cubicBezTo>
                    <a:pt x="5229" y="3536"/>
                    <a:pt x="5684" y="2227"/>
                    <a:pt x="6366" y="1409"/>
                  </a:cubicBezTo>
                  <a:cubicBezTo>
                    <a:pt x="7048" y="591"/>
                    <a:pt x="7958" y="263"/>
                    <a:pt x="8981" y="100"/>
                  </a:cubicBezTo>
                  <a:cubicBezTo>
                    <a:pt x="10004" y="-64"/>
                    <a:pt x="11141" y="-64"/>
                    <a:pt x="12278" y="386"/>
                  </a:cubicBezTo>
                  <a:cubicBezTo>
                    <a:pt x="13415" y="836"/>
                    <a:pt x="14552" y="1736"/>
                    <a:pt x="15234" y="2881"/>
                  </a:cubicBezTo>
                  <a:cubicBezTo>
                    <a:pt x="15916" y="4027"/>
                    <a:pt x="16143" y="5418"/>
                    <a:pt x="15916" y="6359"/>
                  </a:cubicBezTo>
                  <a:cubicBezTo>
                    <a:pt x="15688" y="7300"/>
                    <a:pt x="15006" y="7791"/>
                    <a:pt x="13869" y="8200"/>
                  </a:cubicBezTo>
                  <a:cubicBezTo>
                    <a:pt x="12733" y="8609"/>
                    <a:pt x="11141" y="8936"/>
                    <a:pt x="11368" y="9181"/>
                  </a:cubicBezTo>
                  <a:cubicBezTo>
                    <a:pt x="11596" y="9427"/>
                    <a:pt x="13642" y="9591"/>
                    <a:pt x="15688" y="10041"/>
                  </a:cubicBezTo>
                  <a:cubicBezTo>
                    <a:pt x="17735" y="10491"/>
                    <a:pt x="19781" y="11227"/>
                    <a:pt x="20691" y="11841"/>
                  </a:cubicBezTo>
                  <a:cubicBezTo>
                    <a:pt x="21600" y="12454"/>
                    <a:pt x="21373" y="12945"/>
                    <a:pt x="19895" y="13436"/>
                  </a:cubicBezTo>
                  <a:cubicBezTo>
                    <a:pt x="18417" y="13927"/>
                    <a:pt x="15688" y="14418"/>
                    <a:pt x="13983" y="14500"/>
                  </a:cubicBezTo>
                  <a:cubicBezTo>
                    <a:pt x="12278" y="14581"/>
                    <a:pt x="11596" y="14254"/>
                    <a:pt x="10914" y="1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882889" y="3917949"/>
              <a:ext cx="84770" cy="11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206" fill="norm" stroke="1" extrusionOk="0">
                  <a:moveTo>
                    <a:pt x="16512" y="5891"/>
                  </a:moveTo>
                  <a:cubicBezTo>
                    <a:pt x="10855" y="8247"/>
                    <a:pt x="5198" y="10604"/>
                    <a:pt x="2370" y="12960"/>
                  </a:cubicBezTo>
                  <a:cubicBezTo>
                    <a:pt x="-459" y="15316"/>
                    <a:pt x="-459" y="17673"/>
                    <a:pt x="827" y="19244"/>
                  </a:cubicBezTo>
                  <a:cubicBezTo>
                    <a:pt x="2112" y="20815"/>
                    <a:pt x="4684" y="21600"/>
                    <a:pt x="8284" y="21011"/>
                  </a:cubicBezTo>
                  <a:cubicBezTo>
                    <a:pt x="11884" y="20422"/>
                    <a:pt x="16512" y="18458"/>
                    <a:pt x="18827" y="16102"/>
                  </a:cubicBezTo>
                  <a:cubicBezTo>
                    <a:pt x="21141" y="13745"/>
                    <a:pt x="21141" y="10996"/>
                    <a:pt x="19084" y="8247"/>
                  </a:cubicBezTo>
                  <a:cubicBezTo>
                    <a:pt x="17027" y="5498"/>
                    <a:pt x="12912" y="2749"/>
                    <a:pt x="87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737067" y="3386666"/>
              <a:ext cx="112185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9058"/>
                  </a:moveTo>
                  <a:cubicBezTo>
                    <a:pt x="2445" y="10800"/>
                    <a:pt x="1630" y="12542"/>
                    <a:pt x="1019" y="14981"/>
                  </a:cubicBezTo>
                  <a:cubicBezTo>
                    <a:pt x="408" y="17419"/>
                    <a:pt x="0" y="20555"/>
                    <a:pt x="0" y="20555"/>
                  </a:cubicBezTo>
                  <a:cubicBezTo>
                    <a:pt x="0" y="20555"/>
                    <a:pt x="408" y="17419"/>
                    <a:pt x="1426" y="13935"/>
                  </a:cubicBezTo>
                  <a:cubicBezTo>
                    <a:pt x="2445" y="10452"/>
                    <a:pt x="4075" y="6619"/>
                    <a:pt x="5706" y="4006"/>
                  </a:cubicBezTo>
                  <a:cubicBezTo>
                    <a:pt x="7336" y="1394"/>
                    <a:pt x="8966" y="0"/>
                    <a:pt x="10392" y="0"/>
                  </a:cubicBezTo>
                  <a:cubicBezTo>
                    <a:pt x="11819" y="0"/>
                    <a:pt x="13042" y="1394"/>
                    <a:pt x="14875" y="5226"/>
                  </a:cubicBezTo>
                  <a:cubicBezTo>
                    <a:pt x="16709" y="9058"/>
                    <a:pt x="19155" y="15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119251" y="38417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200"/>
                    <a:pt x="11733" y="10800"/>
                    <a:pt x="15333" y="7200"/>
                  </a:cubicBezTo>
                  <a:cubicBezTo>
                    <a:pt x="18933" y="3600"/>
                    <a:pt x="2026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3201801" y="3752849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20"/>
                    <a:pt x="4800" y="12240"/>
                    <a:pt x="8400" y="15840"/>
                  </a:cubicBezTo>
                  <a:cubicBezTo>
                    <a:pt x="12000" y="19440"/>
                    <a:pt x="168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678692" y="3598060"/>
              <a:ext cx="115776" cy="56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0" fill="norm" stroke="1" extrusionOk="0">
                  <a:moveTo>
                    <a:pt x="2237" y="21530"/>
                  </a:moveTo>
                  <a:cubicBezTo>
                    <a:pt x="1452" y="20245"/>
                    <a:pt x="666" y="18960"/>
                    <a:pt x="274" y="16913"/>
                  </a:cubicBezTo>
                  <a:cubicBezTo>
                    <a:pt x="-119" y="14865"/>
                    <a:pt x="-119" y="12055"/>
                    <a:pt x="470" y="9566"/>
                  </a:cubicBezTo>
                  <a:cubicBezTo>
                    <a:pt x="1059" y="7076"/>
                    <a:pt x="2237" y="4908"/>
                    <a:pt x="3023" y="3503"/>
                  </a:cubicBezTo>
                  <a:cubicBezTo>
                    <a:pt x="3808" y="2098"/>
                    <a:pt x="4201" y="1456"/>
                    <a:pt x="4986" y="974"/>
                  </a:cubicBezTo>
                  <a:cubicBezTo>
                    <a:pt x="5772" y="492"/>
                    <a:pt x="6950" y="171"/>
                    <a:pt x="9110" y="50"/>
                  </a:cubicBezTo>
                  <a:cubicBezTo>
                    <a:pt x="11270" y="-70"/>
                    <a:pt x="14412" y="10"/>
                    <a:pt x="16965" y="452"/>
                  </a:cubicBezTo>
                  <a:cubicBezTo>
                    <a:pt x="19517" y="894"/>
                    <a:pt x="21481" y="1697"/>
                    <a:pt x="21481" y="2740"/>
                  </a:cubicBezTo>
                  <a:cubicBezTo>
                    <a:pt x="21481" y="3784"/>
                    <a:pt x="19517" y="5069"/>
                    <a:pt x="17750" y="5872"/>
                  </a:cubicBezTo>
                  <a:cubicBezTo>
                    <a:pt x="15983" y="6675"/>
                    <a:pt x="14412" y="6996"/>
                    <a:pt x="12645" y="7237"/>
                  </a:cubicBezTo>
                  <a:cubicBezTo>
                    <a:pt x="10877" y="7478"/>
                    <a:pt x="8914" y="7639"/>
                    <a:pt x="9110" y="7799"/>
                  </a:cubicBezTo>
                  <a:cubicBezTo>
                    <a:pt x="9306" y="7960"/>
                    <a:pt x="11663" y="8120"/>
                    <a:pt x="13626" y="8321"/>
                  </a:cubicBezTo>
                  <a:cubicBezTo>
                    <a:pt x="15590" y="8522"/>
                    <a:pt x="17161" y="8763"/>
                    <a:pt x="18143" y="9285"/>
                  </a:cubicBezTo>
                  <a:cubicBezTo>
                    <a:pt x="19125" y="9807"/>
                    <a:pt x="19517" y="10610"/>
                    <a:pt x="18928" y="11131"/>
                  </a:cubicBezTo>
                  <a:cubicBezTo>
                    <a:pt x="18339" y="11653"/>
                    <a:pt x="16768" y="11894"/>
                    <a:pt x="14216" y="12175"/>
                  </a:cubicBezTo>
                  <a:cubicBezTo>
                    <a:pt x="11663" y="12456"/>
                    <a:pt x="8128" y="12778"/>
                    <a:pt x="6361" y="12737"/>
                  </a:cubicBezTo>
                  <a:cubicBezTo>
                    <a:pt x="4594" y="12697"/>
                    <a:pt x="4594" y="12296"/>
                    <a:pt x="4594" y="1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3881251" y="38481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671701" y="3409997"/>
              <a:ext cx="114301" cy="8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2400" y="13243"/>
                  </a:moveTo>
                  <a:cubicBezTo>
                    <a:pt x="2400" y="10789"/>
                    <a:pt x="2400" y="8334"/>
                    <a:pt x="2000" y="8334"/>
                  </a:cubicBezTo>
                  <a:cubicBezTo>
                    <a:pt x="1600" y="8334"/>
                    <a:pt x="800" y="10789"/>
                    <a:pt x="400" y="13734"/>
                  </a:cubicBezTo>
                  <a:cubicBezTo>
                    <a:pt x="0" y="16680"/>
                    <a:pt x="0" y="20116"/>
                    <a:pt x="0" y="20607"/>
                  </a:cubicBezTo>
                  <a:cubicBezTo>
                    <a:pt x="0" y="21098"/>
                    <a:pt x="0" y="18643"/>
                    <a:pt x="1000" y="14962"/>
                  </a:cubicBezTo>
                  <a:cubicBezTo>
                    <a:pt x="2000" y="11280"/>
                    <a:pt x="4000" y="6371"/>
                    <a:pt x="6400" y="3425"/>
                  </a:cubicBezTo>
                  <a:cubicBezTo>
                    <a:pt x="8800" y="480"/>
                    <a:pt x="11600" y="-502"/>
                    <a:pt x="13400" y="234"/>
                  </a:cubicBezTo>
                  <a:cubicBezTo>
                    <a:pt x="15200" y="971"/>
                    <a:pt x="16000" y="3425"/>
                    <a:pt x="17200" y="6862"/>
                  </a:cubicBezTo>
                  <a:cubicBezTo>
                    <a:pt x="18400" y="10298"/>
                    <a:pt x="20000" y="14716"/>
                    <a:pt x="21600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183607" y="3659982"/>
              <a:ext cx="161195" cy="28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0" fill="norm" stroke="1" extrusionOk="0">
                  <a:moveTo>
                    <a:pt x="324" y="2700"/>
                  </a:moveTo>
                  <a:cubicBezTo>
                    <a:pt x="44" y="1740"/>
                    <a:pt x="-237" y="780"/>
                    <a:pt x="324" y="300"/>
                  </a:cubicBezTo>
                  <a:cubicBezTo>
                    <a:pt x="885" y="-180"/>
                    <a:pt x="2288" y="-180"/>
                    <a:pt x="4251" y="1020"/>
                  </a:cubicBezTo>
                  <a:cubicBezTo>
                    <a:pt x="6215" y="2220"/>
                    <a:pt x="8740" y="4620"/>
                    <a:pt x="10844" y="7660"/>
                  </a:cubicBezTo>
                  <a:cubicBezTo>
                    <a:pt x="12947" y="10700"/>
                    <a:pt x="14631" y="14380"/>
                    <a:pt x="15612" y="16620"/>
                  </a:cubicBezTo>
                  <a:cubicBezTo>
                    <a:pt x="16594" y="18860"/>
                    <a:pt x="16875" y="19660"/>
                    <a:pt x="17716" y="20220"/>
                  </a:cubicBezTo>
                  <a:cubicBezTo>
                    <a:pt x="18558" y="20780"/>
                    <a:pt x="19960" y="21100"/>
                    <a:pt x="21363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182787" y="3666769"/>
              <a:ext cx="193765" cy="30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38" fill="norm" stroke="1" extrusionOk="0">
                  <a:moveTo>
                    <a:pt x="21492" y="247"/>
                  </a:moveTo>
                  <a:cubicBezTo>
                    <a:pt x="20318" y="-49"/>
                    <a:pt x="19144" y="-345"/>
                    <a:pt x="17031" y="1060"/>
                  </a:cubicBezTo>
                  <a:cubicBezTo>
                    <a:pt x="14918" y="2466"/>
                    <a:pt x="11866" y="5573"/>
                    <a:pt x="9166" y="8680"/>
                  </a:cubicBezTo>
                  <a:cubicBezTo>
                    <a:pt x="6466" y="11787"/>
                    <a:pt x="4118" y="14893"/>
                    <a:pt x="2475" y="17039"/>
                  </a:cubicBezTo>
                  <a:cubicBezTo>
                    <a:pt x="831" y="19184"/>
                    <a:pt x="-108" y="20367"/>
                    <a:pt x="9" y="20811"/>
                  </a:cubicBezTo>
                  <a:cubicBezTo>
                    <a:pt x="127" y="21255"/>
                    <a:pt x="1301" y="20959"/>
                    <a:pt x="2475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408301" y="3877362"/>
              <a:ext cx="107951" cy="12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3545"/>
                  </a:moveTo>
                  <a:cubicBezTo>
                    <a:pt x="1271" y="2152"/>
                    <a:pt x="2541" y="758"/>
                    <a:pt x="5082" y="236"/>
                  </a:cubicBezTo>
                  <a:cubicBezTo>
                    <a:pt x="7624" y="-287"/>
                    <a:pt x="11435" y="61"/>
                    <a:pt x="13341" y="1281"/>
                  </a:cubicBezTo>
                  <a:cubicBezTo>
                    <a:pt x="15247" y="2500"/>
                    <a:pt x="15247" y="4590"/>
                    <a:pt x="13341" y="7203"/>
                  </a:cubicBezTo>
                  <a:cubicBezTo>
                    <a:pt x="11435" y="9816"/>
                    <a:pt x="7624" y="12952"/>
                    <a:pt x="4871" y="15042"/>
                  </a:cubicBezTo>
                  <a:cubicBezTo>
                    <a:pt x="2118" y="17132"/>
                    <a:pt x="424" y="18178"/>
                    <a:pt x="424" y="19223"/>
                  </a:cubicBezTo>
                  <a:cubicBezTo>
                    <a:pt x="424" y="20268"/>
                    <a:pt x="2118" y="21313"/>
                    <a:pt x="5929" y="20790"/>
                  </a:cubicBezTo>
                  <a:cubicBezTo>
                    <a:pt x="9741" y="20268"/>
                    <a:pt x="15671" y="18178"/>
                    <a:pt x="21600" y="16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516251" y="34988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5208401" y="37973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326934" y="3702049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729101" y="3627563"/>
              <a:ext cx="144199" cy="52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30" fill="norm" stroke="1" extrusionOk="0">
                  <a:moveTo>
                    <a:pt x="0" y="21530"/>
                  </a:moveTo>
                  <a:cubicBezTo>
                    <a:pt x="313" y="19622"/>
                    <a:pt x="626" y="17713"/>
                    <a:pt x="1565" y="15371"/>
                  </a:cubicBezTo>
                  <a:cubicBezTo>
                    <a:pt x="2504" y="13029"/>
                    <a:pt x="4070" y="10253"/>
                    <a:pt x="5478" y="8041"/>
                  </a:cubicBezTo>
                  <a:cubicBezTo>
                    <a:pt x="6887" y="5829"/>
                    <a:pt x="8139" y="4181"/>
                    <a:pt x="9235" y="3010"/>
                  </a:cubicBezTo>
                  <a:cubicBezTo>
                    <a:pt x="10330" y="1838"/>
                    <a:pt x="11270" y="1144"/>
                    <a:pt x="12365" y="667"/>
                  </a:cubicBezTo>
                  <a:cubicBezTo>
                    <a:pt x="13461" y="190"/>
                    <a:pt x="14713" y="-70"/>
                    <a:pt x="15496" y="17"/>
                  </a:cubicBezTo>
                  <a:cubicBezTo>
                    <a:pt x="16278" y="103"/>
                    <a:pt x="16591" y="537"/>
                    <a:pt x="16591" y="1275"/>
                  </a:cubicBezTo>
                  <a:cubicBezTo>
                    <a:pt x="16591" y="2012"/>
                    <a:pt x="16278" y="3053"/>
                    <a:pt x="15652" y="3747"/>
                  </a:cubicBezTo>
                  <a:cubicBezTo>
                    <a:pt x="15026" y="4441"/>
                    <a:pt x="14087" y="4788"/>
                    <a:pt x="13930" y="5178"/>
                  </a:cubicBezTo>
                  <a:cubicBezTo>
                    <a:pt x="13774" y="5569"/>
                    <a:pt x="14400" y="6002"/>
                    <a:pt x="15809" y="6479"/>
                  </a:cubicBezTo>
                  <a:cubicBezTo>
                    <a:pt x="17217" y="6957"/>
                    <a:pt x="19409" y="7477"/>
                    <a:pt x="20504" y="8041"/>
                  </a:cubicBezTo>
                  <a:cubicBezTo>
                    <a:pt x="21600" y="8605"/>
                    <a:pt x="21600" y="9212"/>
                    <a:pt x="20504" y="9819"/>
                  </a:cubicBezTo>
                  <a:cubicBezTo>
                    <a:pt x="19409" y="10426"/>
                    <a:pt x="17217" y="11034"/>
                    <a:pt x="15183" y="11467"/>
                  </a:cubicBezTo>
                  <a:cubicBezTo>
                    <a:pt x="13148" y="11901"/>
                    <a:pt x="11270" y="12161"/>
                    <a:pt x="10800" y="12118"/>
                  </a:cubicBezTo>
                  <a:cubicBezTo>
                    <a:pt x="10330" y="12075"/>
                    <a:pt x="11270" y="11728"/>
                    <a:pt x="12209" y="1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957701" y="3842694"/>
              <a:ext cx="133351" cy="8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400"/>
                  </a:moveTo>
                  <a:cubicBezTo>
                    <a:pt x="1029" y="2342"/>
                    <a:pt x="2057" y="285"/>
                    <a:pt x="3257" y="28"/>
                  </a:cubicBezTo>
                  <a:cubicBezTo>
                    <a:pt x="4457" y="-229"/>
                    <a:pt x="5829" y="1314"/>
                    <a:pt x="6171" y="4400"/>
                  </a:cubicBezTo>
                  <a:cubicBezTo>
                    <a:pt x="6514" y="7485"/>
                    <a:pt x="5829" y="12114"/>
                    <a:pt x="4800" y="15200"/>
                  </a:cubicBezTo>
                  <a:cubicBezTo>
                    <a:pt x="3771" y="18285"/>
                    <a:pt x="2400" y="19828"/>
                    <a:pt x="2743" y="20600"/>
                  </a:cubicBezTo>
                  <a:cubicBezTo>
                    <a:pt x="3086" y="21371"/>
                    <a:pt x="5143" y="21371"/>
                    <a:pt x="8571" y="20600"/>
                  </a:cubicBezTo>
                  <a:cubicBezTo>
                    <a:pt x="12000" y="19828"/>
                    <a:pt x="16800" y="18285"/>
                    <a:pt x="21600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781605" y="3387529"/>
              <a:ext cx="137997" cy="16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25" fill="norm" stroke="1" extrusionOk="0">
                  <a:moveTo>
                    <a:pt x="1701" y="13225"/>
                  </a:moveTo>
                  <a:cubicBezTo>
                    <a:pt x="3010" y="12425"/>
                    <a:pt x="4319" y="11625"/>
                    <a:pt x="4319" y="11758"/>
                  </a:cubicBezTo>
                  <a:cubicBezTo>
                    <a:pt x="4319" y="11892"/>
                    <a:pt x="3010" y="12958"/>
                    <a:pt x="1864" y="14558"/>
                  </a:cubicBezTo>
                  <a:cubicBezTo>
                    <a:pt x="719" y="16158"/>
                    <a:pt x="-263" y="18292"/>
                    <a:pt x="64" y="18158"/>
                  </a:cubicBezTo>
                  <a:cubicBezTo>
                    <a:pt x="392" y="18025"/>
                    <a:pt x="2028" y="15625"/>
                    <a:pt x="4319" y="12425"/>
                  </a:cubicBezTo>
                  <a:cubicBezTo>
                    <a:pt x="6610" y="9225"/>
                    <a:pt x="9555" y="5225"/>
                    <a:pt x="11682" y="2825"/>
                  </a:cubicBezTo>
                  <a:cubicBezTo>
                    <a:pt x="13810" y="425"/>
                    <a:pt x="15119" y="-375"/>
                    <a:pt x="15937" y="158"/>
                  </a:cubicBezTo>
                  <a:cubicBezTo>
                    <a:pt x="16755" y="692"/>
                    <a:pt x="17082" y="2558"/>
                    <a:pt x="17246" y="5625"/>
                  </a:cubicBezTo>
                  <a:cubicBezTo>
                    <a:pt x="17410" y="8692"/>
                    <a:pt x="17410" y="12958"/>
                    <a:pt x="18064" y="15758"/>
                  </a:cubicBezTo>
                  <a:cubicBezTo>
                    <a:pt x="18719" y="18558"/>
                    <a:pt x="20028" y="19892"/>
                    <a:pt x="21337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268851" y="3644900"/>
              <a:ext cx="139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917"/>
                    <a:pt x="11127" y="9834"/>
                    <a:pt x="14727" y="13434"/>
                  </a:cubicBezTo>
                  <a:cubicBezTo>
                    <a:pt x="18327" y="17034"/>
                    <a:pt x="19964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249801" y="3632200"/>
              <a:ext cx="1841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24"/>
                    <a:pt x="19117" y="248"/>
                    <a:pt x="17628" y="1055"/>
                  </a:cubicBezTo>
                  <a:cubicBezTo>
                    <a:pt x="16138" y="1862"/>
                    <a:pt x="14400" y="3352"/>
                    <a:pt x="12041" y="6021"/>
                  </a:cubicBezTo>
                  <a:cubicBezTo>
                    <a:pt x="9683" y="8690"/>
                    <a:pt x="6703" y="12538"/>
                    <a:pt x="4593" y="15331"/>
                  </a:cubicBezTo>
                  <a:cubicBezTo>
                    <a:pt x="2483" y="18124"/>
                    <a:pt x="1241" y="19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458219" y="3897680"/>
              <a:ext cx="77333" cy="12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08" fill="norm" stroke="1" extrusionOk="0">
                  <a:moveTo>
                    <a:pt x="2063" y="2329"/>
                  </a:moveTo>
                  <a:cubicBezTo>
                    <a:pt x="4398" y="1266"/>
                    <a:pt x="6733" y="204"/>
                    <a:pt x="9360" y="27"/>
                  </a:cubicBezTo>
                  <a:cubicBezTo>
                    <a:pt x="11987" y="-150"/>
                    <a:pt x="14906" y="558"/>
                    <a:pt x="16366" y="1798"/>
                  </a:cubicBezTo>
                  <a:cubicBezTo>
                    <a:pt x="17825" y="3037"/>
                    <a:pt x="17825" y="4807"/>
                    <a:pt x="15782" y="7109"/>
                  </a:cubicBezTo>
                  <a:cubicBezTo>
                    <a:pt x="13739" y="9411"/>
                    <a:pt x="9652" y="12243"/>
                    <a:pt x="6150" y="14722"/>
                  </a:cubicBezTo>
                  <a:cubicBezTo>
                    <a:pt x="2647" y="17201"/>
                    <a:pt x="-272" y="19325"/>
                    <a:pt x="20" y="20388"/>
                  </a:cubicBezTo>
                  <a:cubicBezTo>
                    <a:pt x="312" y="21450"/>
                    <a:pt x="3814" y="21450"/>
                    <a:pt x="7901" y="21096"/>
                  </a:cubicBezTo>
                  <a:cubicBezTo>
                    <a:pt x="11987" y="20742"/>
                    <a:pt x="16658" y="20034"/>
                    <a:pt x="21328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484751" y="3504636"/>
              <a:ext cx="10160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1357"/>
                  </a:moveTo>
                  <a:cubicBezTo>
                    <a:pt x="2250" y="526"/>
                    <a:pt x="4500" y="-305"/>
                    <a:pt x="6300" y="110"/>
                  </a:cubicBezTo>
                  <a:cubicBezTo>
                    <a:pt x="8100" y="526"/>
                    <a:pt x="9450" y="2187"/>
                    <a:pt x="9900" y="4057"/>
                  </a:cubicBezTo>
                  <a:cubicBezTo>
                    <a:pt x="10350" y="5926"/>
                    <a:pt x="9900" y="8003"/>
                    <a:pt x="8775" y="10703"/>
                  </a:cubicBezTo>
                  <a:cubicBezTo>
                    <a:pt x="7650" y="13403"/>
                    <a:pt x="5850" y="16726"/>
                    <a:pt x="6750" y="18387"/>
                  </a:cubicBezTo>
                  <a:cubicBezTo>
                    <a:pt x="7650" y="20049"/>
                    <a:pt x="11250" y="20049"/>
                    <a:pt x="14175" y="20257"/>
                  </a:cubicBezTo>
                  <a:cubicBezTo>
                    <a:pt x="17100" y="20464"/>
                    <a:pt x="19350" y="20880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757801" y="383539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21600"/>
                    <a:pt x="11270" y="21600"/>
                    <a:pt x="14870" y="18000"/>
                  </a:cubicBezTo>
                  <a:cubicBezTo>
                    <a:pt x="18470" y="14400"/>
                    <a:pt x="2003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825448" y="3784600"/>
              <a:ext cx="3395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16569" y="0"/>
                  </a:moveTo>
                  <a:cubicBezTo>
                    <a:pt x="10216" y="4582"/>
                    <a:pt x="3863" y="9164"/>
                    <a:pt x="1322" y="12273"/>
                  </a:cubicBezTo>
                  <a:cubicBezTo>
                    <a:pt x="-1219" y="15382"/>
                    <a:pt x="52" y="17018"/>
                    <a:pt x="3863" y="18327"/>
                  </a:cubicBezTo>
                  <a:cubicBezTo>
                    <a:pt x="7675" y="19636"/>
                    <a:pt x="14028" y="20618"/>
                    <a:pt x="20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272151" y="39306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269101" y="393700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675501" y="3816349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783451" y="37401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50"/>
                    <a:pt x="0" y="11700"/>
                    <a:pt x="3600" y="15300"/>
                  </a:cubicBezTo>
                  <a:cubicBezTo>
                    <a:pt x="7200" y="18900"/>
                    <a:pt x="14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031101" y="3557179"/>
              <a:ext cx="189460" cy="55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4" fill="norm" stroke="1" extrusionOk="0">
                  <a:moveTo>
                    <a:pt x="0" y="21554"/>
                  </a:moveTo>
                  <a:cubicBezTo>
                    <a:pt x="240" y="19018"/>
                    <a:pt x="480" y="16481"/>
                    <a:pt x="1320" y="13740"/>
                  </a:cubicBezTo>
                  <a:cubicBezTo>
                    <a:pt x="2160" y="10999"/>
                    <a:pt x="3600" y="8054"/>
                    <a:pt x="5280" y="5886"/>
                  </a:cubicBezTo>
                  <a:cubicBezTo>
                    <a:pt x="6960" y="3718"/>
                    <a:pt x="8880" y="2327"/>
                    <a:pt x="10320" y="1468"/>
                  </a:cubicBezTo>
                  <a:cubicBezTo>
                    <a:pt x="11760" y="609"/>
                    <a:pt x="12720" y="281"/>
                    <a:pt x="13800" y="118"/>
                  </a:cubicBezTo>
                  <a:cubicBezTo>
                    <a:pt x="14880" y="-46"/>
                    <a:pt x="16080" y="-46"/>
                    <a:pt x="17040" y="159"/>
                  </a:cubicBezTo>
                  <a:cubicBezTo>
                    <a:pt x="18000" y="363"/>
                    <a:pt x="18720" y="772"/>
                    <a:pt x="18480" y="1631"/>
                  </a:cubicBezTo>
                  <a:cubicBezTo>
                    <a:pt x="18240" y="2490"/>
                    <a:pt x="17040" y="3799"/>
                    <a:pt x="15720" y="4781"/>
                  </a:cubicBezTo>
                  <a:cubicBezTo>
                    <a:pt x="14400" y="5763"/>
                    <a:pt x="12960" y="6418"/>
                    <a:pt x="12840" y="6745"/>
                  </a:cubicBezTo>
                  <a:cubicBezTo>
                    <a:pt x="12720" y="7072"/>
                    <a:pt x="13920" y="7072"/>
                    <a:pt x="15360" y="7399"/>
                  </a:cubicBezTo>
                  <a:cubicBezTo>
                    <a:pt x="16800" y="7727"/>
                    <a:pt x="18480" y="8381"/>
                    <a:pt x="19560" y="8913"/>
                  </a:cubicBezTo>
                  <a:cubicBezTo>
                    <a:pt x="20640" y="9445"/>
                    <a:pt x="21120" y="9854"/>
                    <a:pt x="21360" y="10263"/>
                  </a:cubicBezTo>
                  <a:cubicBezTo>
                    <a:pt x="21600" y="10672"/>
                    <a:pt x="21600" y="11081"/>
                    <a:pt x="20280" y="11449"/>
                  </a:cubicBezTo>
                  <a:cubicBezTo>
                    <a:pt x="18960" y="11818"/>
                    <a:pt x="16320" y="12145"/>
                    <a:pt x="14400" y="12268"/>
                  </a:cubicBezTo>
                  <a:cubicBezTo>
                    <a:pt x="12480" y="12390"/>
                    <a:pt x="11280" y="12309"/>
                    <a:pt x="10680" y="12063"/>
                  </a:cubicBezTo>
                  <a:cubicBezTo>
                    <a:pt x="10080" y="11818"/>
                    <a:pt x="10080" y="11409"/>
                    <a:pt x="10080" y="1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291451" y="3763433"/>
              <a:ext cx="254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7200" y="1543"/>
                    <a:pt x="14400" y="0"/>
                    <a:pt x="18000" y="0"/>
                  </a:cubicBezTo>
                  <a:cubicBezTo>
                    <a:pt x="21600" y="0"/>
                    <a:pt x="21600" y="1543"/>
                    <a:pt x="21600" y="4629"/>
                  </a:cubicBezTo>
                  <a:cubicBezTo>
                    <a:pt x="21600" y="7714"/>
                    <a:pt x="21600" y="12343"/>
                    <a:pt x="20700" y="15429"/>
                  </a:cubicBezTo>
                  <a:cubicBezTo>
                    <a:pt x="19800" y="18514"/>
                    <a:pt x="18000" y="20057"/>
                    <a:pt x="16200" y="20829"/>
                  </a:cubicBezTo>
                  <a:cubicBezTo>
                    <a:pt x="14400" y="21600"/>
                    <a:pt x="12600" y="216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309150" y="3803649"/>
              <a:ext cx="7120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0"/>
                  </a:moveTo>
                  <a:cubicBezTo>
                    <a:pt x="13971" y="3840"/>
                    <a:pt x="7183" y="7680"/>
                    <a:pt x="3480" y="10800"/>
                  </a:cubicBezTo>
                  <a:cubicBezTo>
                    <a:pt x="-223" y="13920"/>
                    <a:pt x="-840" y="16320"/>
                    <a:pt x="1011" y="18000"/>
                  </a:cubicBezTo>
                  <a:cubicBezTo>
                    <a:pt x="2863" y="19680"/>
                    <a:pt x="7183" y="20640"/>
                    <a:pt x="10886" y="21120"/>
                  </a:cubicBezTo>
                  <a:cubicBezTo>
                    <a:pt x="14589" y="21600"/>
                    <a:pt x="17674" y="21600"/>
                    <a:pt x="20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165821" y="3338561"/>
              <a:ext cx="138331" cy="1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741" fill="norm" stroke="1" extrusionOk="0">
                  <a:moveTo>
                    <a:pt x="3715" y="15891"/>
                  </a:moveTo>
                  <a:cubicBezTo>
                    <a:pt x="4370" y="13891"/>
                    <a:pt x="5024" y="11891"/>
                    <a:pt x="4861" y="11691"/>
                  </a:cubicBezTo>
                  <a:cubicBezTo>
                    <a:pt x="4697" y="11491"/>
                    <a:pt x="3715" y="13091"/>
                    <a:pt x="2733" y="15291"/>
                  </a:cubicBezTo>
                  <a:cubicBezTo>
                    <a:pt x="1752" y="17491"/>
                    <a:pt x="770" y="20291"/>
                    <a:pt x="279" y="20691"/>
                  </a:cubicBezTo>
                  <a:cubicBezTo>
                    <a:pt x="-212" y="21091"/>
                    <a:pt x="-212" y="19091"/>
                    <a:pt x="1588" y="15291"/>
                  </a:cubicBezTo>
                  <a:cubicBezTo>
                    <a:pt x="3388" y="11491"/>
                    <a:pt x="6988" y="5891"/>
                    <a:pt x="9606" y="2891"/>
                  </a:cubicBezTo>
                  <a:cubicBezTo>
                    <a:pt x="12224" y="-109"/>
                    <a:pt x="13861" y="-509"/>
                    <a:pt x="15170" y="491"/>
                  </a:cubicBezTo>
                  <a:cubicBezTo>
                    <a:pt x="16479" y="1491"/>
                    <a:pt x="17461" y="3891"/>
                    <a:pt x="18443" y="7291"/>
                  </a:cubicBezTo>
                  <a:cubicBezTo>
                    <a:pt x="19424" y="10691"/>
                    <a:pt x="20406" y="15091"/>
                    <a:pt x="21388" y="19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640701" y="3581400"/>
              <a:ext cx="146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160"/>
                    <a:pt x="9391" y="8320"/>
                    <a:pt x="12991" y="11920"/>
                  </a:cubicBezTo>
                  <a:cubicBezTo>
                    <a:pt x="16591" y="15520"/>
                    <a:pt x="19096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653468" y="3562350"/>
              <a:ext cx="158684" cy="32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413" fill="norm" stroke="1" extrusionOk="0">
                  <a:moveTo>
                    <a:pt x="21307" y="0"/>
                  </a:moveTo>
                  <a:cubicBezTo>
                    <a:pt x="17896" y="2665"/>
                    <a:pt x="14486" y="5330"/>
                    <a:pt x="11075" y="8486"/>
                  </a:cubicBezTo>
                  <a:cubicBezTo>
                    <a:pt x="7665" y="11642"/>
                    <a:pt x="4254" y="15288"/>
                    <a:pt x="2265" y="17603"/>
                  </a:cubicBezTo>
                  <a:cubicBezTo>
                    <a:pt x="275" y="19917"/>
                    <a:pt x="-293" y="20899"/>
                    <a:pt x="133" y="21249"/>
                  </a:cubicBezTo>
                  <a:cubicBezTo>
                    <a:pt x="560" y="21600"/>
                    <a:pt x="1981" y="21319"/>
                    <a:pt x="3402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9818501" y="3809949"/>
              <a:ext cx="120651" cy="12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070"/>
                  </a:moveTo>
                  <a:cubicBezTo>
                    <a:pt x="3411" y="362"/>
                    <a:pt x="6821" y="-346"/>
                    <a:pt x="8905" y="185"/>
                  </a:cubicBezTo>
                  <a:cubicBezTo>
                    <a:pt x="10989" y="716"/>
                    <a:pt x="11747" y="2487"/>
                    <a:pt x="11558" y="4965"/>
                  </a:cubicBezTo>
                  <a:cubicBezTo>
                    <a:pt x="11368" y="7444"/>
                    <a:pt x="10232" y="10631"/>
                    <a:pt x="8905" y="12756"/>
                  </a:cubicBezTo>
                  <a:cubicBezTo>
                    <a:pt x="7579" y="14880"/>
                    <a:pt x="6063" y="15943"/>
                    <a:pt x="4737" y="17182"/>
                  </a:cubicBezTo>
                  <a:cubicBezTo>
                    <a:pt x="3411" y="18421"/>
                    <a:pt x="2274" y="19838"/>
                    <a:pt x="3032" y="20546"/>
                  </a:cubicBezTo>
                  <a:cubicBezTo>
                    <a:pt x="3789" y="21254"/>
                    <a:pt x="6442" y="21254"/>
                    <a:pt x="9853" y="20192"/>
                  </a:cubicBezTo>
                  <a:cubicBezTo>
                    <a:pt x="13263" y="19129"/>
                    <a:pt x="17432" y="17005"/>
                    <a:pt x="21600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926451" y="33401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915740" y="3321050"/>
              <a:ext cx="11866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2149" y="0"/>
                  </a:moveTo>
                  <a:cubicBezTo>
                    <a:pt x="9497" y="2743"/>
                    <a:pt x="6844" y="5486"/>
                    <a:pt x="4760" y="7543"/>
                  </a:cubicBezTo>
                  <a:cubicBezTo>
                    <a:pt x="2676" y="9600"/>
                    <a:pt x="1160" y="10971"/>
                    <a:pt x="402" y="12514"/>
                  </a:cubicBezTo>
                  <a:cubicBezTo>
                    <a:pt x="-356" y="14057"/>
                    <a:pt x="-356" y="15771"/>
                    <a:pt x="3244" y="17314"/>
                  </a:cubicBezTo>
                  <a:cubicBezTo>
                    <a:pt x="6844" y="18857"/>
                    <a:pt x="14044" y="20229"/>
                    <a:pt x="212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81057" y="4679950"/>
              <a:ext cx="1569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26"/>
                    <a:pt x="3818" y="9853"/>
                    <a:pt x="1118" y="13453"/>
                  </a:cubicBezTo>
                  <a:cubicBezTo>
                    <a:pt x="-1582" y="17053"/>
                    <a:pt x="1118" y="1932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22151" y="500380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011051" y="5194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45951" y="5568950"/>
              <a:ext cx="1143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450"/>
                    <a:pt x="4000" y="900"/>
                    <a:pt x="7600" y="4500"/>
                  </a:cubicBezTo>
                  <a:cubicBezTo>
                    <a:pt x="11200" y="8100"/>
                    <a:pt x="16400" y="14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38757" y="5600700"/>
              <a:ext cx="10404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9075" y="111"/>
                    <a:pt x="16915" y="222"/>
                    <a:pt x="15619" y="554"/>
                  </a:cubicBezTo>
                  <a:cubicBezTo>
                    <a:pt x="14323" y="886"/>
                    <a:pt x="13891" y="1440"/>
                    <a:pt x="12379" y="3489"/>
                  </a:cubicBezTo>
                  <a:cubicBezTo>
                    <a:pt x="10867" y="5538"/>
                    <a:pt x="8275" y="9083"/>
                    <a:pt x="5899" y="11742"/>
                  </a:cubicBezTo>
                  <a:cubicBezTo>
                    <a:pt x="3523" y="14400"/>
                    <a:pt x="1363" y="16172"/>
                    <a:pt x="499" y="17668"/>
                  </a:cubicBezTo>
                  <a:cubicBezTo>
                    <a:pt x="-365" y="19163"/>
                    <a:pt x="67" y="20382"/>
                    <a:pt x="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30101" y="5901139"/>
              <a:ext cx="82188" cy="11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25" fill="norm" stroke="1" extrusionOk="0">
                  <a:moveTo>
                    <a:pt x="3240" y="3002"/>
                  </a:moveTo>
                  <a:cubicBezTo>
                    <a:pt x="2160" y="7098"/>
                    <a:pt x="1080" y="11195"/>
                    <a:pt x="540" y="14547"/>
                  </a:cubicBezTo>
                  <a:cubicBezTo>
                    <a:pt x="0" y="17898"/>
                    <a:pt x="0" y="20505"/>
                    <a:pt x="0" y="20878"/>
                  </a:cubicBezTo>
                  <a:cubicBezTo>
                    <a:pt x="0" y="21250"/>
                    <a:pt x="0" y="19388"/>
                    <a:pt x="1350" y="16222"/>
                  </a:cubicBezTo>
                  <a:cubicBezTo>
                    <a:pt x="2700" y="13057"/>
                    <a:pt x="5400" y="8588"/>
                    <a:pt x="7560" y="5609"/>
                  </a:cubicBezTo>
                  <a:cubicBezTo>
                    <a:pt x="9720" y="2629"/>
                    <a:pt x="11340" y="1140"/>
                    <a:pt x="13770" y="395"/>
                  </a:cubicBezTo>
                  <a:cubicBezTo>
                    <a:pt x="16200" y="-350"/>
                    <a:pt x="19440" y="-350"/>
                    <a:pt x="20520" y="3188"/>
                  </a:cubicBezTo>
                  <a:cubicBezTo>
                    <a:pt x="21600" y="6726"/>
                    <a:pt x="20520" y="13802"/>
                    <a:pt x="19440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79301" y="5391504"/>
              <a:ext cx="127001" cy="8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6" fill="norm" stroke="1" extrusionOk="0">
                  <a:moveTo>
                    <a:pt x="0" y="10227"/>
                  </a:moveTo>
                  <a:cubicBezTo>
                    <a:pt x="0" y="12681"/>
                    <a:pt x="0" y="15136"/>
                    <a:pt x="360" y="15136"/>
                  </a:cubicBezTo>
                  <a:cubicBezTo>
                    <a:pt x="720" y="15136"/>
                    <a:pt x="1440" y="12681"/>
                    <a:pt x="2340" y="10227"/>
                  </a:cubicBezTo>
                  <a:cubicBezTo>
                    <a:pt x="3240" y="7772"/>
                    <a:pt x="4320" y="5318"/>
                    <a:pt x="6120" y="3109"/>
                  </a:cubicBezTo>
                  <a:cubicBezTo>
                    <a:pt x="7920" y="900"/>
                    <a:pt x="10440" y="-1064"/>
                    <a:pt x="12600" y="654"/>
                  </a:cubicBezTo>
                  <a:cubicBezTo>
                    <a:pt x="14760" y="2372"/>
                    <a:pt x="16560" y="7772"/>
                    <a:pt x="18000" y="11700"/>
                  </a:cubicBezTo>
                  <a:cubicBezTo>
                    <a:pt x="19440" y="15627"/>
                    <a:pt x="20520" y="18081"/>
                    <a:pt x="21600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436501" y="58293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474601" y="593725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931801" y="5611824"/>
              <a:ext cx="195035" cy="55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8" fill="norm" stroke="1" extrusionOk="0">
                  <a:moveTo>
                    <a:pt x="3484" y="8931"/>
                  </a:moveTo>
                  <a:cubicBezTo>
                    <a:pt x="3252" y="11395"/>
                    <a:pt x="3019" y="13859"/>
                    <a:pt x="2903" y="15789"/>
                  </a:cubicBezTo>
                  <a:cubicBezTo>
                    <a:pt x="2787" y="17719"/>
                    <a:pt x="2787" y="19115"/>
                    <a:pt x="2323" y="20060"/>
                  </a:cubicBezTo>
                  <a:cubicBezTo>
                    <a:pt x="1858" y="21004"/>
                    <a:pt x="929" y="21497"/>
                    <a:pt x="465" y="21456"/>
                  </a:cubicBezTo>
                  <a:cubicBezTo>
                    <a:pt x="0" y="21415"/>
                    <a:pt x="0" y="20840"/>
                    <a:pt x="0" y="18787"/>
                  </a:cubicBezTo>
                  <a:cubicBezTo>
                    <a:pt x="0" y="16734"/>
                    <a:pt x="0" y="13202"/>
                    <a:pt x="232" y="10122"/>
                  </a:cubicBezTo>
                  <a:cubicBezTo>
                    <a:pt x="465" y="7042"/>
                    <a:pt x="929" y="4414"/>
                    <a:pt x="1742" y="2813"/>
                  </a:cubicBezTo>
                  <a:cubicBezTo>
                    <a:pt x="2555" y="1211"/>
                    <a:pt x="3716" y="636"/>
                    <a:pt x="4877" y="308"/>
                  </a:cubicBezTo>
                  <a:cubicBezTo>
                    <a:pt x="6039" y="-21"/>
                    <a:pt x="7200" y="-103"/>
                    <a:pt x="8826" y="143"/>
                  </a:cubicBezTo>
                  <a:cubicBezTo>
                    <a:pt x="10452" y="390"/>
                    <a:pt x="12542" y="965"/>
                    <a:pt x="13935" y="1745"/>
                  </a:cubicBezTo>
                  <a:cubicBezTo>
                    <a:pt x="15329" y="2525"/>
                    <a:pt x="16026" y="3511"/>
                    <a:pt x="16374" y="4209"/>
                  </a:cubicBezTo>
                  <a:cubicBezTo>
                    <a:pt x="16723" y="4907"/>
                    <a:pt x="16723" y="5318"/>
                    <a:pt x="16374" y="5687"/>
                  </a:cubicBezTo>
                  <a:cubicBezTo>
                    <a:pt x="16026" y="6057"/>
                    <a:pt x="15329" y="6385"/>
                    <a:pt x="14516" y="6673"/>
                  </a:cubicBezTo>
                  <a:cubicBezTo>
                    <a:pt x="13703" y="6960"/>
                    <a:pt x="12774" y="7207"/>
                    <a:pt x="12774" y="7494"/>
                  </a:cubicBezTo>
                  <a:cubicBezTo>
                    <a:pt x="12774" y="7781"/>
                    <a:pt x="13703" y="8110"/>
                    <a:pt x="15329" y="8644"/>
                  </a:cubicBezTo>
                  <a:cubicBezTo>
                    <a:pt x="16955" y="9178"/>
                    <a:pt x="19277" y="9917"/>
                    <a:pt x="20439" y="10533"/>
                  </a:cubicBezTo>
                  <a:cubicBezTo>
                    <a:pt x="21600" y="11149"/>
                    <a:pt x="21600" y="11641"/>
                    <a:pt x="21019" y="12011"/>
                  </a:cubicBezTo>
                  <a:cubicBezTo>
                    <a:pt x="20439" y="12381"/>
                    <a:pt x="19277" y="12627"/>
                    <a:pt x="17768" y="12750"/>
                  </a:cubicBezTo>
                  <a:cubicBezTo>
                    <a:pt x="16258" y="12873"/>
                    <a:pt x="14400" y="12873"/>
                    <a:pt x="12542" y="1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189571" y="5854700"/>
              <a:ext cx="61456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8" h="21448" fill="norm" stroke="1" extrusionOk="0">
                  <a:moveTo>
                    <a:pt x="12973" y="5982"/>
                  </a:moveTo>
                  <a:cubicBezTo>
                    <a:pt x="9598" y="6646"/>
                    <a:pt x="6223" y="7311"/>
                    <a:pt x="3523" y="9305"/>
                  </a:cubicBezTo>
                  <a:cubicBezTo>
                    <a:pt x="823" y="11298"/>
                    <a:pt x="-1202" y="14622"/>
                    <a:pt x="823" y="17114"/>
                  </a:cubicBezTo>
                  <a:cubicBezTo>
                    <a:pt x="2848" y="19606"/>
                    <a:pt x="8923" y="21268"/>
                    <a:pt x="13310" y="21434"/>
                  </a:cubicBezTo>
                  <a:cubicBezTo>
                    <a:pt x="17698" y="21600"/>
                    <a:pt x="20398" y="20271"/>
                    <a:pt x="19386" y="17114"/>
                  </a:cubicBezTo>
                  <a:cubicBezTo>
                    <a:pt x="18373" y="13957"/>
                    <a:pt x="13648" y="8972"/>
                    <a:pt x="10273" y="5815"/>
                  </a:cubicBezTo>
                  <a:cubicBezTo>
                    <a:pt x="6898" y="2658"/>
                    <a:pt x="4873" y="1329"/>
                    <a:pt x="28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004582" y="5380849"/>
              <a:ext cx="124070" cy="12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588" fill="norm" stroke="1" extrusionOk="0">
                  <a:moveTo>
                    <a:pt x="4984" y="8729"/>
                  </a:moveTo>
                  <a:cubicBezTo>
                    <a:pt x="3886" y="10080"/>
                    <a:pt x="2788" y="11430"/>
                    <a:pt x="1873" y="13792"/>
                  </a:cubicBezTo>
                  <a:cubicBezTo>
                    <a:pt x="957" y="16155"/>
                    <a:pt x="225" y="19530"/>
                    <a:pt x="42" y="20373"/>
                  </a:cubicBezTo>
                  <a:cubicBezTo>
                    <a:pt x="-141" y="21217"/>
                    <a:pt x="225" y="19530"/>
                    <a:pt x="2056" y="15986"/>
                  </a:cubicBezTo>
                  <a:cubicBezTo>
                    <a:pt x="3886" y="12442"/>
                    <a:pt x="7181" y="7042"/>
                    <a:pt x="9744" y="3836"/>
                  </a:cubicBezTo>
                  <a:cubicBezTo>
                    <a:pt x="12306" y="629"/>
                    <a:pt x="14137" y="-383"/>
                    <a:pt x="15052" y="123"/>
                  </a:cubicBezTo>
                  <a:cubicBezTo>
                    <a:pt x="15967" y="629"/>
                    <a:pt x="15967" y="2654"/>
                    <a:pt x="16883" y="6198"/>
                  </a:cubicBezTo>
                  <a:cubicBezTo>
                    <a:pt x="17798" y="9742"/>
                    <a:pt x="19628" y="14805"/>
                    <a:pt x="21459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151001" y="584489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9" y="11375"/>
                    <a:pt x="10697" y="2735"/>
                    <a:pt x="14297" y="575"/>
                  </a:cubicBezTo>
                  <a:cubicBezTo>
                    <a:pt x="17897" y="-1585"/>
                    <a:pt x="1974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284351" y="5721350"/>
              <a:ext cx="127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656738" y="5588137"/>
              <a:ext cx="147336" cy="55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12" fill="norm" stroke="1" extrusionOk="0">
                  <a:moveTo>
                    <a:pt x="325" y="21512"/>
                  </a:moveTo>
                  <a:cubicBezTo>
                    <a:pt x="21" y="18956"/>
                    <a:pt x="-283" y="16401"/>
                    <a:pt x="478" y="13721"/>
                  </a:cubicBezTo>
                  <a:cubicBezTo>
                    <a:pt x="1238" y="11042"/>
                    <a:pt x="3063" y="8239"/>
                    <a:pt x="5041" y="5972"/>
                  </a:cubicBezTo>
                  <a:cubicBezTo>
                    <a:pt x="7018" y="3704"/>
                    <a:pt x="9148" y="1973"/>
                    <a:pt x="10973" y="1025"/>
                  </a:cubicBezTo>
                  <a:cubicBezTo>
                    <a:pt x="12799" y="77"/>
                    <a:pt x="14320" y="-88"/>
                    <a:pt x="15537" y="36"/>
                  </a:cubicBezTo>
                  <a:cubicBezTo>
                    <a:pt x="16754" y="159"/>
                    <a:pt x="17666" y="572"/>
                    <a:pt x="18123" y="1520"/>
                  </a:cubicBezTo>
                  <a:cubicBezTo>
                    <a:pt x="18579" y="2468"/>
                    <a:pt x="18579" y="3952"/>
                    <a:pt x="17971" y="4982"/>
                  </a:cubicBezTo>
                  <a:cubicBezTo>
                    <a:pt x="17362" y="6013"/>
                    <a:pt x="16145" y="6590"/>
                    <a:pt x="16297" y="6920"/>
                  </a:cubicBezTo>
                  <a:cubicBezTo>
                    <a:pt x="16449" y="7249"/>
                    <a:pt x="17971" y="7332"/>
                    <a:pt x="19035" y="7620"/>
                  </a:cubicBezTo>
                  <a:cubicBezTo>
                    <a:pt x="20100" y="7909"/>
                    <a:pt x="20709" y="8404"/>
                    <a:pt x="21013" y="8857"/>
                  </a:cubicBezTo>
                  <a:cubicBezTo>
                    <a:pt x="21317" y="9310"/>
                    <a:pt x="21317" y="9723"/>
                    <a:pt x="19948" y="10217"/>
                  </a:cubicBezTo>
                  <a:cubicBezTo>
                    <a:pt x="18579" y="10712"/>
                    <a:pt x="15841" y="11289"/>
                    <a:pt x="13711" y="11536"/>
                  </a:cubicBezTo>
                  <a:cubicBezTo>
                    <a:pt x="11582" y="11784"/>
                    <a:pt x="10061" y="11701"/>
                    <a:pt x="9604" y="11372"/>
                  </a:cubicBezTo>
                  <a:cubicBezTo>
                    <a:pt x="9148" y="11042"/>
                    <a:pt x="9756" y="10465"/>
                    <a:pt x="10365" y="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843151" y="57975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742192" y="5360347"/>
              <a:ext cx="90704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30" fill="norm" stroke="1" extrusionOk="0">
                  <a:moveTo>
                    <a:pt x="8687" y="2104"/>
                  </a:moveTo>
                  <a:cubicBezTo>
                    <a:pt x="7215" y="6272"/>
                    <a:pt x="5742" y="10441"/>
                    <a:pt x="4269" y="13472"/>
                  </a:cubicBezTo>
                  <a:cubicBezTo>
                    <a:pt x="2796" y="16504"/>
                    <a:pt x="1324" y="18398"/>
                    <a:pt x="587" y="17830"/>
                  </a:cubicBezTo>
                  <a:cubicBezTo>
                    <a:pt x="-149" y="17262"/>
                    <a:pt x="-149" y="14230"/>
                    <a:pt x="342" y="11388"/>
                  </a:cubicBezTo>
                  <a:cubicBezTo>
                    <a:pt x="833" y="8546"/>
                    <a:pt x="1815" y="5893"/>
                    <a:pt x="4269" y="3809"/>
                  </a:cubicBezTo>
                  <a:cubicBezTo>
                    <a:pt x="6724" y="1725"/>
                    <a:pt x="10651" y="209"/>
                    <a:pt x="13842" y="19"/>
                  </a:cubicBezTo>
                  <a:cubicBezTo>
                    <a:pt x="17033" y="-170"/>
                    <a:pt x="19487" y="967"/>
                    <a:pt x="20469" y="4756"/>
                  </a:cubicBezTo>
                  <a:cubicBezTo>
                    <a:pt x="21451" y="8546"/>
                    <a:pt x="20960" y="14988"/>
                    <a:pt x="2046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014601" y="57404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5840"/>
                    <a:pt x="6933" y="10080"/>
                    <a:pt x="10533" y="6480"/>
                  </a:cubicBezTo>
                  <a:cubicBezTo>
                    <a:pt x="14133" y="2880"/>
                    <a:pt x="1786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103501" y="56451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986207" y="5562600"/>
              <a:ext cx="18714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343" y="1763"/>
                  </a:moveTo>
                  <a:cubicBezTo>
                    <a:pt x="101" y="882"/>
                    <a:pt x="-142" y="0"/>
                    <a:pt x="101" y="0"/>
                  </a:cubicBezTo>
                  <a:cubicBezTo>
                    <a:pt x="343" y="0"/>
                    <a:pt x="1071" y="882"/>
                    <a:pt x="3377" y="3233"/>
                  </a:cubicBezTo>
                  <a:cubicBezTo>
                    <a:pt x="5683" y="5584"/>
                    <a:pt x="9566" y="9404"/>
                    <a:pt x="12842" y="12710"/>
                  </a:cubicBezTo>
                  <a:cubicBezTo>
                    <a:pt x="16119" y="16016"/>
                    <a:pt x="18788" y="18808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993243" y="5575300"/>
              <a:ext cx="186459" cy="3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45" fill="norm" stroke="1" extrusionOk="0">
                  <a:moveTo>
                    <a:pt x="21379" y="0"/>
                  </a:moveTo>
                  <a:cubicBezTo>
                    <a:pt x="18224" y="3189"/>
                    <a:pt x="15069" y="6379"/>
                    <a:pt x="11914" y="9278"/>
                  </a:cubicBezTo>
                  <a:cubicBezTo>
                    <a:pt x="8759" y="12177"/>
                    <a:pt x="5604" y="14787"/>
                    <a:pt x="3662" y="16381"/>
                  </a:cubicBezTo>
                  <a:cubicBezTo>
                    <a:pt x="1721" y="17976"/>
                    <a:pt x="992" y="18556"/>
                    <a:pt x="507" y="19208"/>
                  </a:cubicBezTo>
                  <a:cubicBezTo>
                    <a:pt x="22" y="19860"/>
                    <a:pt x="-221" y="20585"/>
                    <a:pt x="264" y="21020"/>
                  </a:cubicBezTo>
                  <a:cubicBezTo>
                    <a:pt x="750" y="21455"/>
                    <a:pt x="1963" y="21600"/>
                    <a:pt x="3177" y="21528"/>
                  </a:cubicBezTo>
                  <a:cubicBezTo>
                    <a:pt x="4390" y="21455"/>
                    <a:pt x="5604" y="21165"/>
                    <a:pt x="6817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246132" y="5831237"/>
              <a:ext cx="105020" cy="14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894" fill="norm" stroke="1" extrusionOk="0">
                  <a:moveTo>
                    <a:pt x="4586" y="6830"/>
                  </a:moveTo>
                  <a:cubicBezTo>
                    <a:pt x="3722" y="10085"/>
                    <a:pt x="2858" y="13340"/>
                    <a:pt x="1994" y="16003"/>
                  </a:cubicBezTo>
                  <a:cubicBezTo>
                    <a:pt x="1130" y="18666"/>
                    <a:pt x="266" y="20737"/>
                    <a:pt x="50" y="20885"/>
                  </a:cubicBezTo>
                  <a:cubicBezTo>
                    <a:pt x="-166" y="21033"/>
                    <a:pt x="266" y="19258"/>
                    <a:pt x="2426" y="15559"/>
                  </a:cubicBezTo>
                  <a:cubicBezTo>
                    <a:pt x="4586" y="11860"/>
                    <a:pt x="8474" y="6238"/>
                    <a:pt x="11714" y="3132"/>
                  </a:cubicBezTo>
                  <a:cubicBezTo>
                    <a:pt x="14954" y="25"/>
                    <a:pt x="17546" y="-567"/>
                    <a:pt x="18842" y="469"/>
                  </a:cubicBezTo>
                  <a:cubicBezTo>
                    <a:pt x="20138" y="1504"/>
                    <a:pt x="20138" y="4167"/>
                    <a:pt x="20354" y="7126"/>
                  </a:cubicBezTo>
                  <a:cubicBezTo>
                    <a:pt x="20570" y="10085"/>
                    <a:pt x="21002" y="13340"/>
                    <a:pt x="21434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4332101" y="5429250"/>
              <a:ext cx="1" cy="165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986151" y="5835650"/>
              <a:ext cx="247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113151" y="573405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86"/>
                    <a:pt x="7200" y="8173"/>
                    <a:pt x="3600" y="11773"/>
                  </a:cubicBezTo>
                  <a:cubicBezTo>
                    <a:pt x="0" y="15373"/>
                    <a:pt x="0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526542" y="5560156"/>
              <a:ext cx="150205" cy="58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97" fill="norm" stroke="1" extrusionOk="0">
                  <a:moveTo>
                    <a:pt x="2609" y="11045"/>
                  </a:moveTo>
                  <a:cubicBezTo>
                    <a:pt x="2909" y="13220"/>
                    <a:pt x="3209" y="15396"/>
                    <a:pt x="3059" y="16911"/>
                  </a:cubicBezTo>
                  <a:cubicBezTo>
                    <a:pt x="2909" y="18426"/>
                    <a:pt x="2309" y="19281"/>
                    <a:pt x="1709" y="20058"/>
                  </a:cubicBezTo>
                  <a:cubicBezTo>
                    <a:pt x="1109" y="20835"/>
                    <a:pt x="509" y="21534"/>
                    <a:pt x="209" y="21495"/>
                  </a:cubicBezTo>
                  <a:cubicBezTo>
                    <a:pt x="-91" y="21456"/>
                    <a:pt x="-91" y="20679"/>
                    <a:pt x="359" y="18970"/>
                  </a:cubicBezTo>
                  <a:cubicBezTo>
                    <a:pt x="809" y="17261"/>
                    <a:pt x="1709" y="14619"/>
                    <a:pt x="2459" y="12366"/>
                  </a:cubicBezTo>
                  <a:cubicBezTo>
                    <a:pt x="3209" y="10112"/>
                    <a:pt x="3809" y="8248"/>
                    <a:pt x="4709" y="6577"/>
                  </a:cubicBezTo>
                  <a:cubicBezTo>
                    <a:pt x="5609" y="4907"/>
                    <a:pt x="6809" y="3430"/>
                    <a:pt x="7709" y="2459"/>
                  </a:cubicBezTo>
                  <a:cubicBezTo>
                    <a:pt x="8609" y="1488"/>
                    <a:pt x="9209" y="1022"/>
                    <a:pt x="10559" y="633"/>
                  </a:cubicBezTo>
                  <a:cubicBezTo>
                    <a:pt x="11909" y="245"/>
                    <a:pt x="14009" y="-66"/>
                    <a:pt x="15659" y="12"/>
                  </a:cubicBezTo>
                  <a:cubicBezTo>
                    <a:pt x="17309" y="89"/>
                    <a:pt x="18509" y="556"/>
                    <a:pt x="19109" y="1333"/>
                  </a:cubicBezTo>
                  <a:cubicBezTo>
                    <a:pt x="19709" y="2110"/>
                    <a:pt x="19709" y="3197"/>
                    <a:pt x="19259" y="3935"/>
                  </a:cubicBezTo>
                  <a:cubicBezTo>
                    <a:pt x="18809" y="4674"/>
                    <a:pt x="17909" y="5062"/>
                    <a:pt x="16859" y="5373"/>
                  </a:cubicBezTo>
                  <a:cubicBezTo>
                    <a:pt x="15809" y="5684"/>
                    <a:pt x="14609" y="5917"/>
                    <a:pt x="14309" y="6228"/>
                  </a:cubicBezTo>
                  <a:cubicBezTo>
                    <a:pt x="14009" y="6538"/>
                    <a:pt x="14609" y="6927"/>
                    <a:pt x="15959" y="7432"/>
                  </a:cubicBezTo>
                  <a:cubicBezTo>
                    <a:pt x="17309" y="7937"/>
                    <a:pt x="19409" y="8558"/>
                    <a:pt x="20459" y="9141"/>
                  </a:cubicBezTo>
                  <a:cubicBezTo>
                    <a:pt x="21509" y="9724"/>
                    <a:pt x="21509" y="10268"/>
                    <a:pt x="20759" y="10695"/>
                  </a:cubicBezTo>
                  <a:cubicBezTo>
                    <a:pt x="20009" y="11122"/>
                    <a:pt x="18509" y="11433"/>
                    <a:pt x="17009" y="11628"/>
                  </a:cubicBezTo>
                  <a:cubicBezTo>
                    <a:pt x="15509" y="11822"/>
                    <a:pt x="14009" y="11899"/>
                    <a:pt x="12509" y="11938"/>
                  </a:cubicBezTo>
                  <a:cubicBezTo>
                    <a:pt x="11009" y="11977"/>
                    <a:pt x="9509" y="11977"/>
                    <a:pt x="9059" y="11977"/>
                  </a:cubicBezTo>
                  <a:cubicBezTo>
                    <a:pt x="8609" y="11977"/>
                    <a:pt x="9209" y="11977"/>
                    <a:pt x="9809" y="11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722751" y="5846097"/>
              <a:ext cx="146051" cy="1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5644"/>
                  </a:moveTo>
                  <a:cubicBezTo>
                    <a:pt x="939" y="3916"/>
                    <a:pt x="1878" y="2188"/>
                    <a:pt x="3130" y="1108"/>
                  </a:cubicBezTo>
                  <a:cubicBezTo>
                    <a:pt x="4383" y="28"/>
                    <a:pt x="5948" y="-404"/>
                    <a:pt x="7200" y="460"/>
                  </a:cubicBezTo>
                  <a:cubicBezTo>
                    <a:pt x="8452" y="1324"/>
                    <a:pt x="9391" y="3484"/>
                    <a:pt x="9704" y="5860"/>
                  </a:cubicBezTo>
                  <a:cubicBezTo>
                    <a:pt x="10017" y="8236"/>
                    <a:pt x="9704" y="10828"/>
                    <a:pt x="8452" y="13420"/>
                  </a:cubicBezTo>
                  <a:cubicBezTo>
                    <a:pt x="7200" y="16012"/>
                    <a:pt x="5009" y="18604"/>
                    <a:pt x="4696" y="19900"/>
                  </a:cubicBezTo>
                  <a:cubicBezTo>
                    <a:pt x="4383" y="21196"/>
                    <a:pt x="5948" y="21196"/>
                    <a:pt x="9078" y="20116"/>
                  </a:cubicBezTo>
                  <a:cubicBezTo>
                    <a:pt x="12209" y="19036"/>
                    <a:pt x="16904" y="16876"/>
                    <a:pt x="21600" y="14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5634492" y="5373259"/>
              <a:ext cx="107310" cy="13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21" fill="norm" stroke="1" extrusionOk="0">
                  <a:moveTo>
                    <a:pt x="4954" y="7676"/>
                  </a:moveTo>
                  <a:cubicBezTo>
                    <a:pt x="4107" y="9312"/>
                    <a:pt x="3260" y="10948"/>
                    <a:pt x="2413" y="13076"/>
                  </a:cubicBezTo>
                  <a:cubicBezTo>
                    <a:pt x="1566" y="15203"/>
                    <a:pt x="719" y="17821"/>
                    <a:pt x="296" y="17985"/>
                  </a:cubicBezTo>
                  <a:cubicBezTo>
                    <a:pt x="-128" y="18148"/>
                    <a:pt x="-128" y="15857"/>
                    <a:pt x="507" y="12912"/>
                  </a:cubicBezTo>
                  <a:cubicBezTo>
                    <a:pt x="1143" y="9966"/>
                    <a:pt x="2413" y="6366"/>
                    <a:pt x="3896" y="4076"/>
                  </a:cubicBezTo>
                  <a:cubicBezTo>
                    <a:pt x="5378" y="1785"/>
                    <a:pt x="7072" y="803"/>
                    <a:pt x="8978" y="312"/>
                  </a:cubicBezTo>
                  <a:cubicBezTo>
                    <a:pt x="10884" y="-179"/>
                    <a:pt x="13001" y="-179"/>
                    <a:pt x="14272" y="966"/>
                  </a:cubicBezTo>
                  <a:cubicBezTo>
                    <a:pt x="15543" y="2112"/>
                    <a:pt x="15966" y="4403"/>
                    <a:pt x="17025" y="8003"/>
                  </a:cubicBezTo>
                  <a:cubicBezTo>
                    <a:pt x="18084" y="11603"/>
                    <a:pt x="19778" y="16512"/>
                    <a:pt x="21472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077788" y="5668433"/>
              <a:ext cx="165664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93" y="1785"/>
                  </a:moveTo>
                  <a:cubicBezTo>
                    <a:pt x="346" y="893"/>
                    <a:pt x="-201" y="0"/>
                    <a:pt x="72" y="0"/>
                  </a:cubicBezTo>
                  <a:cubicBezTo>
                    <a:pt x="346" y="0"/>
                    <a:pt x="1440" y="893"/>
                    <a:pt x="4584" y="3570"/>
                  </a:cubicBezTo>
                  <a:cubicBezTo>
                    <a:pt x="7728" y="6248"/>
                    <a:pt x="12923" y="10711"/>
                    <a:pt x="16067" y="14013"/>
                  </a:cubicBezTo>
                  <a:cubicBezTo>
                    <a:pt x="19212" y="17316"/>
                    <a:pt x="20305" y="19458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141851" y="5664200"/>
              <a:ext cx="1143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064"/>
                    <a:pt x="12800" y="6128"/>
                    <a:pt x="9200" y="9728"/>
                  </a:cubicBezTo>
                  <a:cubicBezTo>
                    <a:pt x="5600" y="13328"/>
                    <a:pt x="2800" y="174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6234984" y="5783647"/>
              <a:ext cx="117643" cy="1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97" fill="norm" stroke="1" extrusionOk="0">
                  <a:moveTo>
                    <a:pt x="6063" y="9392"/>
                  </a:moveTo>
                  <a:cubicBezTo>
                    <a:pt x="5684" y="10816"/>
                    <a:pt x="5305" y="12240"/>
                    <a:pt x="4168" y="13664"/>
                  </a:cubicBezTo>
                  <a:cubicBezTo>
                    <a:pt x="3032" y="15088"/>
                    <a:pt x="1137" y="16512"/>
                    <a:pt x="379" y="16394"/>
                  </a:cubicBezTo>
                  <a:cubicBezTo>
                    <a:pt x="-379" y="16275"/>
                    <a:pt x="0" y="14613"/>
                    <a:pt x="1516" y="11884"/>
                  </a:cubicBezTo>
                  <a:cubicBezTo>
                    <a:pt x="3032" y="9154"/>
                    <a:pt x="5684" y="5356"/>
                    <a:pt x="7768" y="3101"/>
                  </a:cubicBezTo>
                  <a:cubicBezTo>
                    <a:pt x="9853" y="846"/>
                    <a:pt x="11368" y="134"/>
                    <a:pt x="13074" y="16"/>
                  </a:cubicBezTo>
                  <a:cubicBezTo>
                    <a:pt x="14779" y="-103"/>
                    <a:pt x="16674" y="372"/>
                    <a:pt x="18189" y="3457"/>
                  </a:cubicBezTo>
                  <a:cubicBezTo>
                    <a:pt x="19705" y="6543"/>
                    <a:pt x="20842" y="12240"/>
                    <a:pt x="21032" y="15682"/>
                  </a:cubicBezTo>
                  <a:cubicBezTo>
                    <a:pt x="21221" y="19123"/>
                    <a:pt x="20463" y="20310"/>
                    <a:pt x="20084" y="20904"/>
                  </a:cubicBezTo>
                  <a:cubicBezTo>
                    <a:pt x="19705" y="21497"/>
                    <a:pt x="19705" y="21497"/>
                    <a:pt x="1970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268851" y="5450001"/>
              <a:ext cx="177801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224"/>
                  </a:moveTo>
                  <a:cubicBezTo>
                    <a:pt x="771" y="2072"/>
                    <a:pt x="1543" y="920"/>
                    <a:pt x="2700" y="344"/>
                  </a:cubicBezTo>
                  <a:cubicBezTo>
                    <a:pt x="3857" y="-232"/>
                    <a:pt x="5400" y="-232"/>
                    <a:pt x="6300" y="1496"/>
                  </a:cubicBezTo>
                  <a:cubicBezTo>
                    <a:pt x="7200" y="3224"/>
                    <a:pt x="7457" y="6680"/>
                    <a:pt x="7071" y="8984"/>
                  </a:cubicBezTo>
                  <a:cubicBezTo>
                    <a:pt x="6686" y="11288"/>
                    <a:pt x="5657" y="12440"/>
                    <a:pt x="4500" y="13448"/>
                  </a:cubicBezTo>
                  <a:cubicBezTo>
                    <a:pt x="3343" y="14456"/>
                    <a:pt x="2057" y="15320"/>
                    <a:pt x="1929" y="16328"/>
                  </a:cubicBezTo>
                  <a:cubicBezTo>
                    <a:pt x="1800" y="17336"/>
                    <a:pt x="2829" y="18488"/>
                    <a:pt x="6300" y="19352"/>
                  </a:cubicBezTo>
                  <a:cubicBezTo>
                    <a:pt x="9771" y="20216"/>
                    <a:pt x="15686" y="20792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643501" y="57657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21600"/>
                    <a:pt x="11782" y="21600"/>
                    <a:pt x="15382" y="18000"/>
                  </a:cubicBezTo>
                  <a:cubicBezTo>
                    <a:pt x="18982" y="14400"/>
                    <a:pt x="202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720406" y="5657850"/>
              <a:ext cx="3739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2954"/>
                    <a:pt x="4168" y="5908"/>
                    <a:pt x="1326" y="9508"/>
                  </a:cubicBezTo>
                  <a:cubicBezTo>
                    <a:pt x="-1516" y="13108"/>
                    <a:pt x="758" y="17354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361051" y="57912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811901" y="5765799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307201" y="57594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681851" y="56642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0"/>
                    <a:pt x="10909" y="0"/>
                    <a:pt x="14509" y="3600"/>
                  </a:cubicBezTo>
                  <a:cubicBezTo>
                    <a:pt x="18109" y="7200"/>
                    <a:pt x="1985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759503" y="5556249"/>
              <a:ext cx="4934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800"/>
                    <a:pt x="6582" y="9600"/>
                    <a:pt x="2982" y="12600"/>
                  </a:cubicBezTo>
                  <a:cubicBezTo>
                    <a:pt x="-618" y="15600"/>
                    <a:pt x="-618" y="16800"/>
                    <a:pt x="1182" y="18000"/>
                  </a:cubicBezTo>
                  <a:cubicBezTo>
                    <a:pt x="2982" y="19200"/>
                    <a:pt x="6582" y="2040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168066" y="5328658"/>
              <a:ext cx="204992" cy="64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66" fill="norm" stroke="1" extrusionOk="0">
                  <a:moveTo>
                    <a:pt x="7558" y="11050"/>
                  </a:moveTo>
                  <a:cubicBezTo>
                    <a:pt x="6015" y="12258"/>
                    <a:pt x="4473" y="13466"/>
                    <a:pt x="3260" y="15100"/>
                  </a:cubicBezTo>
                  <a:cubicBezTo>
                    <a:pt x="2048" y="16734"/>
                    <a:pt x="1166" y="18795"/>
                    <a:pt x="726" y="20003"/>
                  </a:cubicBezTo>
                  <a:cubicBezTo>
                    <a:pt x="285" y="21211"/>
                    <a:pt x="285" y="21566"/>
                    <a:pt x="175" y="21566"/>
                  </a:cubicBezTo>
                  <a:cubicBezTo>
                    <a:pt x="64" y="21566"/>
                    <a:pt x="-156" y="21211"/>
                    <a:pt x="175" y="19932"/>
                  </a:cubicBezTo>
                  <a:cubicBezTo>
                    <a:pt x="505" y="18653"/>
                    <a:pt x="1387" y="16450"/>
                    <a:pt x="2379" y="14319"/>
                  </a:cubicBezTo>
                  <a:cubicBezTo>
                    <a:pt x="3371" y="12187"/>
                    <a:pt x="4473" y="10127"/>
                    <a:pt x="6126" y="7924"/>
                  </a:cubicBezTo>
                  <a:cubicBezTo>
                    <a:pt x="7779" y="5721"/>
                    <a:pt x="9983" y="3377"/>
                    <a:pt x="11746" y="2027"/>
                  </a:cubicBezTo>
                  <a:cubicBezTo>
                    <a:pt x="13509" y="677"/>
                    <a:pt x="14832" y="321"/>
                    <a:pt x="16044" y="144"/>
                  </a:cubicBezTo>
                  <a:cubicBezTo>
                    <a:pt x="17256" y="-34"/>
                    <a:pt x="18358" y="-34"/>
                    <a:pt x="19350" y="73"/>
                  </a:cubicBezTo>
                  <a:cubicBezTo>
                    <a:pt x="20342" y="179"/>
                    <a:pt x="21224" y="392"/>
                    <a:pt x="21334" y="1032"/>
                  </a:cubicBezTo>
                  <a:cubicBezTo>
                    <a:pt x="21444" y="1671"/>
                    <a:pt x="20783" y="2737"/>
                    <a:pt x="19681" y="3590"/>
                  </a:cubicBezTo>
                  <a:cubicBezTo>
                    <a:pt x="18579" y="4442"/>
                    <a:pt x="17036" y="5082"/>
                    <a:pt x="15713" y="5508"/>
                  </a:cubicBezTo>
                  <a:cubicBezTo>
                    <a:pt x="14391" y="5934"/>
                    <a:pt x="13289" y="6148"/>
                    <a:pt x="13399" y="6396"/>
                  </a:cubicBezTo>
                  <a:cubicBezTo>
                    <a:pt x="13509" y="6645"/>
                    <a:pt x="14832" y="6929"/>
                    <a:pt x="16154" y="7498"/>
                  </a:cubicBezTo>
                  <a:cubicBezTo>
                    <a:pt x="17477" y="8066"/>
                    <a:pt x="18799" y="8919"/>
                    <a:pt x="19240" y="9736"/>
                  </a:cubicBezTo>
                  <a:cubicBezTo>
                    <a:pt x="19681" y="10553"/>
                    <a:pt x="19240" y="11334"/>
                    <a:pt x="18468" y="11832"/>
                  </a:cubicBezTo>
                  <a:cubicBezTo>
                    <a:pt x="17697" y="12329"/>
                    <a:pt x="16595" y="12542"/>
                    <a:pt x="15273" y="12684"/>
                  </a:cubicBezTo>
                  <a:cubicBezTo>
                    <a:pt x="13950" y="12827"/>
                    <a:pt x="12407" y="12898"/>
                    <a:pt x="11966" y="12613"/>
                  </a:cubicBezTo>
                  <a:cubicBezTo>
                    <a:pt x="11526" y="12329"/>
                    <a:pt x="12187" y="11690"/>
                    <a:pt x="12848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443851" y="563245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451918" y="5664200"/>
              <a:ext cx="80834" cy="11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58" fill="norm" stroke="1" extrusionOk="0">
                  <a:moveTo>
                    <a:pt x="19489" y="0"/>
                  </a:moveTo>
                  <a:cubicBezTo>
                    <a:pt x="13951" y="1157"/>
                    <a:pt x="8413" y="2314"/>
                    <a:pt x="4813" y="4050"/>
                  </a:cubicBezTo>
                  <a:cubicBezTo>
                    <a:pt x="1213" y="5786"/>
                    <a:pt x="-449" y="8100"/>
                    <a:pt x="105" y="11186"/>
                  </a:cubicBezTo>
                  <a:cubicBezTo>
                    <a:pt x="659" y="14271"/>
                    <a:pt x="3428" y="18129"/>
                    <a:pt x="7305" y="19864"/>
                  </a:cubicBezTo>
                  <a:cubicBezTo>
                    <a:pt x="11182" y="21600"/>
                    <a:pt x="16166" y="21214"/>
                    <a:pt x="2115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329000" y="5155934"/>
              <a:ext cx="133902" cy="14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60" fill="norm" stroke="1" extrusionOk="0">
                  <a:moveTo>
                    <a:pt x="5150" y="8491"/>
                  </a:moveTo>
                  <a:cubicBezTo>
                    <a:pt x="3800" y="11309"/>
                    <a:pt x="2450" y="14126"/>
                    <a:pt x="1437" y="16474"/>
                  </a:cubicBezTo>
                  <a:cubicBezTo>
                    <a:pt x="425" y="18822"/>
                    <a:pt x="-250" y="20700"/>
                    <a:pt x="87" y="21013"/>
                  </a:cubicBezTo>
                  <a:cubicBezTo>
                    <a:pt x="425" y="21326"/>
                    <a:pt x="1775" y="20074"/>
                    <a:pt x="3969" y="17100"/>
                  </a:cubicBezTo>
                  <a:cubicBezTo>
                    <a:pt x="6163" y="14126"/>
                    <a:pt x="9200" y="9430"/>
                    <a:pt x="11731" y="5987"/>
                  </a:cubicBezTo>
                  <a:cubicBezTo>
                    <a:pt x="14263" y="2543"/>
                    <a:pt x="16288" y="352"/>
                    <a:pt x="17300" y="39"/>
                  </a:cubicBezTo>
                  <a:cubicBezTo>
                    <a:pt x="18313" y="-274"/>
                    <a:pt x="18313" y="1291"/>
                    <a:pt x="18819" y="4422"/>
                  </a:cubicBezTo>
                  <a:cubicBezTo>
                    <a:pt x="19325" y="7552"/>
                    <a:pt x="20338" y="12248"/>
                    <a:pt x="21350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799814" y="5429250"/>
              <a:ext cx="113938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131" y="4556"/>
                  </a:moveTo>
                  <a:cubicBezTo>
                    <a:pt x="731" y="3712"/>
                    <a:pt x="331" y="2869"/>
                    <a:pt x="131" y="1941"/>
                  </a:cubicBezTo>
                  <a:cubicBezTo>
                    <a:pt x="-69" y="1012"/>
                    <a:pt x="-69" y="0"/>
                    <a:pt x="331" y="0"/>
                  </a:cubicBezTo>
                  <a:cubicBezTo>
                    <a:pt x="731" y="0"/>
                    <a:pt x="1531" y="1012"/>
                    <a:pt x="3331" y="3797"/>
                  </a:cubicBezTo>
                  <a:cubicBezTo>
                    <a:pt x="5131" y="6581"/>
                    <a:pt x="7931" y="11137"/>
                    <a:pt x="9731" y="14175"/>
                  </a:cubicBezTo>
                  <a:cubicBezTo>
                    <a:pt x="11531" y="17212"/>
                    <a:pt x="12331" y="18731"/>
                    <a:pt x="13531" y="19828"/>
                  </a:cubicBezTo>
                  <a:cubicBezTo>
                    <a:pt x="14731" y="20925"/>
                    <a:pt x="16331" y="21600"/>
                    <a:pt x="17731" y="21600"/>
                  </a:cubicBezTo>
                  <a:cubicBezTo>
                    <a:pt x="19131" y="21600"/>
                    <a:pt x="20331" y="20925"/>
                    <a:pt x="2153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753314" y="5429250"/>
              <a:ext cx="249338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3" fill="norm" stroke="1" extrusionOk="0">
                  <a:moveTo>
                    <a:pt x="21382" y="0"/>
                  </a:moveTo>
                  <a:cubicBezTo>
                    <a:pt x="19567" y="508"/>
                    <a:pt x="17752" y="1016"/>
                    <a:pt x="15120" y="2986"/>
                  </a:cubicBezTo>
                  <a:cubicBezTo>
                    <a:pt x="12488" y="4955"/>
                    <a:pt x="9039" y="8386"/>
                    <a:pt x="6407" y="11435"/>
                  </a:cubicBezTo>
                  <a:cubicBezTo>
                    <a:pt x="3775" y="14485"/>
                    <a:pt x="1960" y="17153"/>
                    <a:pt x="962" y="18868"/>
                  </a:cubicBezTo>
                  <a:cubicBezTo>
                    <a:pt x="-36" y="20584"/>
                    <a:pt x="-218" y="21346"/>
                    <a:pt x="236" y="21473"/>
                  </a:cubicBezTo>
                  <a:cubicBezTo>
                    <a:pt x="690" y="21600"/>
                    <a:pt x="1779" y="21092"/>
                    <a:pt x="2868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9913751" y="5670554"/>
              <a:ext cx="55034" cy="12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4985" y="2124"/>
                  </a:moveTo>
                  <a:cubicBezTo>
                    <a:pt x="3323" y="3894"/>
                    <a:pt x="1662" y="5665"/>
                    <a:pt x="831" y="7435"/>
                  </a:cubicBezTo>
                  <a:cubicBezTo>
                    <a:pt x="0" y="9206"/>
                    <a:pt x="0" y="10976"/>
                    <a:pt x="0" y="10976"/>
                  </a:cubicBezTo>
                  <a:cubicBezTo>
                    <a:pt x="0" y="10976"/>
                    <a:pt x="0" y="9206"/>
                    <a:pt x="1246" y="7258"/>
                  </a:cubicBezTo>
                  <a:cubicBezTo>
                    <a:pt x="2492" y="5311"/>
                    <a:pt x="4985" y="3186"/>
                    <a:pt x="8308" y="1770"/>
                  </a:cubicBezTo>
                  <a:cubicBezTo>
                    <a:pt x="11631" y="353"/>
                    <a:pt x="15785" y="-355"/>
                    <a:pt x="18277" y="176"/>
                  </a:cubicBezTo>
                  <a:cubicBezTo>
                    <a:pt x="20769" y="707"/>
                    <a:pt x="21600" y="2478"/>
                    <a:pt x="21600" y="6196"/>
                  </a:cubicBezTo>
                  <a:cubicBezTo>
                    <a:pt x="21600" y="9914"/>
                    <a:pt x="20769" y="15579"/>
                    <a:pt x="19938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072501" y="5257800"/>
              <a:ext cx="1392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114"/>
                    <a:pt x="21600" y="8229"/>
                    <a:pt x="20057" y="11829"/>
                  </a:cubicBezTo>
                  <a:cubicBezTo>
                    <a:pt x="18514" y="15429"/>
                    <a:pt x="9257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074838" y="5280522"/>
              <a:ext cx="92914" cy="9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39" fill="norm" stroke="1" extrusionOk="0">
                  <a:moveTo>
                    <a:pt x="15310" y="621"/>
                  </a:moveTo>
                  <a:cubicBezTo>
                    <a:pt x="12910" y="130"/>
                    <a:pt x="10510" y="-361"/>
                    <a:pt x="8350" y="375"/>
                  </a:cubicBezTo>
                  <a:cubicBezTo>
                    <a:pt x="6190" y="1112"/>
                    <a:pt x="4270" y="3075"/>
                    <a:pt x="2590" y="5284"/>
                  </a:cubicBezTo>
                  <a:cubicBezTo>
                    <a:pt x="910" y="7494"/>
                    <a:pt x="-530" y="9948"/>
                    <a:pt x="190" y="11421"/>
                  </a:cubicBezTo>
                  <a:cubicBezTo>
                    <a:pt x="910" y="12894"/>
                    <a:pt x="3790" y="13384"/>
                    <a:pt x="7630" y="14857"/>
                  </a:cubicBezTo>
                  <a:cubicBezTo>
                    <a:pt x="11470" y="16330"/>
                    <a:pt x="16270" y="18784"/>
                    <a:pt x="2107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0" y="1420197"/>
              <a:ext cx="801502" cy="506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91" fill="norm" stroke="1" extrusionOk="0">
                  <a:moveTo>
                    <a:pt x="11122" y="442"/>
                  </a:moveTo>
                  <a:cubicBezTo>
                    <a:pt x="11236" y="343"/>
                    <a:pt x="11349" y="243"/>
                    <a:pt x="11435" y="171"/>
                  </a:cubicBezTo>
                  <a:cubicBezTo>
                    <a:pt x="11520" y="99"/>
                    <a:pt x="11577" y="54"/>
                    <a:pt x="11435" y="27"/>
                  </a:cubicBezTo>
                  <a:cubicBezTo>
                    <a:pt x="11292" y="0"/>
                    <a:pt x="10951" y="-9"/>
                    <a:pt x="9871" y="9"/>
                  </a:cubicBezTo>
                  <a:cubicBezTo>
                    <a:pt x="8791" y="27"/>
                    <a:pt x="6972" y="72"/>
                    <a:pt x="5495" y="140"/>
                  </a:cubicBezTo>
                  <a:cubicBezTo>
                    <a:pt x="4017" y="207"/>
                    <a:pt x="2880" y="298"/>
                    <a:pt x="2027" y="370"/>
                  </a:cubicBezTo>
                  <a:cubicBezTo>
                    <a:pt x="1175" y="442"/>
                    <a:pt x="606" y="496"/>
                    <a:pt x="293" y="545"/>
                  </a:cubicBezTo>
                  <a:cubicBezTo>
                    <a:pt x="-19" y="595"/>
                    <a:pt x="-76" y="640"/>
                    <a:pt x="95" y="703"/>
                  </a:cubicBezTo>
                  <a:cubicBezTo>
                    <a:pt x="265" y="766"/>
                    <a:pt x="663" y="847"/>
                    <a:pt x="1061" y="1005"/>
                  </a:cubicBezTo>
                  <a:cubicBezTo>
                    <a:pt x="1459" y="1163"/>
                    <a:pt x="1857" y="1397"/>
                    <a:pt x="2198" y="1672"/>
                  </a:cubicBezTo>
                  <a:cubicBezTo>
                    <a:pt x="2539" y="1947"/>
                    <a:pt x="2823" y="2263"/>
                    <a:pt x="2908" y="2601"/>
                  </a:cubicBezTo>
                  <a:cubicBezTo>
                    <a:pt x="2993" y="2939"/>
                    <a:pt x="2880" y="3300"/>
                    <a:pt x="2795" y="3638"/>
                  </a:cubicBezTo>
                  <a:cubicBezTo>
                    <a:pt x="2709" y="3976"/>
                    <a:pt x="2652" y="4291"/>
                    <a:pt x="2738" y="4607"/>
                  </a:cubicBezTo>
                  <a:cubicBezTo>
                    <a:pt x="2823" y="4922"/>
                    <a:pt x="3050" y="5238"/>
                    <a:pt x="3249" y="5549"/>
                  </a:cubicBezTo>
                  <a:cubicBezTo>
                    <a:pt x="3448" y="5860"/>
                    <a:pt x="3619" y="6166"/>
                    <a:pt x="3789" y="6477"/>
                  </a:cubicBezTo>
                  <a:cubicBezTo>
                    <a:pt x="3960" y="6788"/>
                    <a:pt x="4130" y="7104"/>
                    <a:pt x="4358" y="7428"/>
                  </a:cubicBezTo>
                  <a:cubicBezTo>
                    <a:pt x="4585" y="7753"/>
                    <a:pt x="4869" y="8086"/>
                    <a:pt x="5153" y="8420"/>
                  </a:cubicBezTo>
                  <a:cubicBezTo>
                    <a:pt x="5438" y="8754"/>
                    <a:pt x="5722" y="9087"/>
                    <a:pt x="5978" y="9421"/>
                  </a:cubicBezTo>
                  <a:cubicBezTo>
                    <a:pt x="6233" y="9754"/>
                    <a:pt x="6461" y="10088"/>
                    <a:pt x="6631" y="10412"/>
                  </a:cubicBezTo>
                  <a:cubicBezTo>
                    <a:pt x="6802" y="10737"/>
                    <a:pt x="6916" y="11052"/>
                    <a:pt x="7086" y="11359"/>
                  </a:cubicBezTo>
                  <a:cubicBezTo>
                    <a:pt x="7257" y="11665"/>
                    <a:pt x="7484" y="11963"/>
                    <a:pt x="7825" y="12260"/>
                  </a:cubicBezTo>
                  <a:cubicBezTo>
                    <a:pt x="8166" y="12558"/>
                    <a:pt x="8621" y="12855"/>
                    <a:pt x="9047" y="13184"/>
                  </a:cubicBezTo>
                  <a:cubicBezTo>
                    <a:pt x="9473" y="13514"/>
                    <a:pt x="9871" y="13874"/>
                    <a:pt x="10156" y="14217"/>
                  </a:cubicBezTo>
                  <a:cubicBezTo>
                    <a:pt x="10440" y="14559"/>
                    <a:pt x="10610" y="14884"/>
                    <a:pt x="10696" y="15199"/>
                  </a:cubicBezTo>
                  <a:cubicBezTo>
                    <a:pt x="10781" y="15515"/>
                    <a:pt x="10781" y="15821"/>
                    <a:pt x="10696" y="16105"/>
                  </a:cubicBezTo>
                  <a:cubicBezTo>
                    <a:pt x="10610" y="16389"/>
                    <a:pt x="10440" y="16651"/>
                    <a:pt x="10298" y="16944"/>
                  </a:cubicBezTo>
                  <a:cubicBezTo>
                    <a:pt x="10156" y="17237"/>
                    <a:pt x="10042" y="17561"/>
                    <a:pt x="9928" y="17868"/>
                  </a:cubicBezTo>
                  <a:cubicBezTo>
                    <a:pt x="9815" y="18174"/>
                    <a:pt x="9701" y="18463"/>
                    <a:pt x="9616" y="18769"/>
                  </a:cubicBezTo>
                  <a:cubicBezTo>
                    <a:pt x="9530" y="19076"/>
                    <a:pt x="9473" y="19400"/>
                    <a:pt x="9616" y="19684"/>
                  </a:cubicBezTo>
                  <a:cubicBezTo>
                    <a:pt x="9758" y="19968"/>
                    <a:pt x="10099" y="20212"/>
                    <a:pt x="10553" y="20428"/>
                  </a:cubicBezTo>
                  <a:cubicBezTo>
                    <a:pt x="11008" y="20644"/>
                    <a:pt x="11577" y="20834"/>
                    <a:pt x="12060" y="20973"/>
                  </a:cubicBezTo>
                  <a:cubicBezTo>
                    <a:pt x="12543" y="21113"/>
                    <a:pt x="12941" y="21203"/>
                    <a:pt x="13680" y="21262"/>
                  </a:cubicBezTo>
                  <a:cubicBezTo>
                    <a:pt x="14419" y="21321"/>
                    <a:pt x="15499" y="21348"/>
                    <a:pt x="16664" y="21361"/>
                  </a:cubicBezTo>
                  <a:cubicBezTo>
                    <a:pt x="17829" y="21375"/>
                    <a:pt x="19080" y="21375"/>
                    <a:pt x="19904" y="21411"/>
                  </a:cubicBezTo>
                  <a:cubicBezTo>
                    <a:pt x="20728" y="21447"/>
                    <a:pt x="21126" y="21519"/>
                    <a:pt x="21524" y="215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36401" y="1379109"/>
              <a:ext cx="714714" cy="516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95" fill="norm" stroke="1" extrusionOk="0">
                  <a:moveTo>
                    <a:pt x="0" y="75"/>
                  </a:moveTo>
                  <a:cubicBezTo>
                    <a:pt x="1019" y="48"/>
                    <a:pt x="2039" y="22"/>
                    <a:pt x="2740" y="8"/>
                  </a:cubicBezTo>
                  <a:cubicBezTo>
                    <a:pt x="3441" y="-5"/>
                    <a:pt x="3823" y="-5"/>
                    <a:pt x="4205" y="26"/>
                  </a:cubicBezTo>
                  <a:cubicBezTo>
                    <a:pt x="4588" y="57"/>
                    <a:pt x="4970" y="119"/>
                    <a:pt x="5193" y="243"/>
                  </a:cubicBezTo>
                  <a:cubicBezTo>
                    <a:pt x="5416" y="366"/>
                    <a:pt x="5480" y="552"/>
                    <a:pt x="5480" y="751"/>
                  </a:cubicBezTo>
                  <a:cubicBezTo>
                    <a:pt x="5480" y="950"/>
                    <a:pt x="5416" y="1163"/>
                    <a:pt x="5607" y="1379"/>
                  </a:cubicBezTo>
                  <a:cubicBezTo>
                    <a:pt x="5798" y="1596"/>
                    <a:pt x="6244" y="1817"/>
                    <a:pt x="6563" y="2069"/>
                  </a:cubicBezTo>
                  <a:cubicBezTo>
                    <a:pt x="6881" y="2321"/>
                    <a:pt x="7073" y="2604"/>
                    <a:pt x="7264" y="2870"/>
                  </a:cubicBezTo>
                  <a:cubicBezTo>
                    <a:pt x="7455" y="3135"/>
                    <a:pt x="7646" y="3383"/>
                    <a:pt x="7805" y="3652"/>
                  </a:cubicBezTo>
                  <a:cubicBezTo>
                    <a:pt x="7965" y="3922"/>
                    <a:pt x="8092" y="4214"/>
                    <a:pt x="8315" y="4493"/>
                  </a:cubicBezTo>
                  <a:cubicBezTo>
                    <a:pt x="8538" y="4771"/>
                    <a:pt x="8857" y="5037"/>
                    <a:pt x="9303" y="5307"/>
                  </a:cubicBezTo>
                  <a:cubicBezTo>
                    <a:pt x="9749" y="5576"/>
                    <a:pt x="10322" y="5851"/>
                    <a:pt x="11023" y="6116"/>
                  </a:cubicBezTo>
                  <a:cubicBezTo>
                    <a:pt x="11724" y="6381"/>
                    <a:pt x="12552" y="6638"/>
                    <a:pt x="13189" y="6881"/>
                  </a:cubicBezTo>
                  <a:cubicBezTo>
                    <a:pt x="13827" y="7124"/>
                    <a:pt x="14273" y="7354"/>
                    <a:pt x="14782" y="7602"/>
                  </a:cubicBezTo>
                  <a:cubicBezTo>
                    <a:pt x="15292" y="7850"/>
                    <a:pt x="15865" y="8115"/>
                    <a:pt x="16280" y="8367"/>
                  </a:cubicBezTo>
                  <a:cubicBezTo>
                    <a:pt x="16694" y="8619"/>
                    <a:pt x="16949" y="8858"/>
                    <a:pt x="17140" y="9092"/>
                  </a:cubicBezTo>
                  <a:cubicBezTo>
                    <a:pt x="17331" y="9327"/>
                    <a:pt x="17458" y="9557"/>
                    <a:pt x="17554" y="9849"/>
                  </a:cubicBezTo>
                  <a:cubicBezTo>
                    <a:pt x="17650" y="10140"/>
                    <a:pt x="17713" y="10494"/>
                    <a:pt x="17777" y="10795"/>
                  </a:cubicBezTo>
                  <a:cubicBezTo>
                    <a:pt x="17841" y="11096"/>
                    <a:pt x="17904" y="11343"/>
                    <a:pt x="18127" y="11622"/>
                  </a:cubicBezTo>
                  <a:cubicBezTo>
                    <a:pt x="18350" y="11901"/>
                    <a:pt x="18733" y="12210"/>
                    <a:pt x="19019" y="12489"/>
                  </a:cubicBezTo>
                  <a:cubicBezTo>
                    <a:pt x="19306" y="12767"/>
                    <a:pt x="19497" y="13015"/>
                    <a:pt x="19593" y="13307"/>
                  </a:cubicBezTo>
                  <a:cubicBezTo>
                    <a:pt x="19688" y="13599"/>
                    <a:pt x="19688" y="13935"/>
                    <a:pt x="19657" y="14245"/>
                  </a:cubicBezTo>
                  <a:cubicBezTo>
                    <a:pt x="19625" y="14554"/>
                    <a:pt x="19561" y="14837"/>
                    <a:pt x="19465" y="15116"/>
                  </a:cubicBezTo>
                  <a:cubicBezTo>
                    <a:pt x="19370" y="15395"/>
                    <a:pt x="19242" y="15669"/>
                    <a:pt x="19179" y="15978"/>
                  </a:cubicBezTo>
                  <a:cubicBezTo>
                    <a:pt x="19115" y="16288"/>
                    <a:pt x="19115" y="16633"/>
                    <a:pt x="19147" y="16938"/>
                  </a:cubicBezTo>
                  <a:cubicBezTo>
                    <a:pt x="19179" y="17243"/>
                    <a:pt x="19242" y="17509"/>
                    <a:pt x="19338" y="17809"/>
                  </a:cubicBezTo>
                  <a:cubicBezTo>
                    <a:pt x="19434" y="18110"/>
                    <a:pt x="19561" y="18446"/>
                    <a:pt x="19720" y="18756"/>
                  </a:cubicBezTo>
                  <a:cubicBezTo>
                    <a:pt x="19880" y="19065"/>
                    <a:pt x="20071" y="19348"/>
                    <a:pt x="20230" y="19587"/>
                  </a:cubicBezTo>
                  <a:cubicBezTo>
                    <a:pt x="20389" y="19826"/>
                    <a:pt x="20517" y="20021"/>
                    <a:pt x="20644" y="20211"/>
                  </a:cubicBezTo>
                  <a:cubicBezTo>
                    <a:pt x="20772" y="20401"/>
                    <a:pt x="20899" y="20587"/>
                    <a:pt x="20995" y="20702"/>
                  </a:cubicBezTo>
                  <a:cubicBezTo>
                    <a:pt x="21090" y="20817"/>
                    <a:pt x="21154" y="20861"/>
                    <a:pt x="21281" y="20918"/>
                  </a:cubicBezTo>
                  <a:cubicBezTo>
                    <a:pt x="21409" y="20976"/>
                    <a:pt x="21600" y="21047"/>
                    <a:pt x="21473" y="21086"/>
                  </a:cubicBezTo>
                  <a:cubicBezTo>
                    <a:pt x="21345" y="21126"/>
                    <a:pt x="20899" y="21135"/>
                    <a:pt x="20103" y="21215"/>
                  </a:cubicBezTo>
                  <a:cubicBezTo>
                    <a:pt x="19306" y="21294"/>
                    <a:pt x="18159" y="21445"/>
                    <a:pt x="17012" y="215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738001" y="7143750"/>
              <a:ext cx="120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1705"/>
                    <a:pt x="4547" y="3411"/>
                    <a:pt x="6442" y="6158"/>
                  </a:cubicBezTo>
                  <a:cubicBezTo>
                    <a:pt x="8337" y="8905"/>
                    <a:pt x="9853" y="12695"/>
                    <a:pt x="12316" y="15442"/>
                  </a:cubicBezTo>
                  <a:cubicBezTo>
                    <a:pt x="14779" y="18189"/>
                    <a:pt x="18189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88801" y="7175500"/>
              <a:ext cx="2032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3120"/>
                    <a:pt x="14850" y="6240"/>
                    <a:pt x="11812" y="9060"/>
                  </a:cubicBezTo>
                  <a:cubicBezTo>
                    <a:pt x="8775" y="11880"/>
                    <a:pt x="6075" y="14400"/>
                    <a:pt x="4162" y="16440"/>
                  </a:cubicBezTo>
                  <a:cubicBezTo>
                    <a:pt x="2250" y="18480"/>
                    <a:pt x="1125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17684" y="6846244"/>
              <a:ext cx="123518" cy="15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033" fill="norm" stroke="1" extrusionOk="0">
                  <a:moveTo>
                    <a:pt x="8184" y="6000"/>
                  </a:moveTo>
                  <a:cubicBezTo>
                    <a:pt x="6354" y="10378"/>
                    <a:pt x="4523" y="14756"/>
                    <a:pt x="3059" y="17529"/>
                  </a:cubicBezTo>
                  <a:cubicBezTo>
                    <a:pt x="1595" y="20302"/>
                    <a:pt x="496" y="21470"/>
                    <a:pt x="130" y="20886"/>
                  </a:cubicBezTo>
                  <a:cubicBezTo>
                    <a:pt x="-236" y="20302"/>
                    <a:pt x="130" y="17967"/>
                    <a:pt x="1778" y="14611"/>
                  </a:cubicBezTo>
                  <a:cubicBezTo>
                    <a:pt x="3425" y="11254"/>
                    <a:pt x="6354" y="6875"/>
                    <a:pt x="8550" y="4102"/>
                  </a:cubicBezTo>
                  <a:cubicBezTo>
                    <a:pt x="10747" y="1329"/>
                    <a:pt x="12211" y="162"/>
                    <a:pt x="13859" y="16"/>
                  </a:cubicBezTo>
                  <a:cubicBezTo>
                    <a:pt x="15506" y="-130"/>
                    <a:pt x="17337" y="746"/>
                    <a:pt x="18435" y="2643"/>
                  </a:cubicBezTo>
                  <a:cubicBezTo>
                    <a:pt x="19533" y="4540"/>
                    <a:pt x="19900" y="7459"/>
                    <a:pt x="20083" y="9648"/>
                  </a:cubicBezTo>
                  <a:cubicBezTo>
                    <a:pt x="20266" y="11838"/>
                    <a:pt x="20266" y="13297"/>
                    <a:pt x="20449" y="14173"/>
                  </a:cubicBezTo>
                  <a:cubicBezTo>
                    <a:pt x="20632" y="15048"/>
                    <a:pt x="20998" y="15340"/>
                    <a:pt x="21364" y="156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30101" y="7093958"/>
              <a:ext cx="249271" cy="55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61" fill="norm" stroke="1" extrusionOk="0">
                  <a:moveTo>
                    <a:pt x="11435" y="697"/>
                  </a:moveTo>
                  <a:cubicBezTo>
                    <a:pt x="13432" y="452"/>
                    <a:pt x="15429" y="206"/>
                    <a:pt x="17153" y="84"/>
                  </a:cubicBezTo>
                  <a:cubicBezTo>
                    <a:pt x="18877" y="-39"/>
                    <a:pt x="20329" y="-39"/>
                    <a:pt x="20965" y="166"/>
                  </a:cubicBezTo>
                  <a:cubicBezTo>
                    <a:pt x="21600" y="370"/>
                    <a:pt x="21418" y="779"/>
                    <a:pt x="20965" y="1802"/>
                  </a:cubicBezTo>
                  <a:cubicBezTo>
                    <a:pt x="20511" y="2825"/>
                    <a:pt x="19785" y="4461"/>
                    <a:pt x="19059" y="6629"/>
                  </a:cubicBezTo>
                  <a:cubicBezTo>
                    <a:pt x="18333" y="8797"/>
                    <a:pt x="17607" y="11497"/>
                    <a:pt x="17062" y="13584"/>
                  </a:cubicBezTo>
                  <a:cubicBezTo>
                    <a:pt x="16518" y="15670"/>
                    <a:pt x="16155" y="17143"/>
                    <a:pt x="15973" y="18084"/>
                  </a:cubicBezTo>
                  <a:cubicBezTo>
                    <a:pt x="15792" y="19025"/>
                    <a:pt x="15792" y="19434"/>
                    <a:pt x="13160" y="19925"/>
                  </a:cubicBezTo>
                  <a:cubicBezTo>
                    <a:pt x="10528" y="20416"/>
                    <a:pt x="5264" y="20988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456293" y="7090515"/>
              <a:ext cx="154709" cy="52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94" fill="norm" stroke="1" extrusionOk="0">
                  <a:moveTo>
                    <a:pt x="21334" y="877"/>
                  </a:moveTo>
                  <a:cubicBezTo>
                    <a:pt x="20458" y="532"/>
                    <a:pt x="19583" y="186"/>
                    <a:pt x="18269" y="57"/>
                  </a:cubicBezTo>
                  <a:cubicBezTo>
                    <a:pt x="16956" y="-73"/>
                    <a:pt x="15204" y="13"/>
                    <a:pt x="12285" y="402"/>
                  </a:cubicBezTo>
                  <a:cubicBezTo>
                    <a:pt x="9366" y="791"/>
                    <a:pt x="5280" y="1482"/>
                    <a:pt x="3237" y="2303"/>
                  </a:cubicBezTo>
                  <a:cubicBezTo>
                    <a:pt x="1193" y="3124"/>
                    <a:pt x="1193" y="4074"/>
                    <a:pt x="1485" y="6018"/>
                  </a:cubicBezTo>
                  <a:cubicBezTo>
                    <a:pt x="1777" y="7962"/>
                    <a:pt x="2361" y="10900"/>
                    <a:pt x="2215" y="13319"/>
                  </a:cubicBezTo>
                  <a:cubicBezTo>
                    <a:pt x="2069" y="15738"/>
                    <a:pt x="1193" y="17639"/>
                    <a:pt x="610" y="18892"/>
                  </a:cubicBezTo>
                  <a:cubicBezTo>
                    <a:pt x="26" y="20145"/>
                    <a:pt x="-266" y="20749"/>
                    <a:pt x="318" y="21095"/>
                  </a:cubicBezTo>
                  <a:cubicBezTo>
                    <a:pt x="902" y="21441"/>
                    <a:pt x="2361" y="21527"/>
                    <a:pt x="5864" y="21484"/>
                  </a:cubicBezTo>
                  <a:cubicBezTo>
                    <a:pt x="9366" y="21441"/>
                    <a:pt x="14912" y="21268"/>
                    <a:pt x="20458" y="210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202056" y="7694482"/>
              <a:ext cx="108009" cy="17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58" fill="norm" stroke="1" extrusionOk="0">
                  <a:moveTo>
                    <a:pt x="1147" y="4115"/>
                  </a:moveTo>
                  <a:cubicBezTo>
                    <a:pt x="1563" y="8279"/>
                    <a:pt x="1978" y="12443"/>
                    <a:pt x="2186" y="15566"/>
                  </a:cubicBezTo>
                  <a:cubicBezTo>
                    <a:pt x="2393" y="18689"/>
                    <a:pt x="2393" y="20771"/>
                    <a:pt x="2186" y="21031"/>
                  </a:cubicBezTo>
                  <a:cubicBezTo>
                    <a:pt x="1978" y="21291"/>
                    <a:pt x="1563" y="19730"/>
                    <a:pt x="1147" y="16607"/>
                  </a:cubicBezTo>
                  <a:cubicBezTo>
                    <a:pt x="732" y="13484"/>
                    <a:pt x="316" y="8799"/>
                    <a:pt x="109" y="5807"/>
                  </a:cubicBezTo>
                  <a:cubicBezTo>
                    <a:pt x="-99" y="2814"/>
                    <a:pt x="-99" y="1513"/>
                    <a:pt x="939" y="732"/>
                  </a:cubicBezTo>
                  <a:cubicBezTo>
                    <a:pt x="1978" y="-49"/>
                    <a:pt x="4055" y="-309"/>
                    <a:pt x="6963" y="472"/>
                  </a:cubicBezTo>
                  <a:cubicBezTo>
                    <a:pt x="9870" y="1252"/>
                    <a:pt x="13609" y="3074"/>
                    <a:pt x="16309" y="5677"/>
                  </a:cubicBezTo>
                  <a:cubicBezTo>
                    <a:pt x="19009" y="8279"/>
                    <a:pt x="20670" y="11662"/>
                    <a:pt x="21086" y="14004"/>
                  </a:cubicBezTo>
                  <a:cubicBezTo>
                    <a:pt x="21501" y="16346"/>
                    <a:pt x="20670" y="17648"/>
                    <a:pt x="19839" y="189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398401" y="771525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3757"/>
                    <a:pt x="11200" y="7513"/>
                    <a:pt x="14800" y="11113"/>
                  </a:cubicBezTo>
                  <a:cubicBezTo>
                    <a:pt x="18400" y="14713"/>
                    <a:pt x="200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437443" y="7713133"/>
              <a:ext cx="87959" cy="16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0" fill="norm" stroke="1" extrusionOk="0">
                  <a:moveTo>
                    <a:pt x="21371" y="2734"/>
                  </a:moveTo>
                  <a:cubicBezTo>
                    <a:pt x="20342" y="1367"/>
                    <a:pt x="19314" y="0"/>
                    <a:pt x="18285" y="0"/>
                  </a:cubicBezTo>
                  <a:cubicBezTo>
                    <a:pt x="17257" y="0"/>
                    <a:pt x="16228" y="1367"/>
                    <a:pt x="13914" y="4648"/>
                  </a:cubicBezTo>
                  <a:cubicBezTo>
                    <a:pt x="11600" y="7929"/>
                    <a:pt x="8000" y="13124"/>
                    <a:pt x="5171" y="16405"/>
                  </a:cubicBezTo>
                  <a:cubicBezTo>
                    <a:pt x="2342" y="19686"/>
                    <a:pt x="285" y="21053"/>
                    <a:pt x="28" y="21327"/>
                  </a:cubicBezTo>
                  <a:cubicBezTo>
                    <a:pt x="-229" y="21600"/>
                    <a:pt x="1314" y="20780"/>
                    <a:pt x="2857" y="19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614301" y="7734300"/>
              <a:ext cx="1569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00"/>
                    <a:pt x="21600" y="10800"/>
                    <a:pt x="18900" y="14400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173101" y="24257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427101" y="2152650"/>
              <a:ext cx="31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86"/>
                    <a:pt x="11520" y="1371"/>
                    <a:pt x="14400" y="3429"/>
                  </a:cubicBezTo>
                  <a:cubicBezTo>
                    <a:pt x="17280" y="5486"/>
                    <a:pt x="17280" y="8914"/>
                    <a:pt x="18000" y="12171"/>
                  </a:cubicBezTo>
                  <a:cubicBezTo>
                    <a:pt x="18720" y="15429"/>
                    <a:pt x="2016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128651" y="38735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363601" y="3657600"/>
              <a:ext cx="31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51"/>
                    <a:pt x="8640" y="8902"/>
                    <a:pt x="12240" y="12502"/>
                  </a:cubicBezTo>
                  <a:cubicBezTo>
                    <a:pt x="15840" y="16102"/>
                    <a:pt x="18720" y="188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356616" y="58737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490601" y="5594350"/>
              <a:ext cx="3598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110"/>
                    <a:pt x="12706" y="4221"/>
                    <a:pt x="16518" y="7510"/>
                  </a:cubicBezTo>
                  <a:cubicBezTo>
                    <a:pt x="20329" y="10800"/>
                    <a:pt x="21600" y="15269"/>
                    <a:pt x="21600" y="17814"/>
                  </a:cubicBezTo>
                  <a:cubicBezTo>
                    <a:pt x="21600" y="20359"/>
                    <a:pt x="20329" y="2097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574084" y="1530350"/>
              <a:ext cx="376768" cy="468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55" y="0"/>
                  </a:moveTo>
                  <a:cubicBezTo>
                    <a:pt x="12984" y="59"/>
                    <a:pt x="12013" y="117"/>
                    <a:pt x="10861" y="273"/>
                  </a:cubicBezTo>
                  <a:cubicBezTo>
                    <a:pt x="9708" y="429"/>
                    <a:pt x="8373" y="683"/>
                    <a:pt x="7220" y="941"/>
                  </a:cubicBezTo>
                  <a:cubicBezTo>
                    <a:pt x="6067" y="1200"/>
                    <a:pt x="5097" y="1463"/>
                    <a:pt x="4429" y="1722"/>
                  </a:cubicBezTo>
                  <a:cubicBezTo>
                    <a:pt x="3762" y="1980"/>
                    <a:pt x="3398" y="2234"/>
                    <a:pt x="2973" y="2512"/>
                  </a:cubicBezTo>
                  <a:cubicBezTo>
                    <a:pt x="2548" y="2790"/>
                    <a:pt x="2063" y="3093"/>
                    <a:pt x="1699" y="3346"/>
                  </a:cubicBezTo>
                  <a:cubicBezTo>
                    <a:pt x="1335" y="3600"/>
                    <a:pt x="1092" y="3805"/>
                    <a:pt x="910" y="4029"/>
                  </a:cubicBezTo>
                  <a:cubicBezTo>
                    <a:pt x="728" y="4254"/>
                    <a:pt x="607" y="4498"/>
                    <a:pt x="546" y="4795"/>
                  </a:cubicBezTo>
                  <a:cubicBezTo>
                    <a:pt x="485" y="5093"/>
                    <a:pt x="485" y="5444"/>
                    <a:pt x="607" y="5722"/>
                  </a:cubicBezTo>
                  <a:cubicBezTo>
                    <a:pt x="728" y="6000"/>
                    <a:pt x="971" y="6205"/>
                    <a:pt x="1092" y="6488"/>
                  </a:cubicBezTo>
                  <a:cubicBezTo>
                    <a:pt x="1213" y="6771"/>
                    <a:pt x="1213" y="7132"/>
                    <a:pt x="1274" y="7415"/>
                  </a:cubicBezTo>
                  <a:cubicBezTo>
                    <a:pt x="1335" y="7698"/>
                    <a:pt x="1456" y="7902"/>
                    <a:pt x="1335" y="8132"/>
                  </a:cubicBezTo>
                  <a:cubicBezTo>
                    <a:pt x="1213" y="8361"/>
                    <a:pt x="849" y="8615"/>
                    <a:pt x="546" y="8844"/>
                  </a:cubicBezTo>
                  <a:cubicBezTo>
                    <a:pt x="243" y="9073"/>
                    <a:pt x="0" y="9278"/>
                    <a:pt x="0" y="9483"/>
                  </a:cubicBezTo>
                  <a:cubicBezTo>
                    <a:pt x="0" y="9688"/>
                    <a:pt x="243" y="9893"/>
                    <a:pt x="607" y="10117"/>
                  </a:cubicBezTo>
                  <a:cubicBezTo>
                    <a:pt x="971" y="10341"/>
                    <a:pt x="1456" y="10585"/>
                    <a:pt x="1760" y="10834"/>
                  </a:cubicBezTo>
                  <a:cubicBezTo>
                    <a:pt x="2063" y="11083"/>
                    <a:pt x="2184" y="11337"/>
                    <a:pt x="2063" y="11590"/>
                  </a:cubicBezTo>
                  <a:cubicBezTo>
                    <a:pt x="1942" y="11844"/>
                    <a:pt x="1578" y="12098"/>
                    <a:pt x="1517" y="12337"/>
                  </a:cubicBezTo>
                  <a:cubicBezTo>
                    <a:pt x="1456" y="12576"/>
                    <a:pt x="1699" y="12800"/>
                    <a:pt x="1760" y="13068"/>
                  </a:cubicBezTo>
                  <a:cubicBezTo>
                    <a:pt x="1820" y="13337"/>
                    <a:pt x="1699" y="13649"/>
                    <a:pt x="1578" y="13937"/>
                  </a:cubicBezTo>
                  <a:cubicBezTo>
                    <a:pt x="1456" y="14224"/>
                    <a:pt x="1335" y="14488"/>
                    <a:pt x="1396" y="14732"/>
                  </a:cubicBezTo>
                  <a:cubicBezTo>
                    <a:pt x="1456" y="14976"/>
                    <a:pt x="1699" y="15200"/>
                    <a:pt x="2002" y="15463"/>
                  </a:cubicBezTo>
                  <a:cubicBezTo>
                    <a:pt x="2306" y="15727"/>
                    <a:pt x="2670" y="16029"/>
                    <a:pt x="2852" y="16322"/>
                  </a:cubicBezTo>
                  <a:cubicBezTo>
                    <a:pt x="3034" y="16615"/>
                    <a:pt x="3034" y="16898"/>
                    <a:pt x="3276" y="17156"/>
                  </a:cubicBezTo>
                  <a:cubicBezTo>
                    <a:pt x="3519" y="17415"/>
                    <a:pt x="4004" y="17649"/>
                    <a:pt x="4490" y="17927"/>
                  </a:cubicBezTo>
                  <a:cubicBezTo>
                    <a:pt x="4975" y="18205"/>
                    <a:pt x="5461" y="18527"/>
                    <a:pt x="6128" y="18849"/>
                  </a:cubicBezTo>
                  <a:cubicBezTo>
                    <a:pt x="6796" y="19171"/>
                    <a:pt x="7645" y="19493"/>
                    <a:pt x="8980" y="19795"/>
                  </a:cubicBezTo>
                  <a:cubicBezTo>
                    <a:pt x="10315" y="20098"/>
                    <a:pt x="12135" y="20380"/>
                    <a:pt x="14319" y="20678"/>
                  </a:cubicBezTo>
                  <a:cubicBezTo>
                    <a:pt x="16503" y="20976"/>
                    <a:pt x="19052" y="21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056357" y="1631950"/>
              <a:ext cx="259901" cy="454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01" y="0"/>
                  </a:moveTo>
                  <a:cubicBezTo>
                    <a:pt x="27" y="232"/>
                    <a:pt x="-147" y="463"/>
                    <a:pt x="201" y="715"/>
                  </a:cubicBezTo>
                  <a:cubicBezTo>
                    <a:pt x="550" y="967"/>
                    <a:pt x="1421" y="1239"/>
                    <a:pt x="2640" y="1526"/>
                  </a:cubicBezTo>
                  <a:cubicBezTo>
                    <a:pt x="3859" y="1813"/>
                    <a:pt x="5427" y="2115"/>
                    <a:pt x="6821" y="2377"/>
                  </a:cubicBezTo>
                  <a:cubicBezTo>
                    <a:pt x="8214" y="2638"/>
                    <a:pt x="9434" y="2860"/>
                    <a:pt x="10566" y="3117"/>
                  </a:cubicBezTo>
                  <a:cubicBezTo>
                    <a:pt x="11698" y="3373"/>
                    <a:pt x="12743" y="3665"/>
                    <a:pt x="13963" y="3973"/>
                  </a:cubicBezTo>
                  <a:cubicBezTo>
                    <a:pt x="15182" y="4280"/>
                    <a:pt x="16576" y="4602"/>
                    <a:pt x="17447" y="4924"/>
                  </a:cubicBezTo>
                  <a:cubicBezTo>
                    <a:pt x="18318" y="5246"/>
                    <a:pt x="18666" y="5569"/>
                    <a:pt x="19014" y="5886"/>
                  </a:cubicBezTo>
                  <a:cubicBezTo>
                    <a:pt x="19363" y="6203"/>
                    <a:pt x="19711" y="6515"/>
                    <a:pt x="19885" y="6868"/>
                  </a:cubicBezTo>
                  <a:cubicBezTo>
                    <a:pt x="20059" y="7220"/>
                    <a:pt x="20059" y="7613"/>
                    <a:pt x="20234" y="7960"/>
                  </a:cubicBezTo>
                  <a:cubicBezTo>
                    <a:pt x="20408" y="8308"/>
                    <a:pt x="20756" y="8610"/>
                    <a:pt x="20930" y="8972"/>
                  </a:cubicBezTo>
                  <a:cubicBezTo>
                    <a:pt x="21105" y="9335"/>
                    <a:pt x="21105" y="9758"/>
                    <a:pt x="21105" y="10191"/>
                  </a:cubicBezTo>
                  <a:cubicBezTo>
                    <a:pt x="21105" y="10624"/>
                    <a:pt x="21105" y="11067"/>
                    <a:pt x="20930" y="11434"/>
                  </a:cubicBezTo>
                  <a:cubicBezTo>
                    <a:pt x="20756" y="11802"/>
                    <a:pt x="20408" y="12094"/>
                    <a:pt x="20234" y="12451"/>
                  </a:cubicBezTo>
                  <a:cubicBezTo>
                    <a:pt x="20059" y="12809"/>
                    <a:pt x="20059" y="13232"/>
                    <a:pt x="20147" y="13635"/>
                  </a:cubicBezTo>
                  <a:cubicBezTo>
                    <a:pt x="20234" y="14037"/>
                    <a:pt x="20408" y="14420"/>
                    <a:pt x="20408" y="14783"/>
                  </a:cubicBezTo>
                  <a:cubicBezTo>
                    <a:pt x="20408" y="15145"/>
                    <a:pt x="20234" y="15488"/>
                    <a:pt x="20234" y="15815"/>
                  </a:cubicBezTo>
                  <a:cubicBezTo>
                    <a:pt x="20234" y="16142"/>
                    <a:pt x="20408" y="16454"/>
                    <a:pt x="20669" y="16736"/>
                  </a:cubicBezTo>
                  <a:cubicBezTo>
                    <a:pt x="20930" y="17018"/>
                    <a:pt x="21279" y="17270"/>
                    <a:pt x="21366" y="17567"/>
                  </a:cubicBezTo>
                  <a:cubicBezTo>
                    <a:pt x="21453" y="17864"/>
                    <a:pt x="21279" y="18206"/>
                    <a:pt x="21105" y="18549"/>
                  </a:cubicBezTo>
                  <a:cubicBezTo>
                    <a:pt x="20930" y="18891"/>
                    <a:pt x="20756" y="19234"/>
                    <a:pt x="20408" y="19551"/>
                  </a:cubicBezTo>
                  <a:cubicBezTo>
                    <a:pt x="20059" y="19868"/>
                    <a:pt x="19537" y="20160"/>
                    <a:pt x="18753" y="20477"/>
                  </a:cubicBezTo>
                  <a:cubicBezTo>
                    <a:pt x="17969" y="20794"/>
                    <a:pt x="16924" y="21137"/>
                    <a:pt x="16314" y="21328"/>
                  </a:cubicBezTo>
                  <a:cubicBezTo>
                    <a:pt x="15705" y="21519"/>
                    <a:pt x="15530" y="21560"/>
                    <a:pt x="153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367430" y="1936750"/>
              <a:ext cx="424922" cy="419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21573" y="0"/>
                  </a:moveTo>
                  <a:cubicBezTo>
                    <a:pt x="20713" y="109"/>
                    <a:pt x="19854" y="218"/>
                    <a:pt x="18886" y="420"/>
                  </a:cubicBezTo>
                  <a:cubicBezTo>
                    <a:pt x="17919" y="622"/>
                    <a:pt x="16845" y="916"/>
                    <a:pt x="15985" y="1195"/>
                  </a:cubicBezTo>
                  <a:cubicBezTo>
                    <a:pt x="15125" y="1473"/>
                    <a:pt x="14480" y="1735"/>
                    <a:pt x="13836" y="2024"/>
                  </a:cubicBezTo>
                  <a:cubicBezTo>
                    <a:pt x="13191" y="2313"/>
                    <a:pt x="12546" y="2629"/>
                    <a:pt x="12063" y="2929"/>
                  </a:cubicBezTo>
                  <a:cubicBezTo>
                    <a:pt x="11579" y="3229"/>
                    <a:pt x="11257" y="3513"/>
                    <a:pt x="11095" y="3764"/>
                  </a:cubicBezTo>
                  <a:cubicBezTo>
                    <a:pt x="10934" y="4015"/>
                    <a:pt x="10934" y="4233"/>
                    <a:pt x="10988" y="4484"/>
                  </a:cubicBezTo>
                  <a:cubicBezTo>
                    <a:pt x="11042" y="4735"/>
                    <a:pt x="11149" y="5018"/>
                    <a:pt x="10934" y="5313"/>
                  </a:cubicBezTo>
                  <a:cubicBezTo>
                    <a:pt x="10719" y="5607"/>
                    <a:pt x="10182" y="5913"/>
                    <a:pt x="9322" y="6240"/>
                  </a:cubicBezTo>
                  <a:cubicBezTo>
                    <a:pt x="8463" y="6567"/>
                    <a:pt x="7280" y="6916"/>
                    <a:pt x="6528" y="7222"/>
                  </a:cubicBezTo>
                  <a:cubicBezTo>
                    <a:pt x="5776" y="7527"/>
                    <a:pt x="5454" y="7789"/>
                    <a:pt x="5185" y="8035"/>
                  </a:cubicBezTo>
                  <a:cubicBezTo>
                    <a:pt x="4916" y="8280"/>
                    <a:pt x="4701" y="8509"/>
                    <a:pt x="4272" y="8771"/>
                  </a:cubicBezTo>
                  <a:cubicBezTo>
                    <a:pt x="3842" y="9033"/>
                    <a:pt x="3197" y="9327"/>
                    <a:pt x="2552" y="9649"/>
                  </a:cubicBezTo>
                  <a:cubicBezTo>
                    <a:pt x="1907" y="9971"/>
                    <a:pt x="1263" y="10320"/>
                    <a:pt x="833" y="10647"/>
                  </a:cubicBezTo>
                  <a:cubicBezTo>
                    <a:pt x="403" y="10975"/>
                    <a:pt x="188" y="11280"/>
                    <a:pt x="80" y="11640"/>
                  </a:cubicBezTo>
                  <a:cubicBezTo>
                    <a:pt x="-27" y="12000"/>
                    <a:pt x="-27" y="12415"/>
                    <a:pt x="80" y="12747"/>
                  </a:cubicBezTo>
                  <a:cubicBezTo>
                    <a:pt x="188" y="13080"/>
                    <a:pt x="403" y="13331"/>
                    <a:pt x="672" y="13625"/>
                  </a:cubicBezTo>
                  <a:cubicBezTo>
                    <a:pt x="940" y="13920"/>
                    <a:pt x="1263" y="14258"/>
                    <a:pt x="1585" y="14575"/>
                  </a:cubicBezTo>
                  <a:cubicBezTo>
                    <a:pt x="1907" y="14891"/>
                    <a:pt x="2230" y="15185"/>
                    <a:pt x="2606" y="15469"/>
                  </a:cubicBezTo>
                  <a:cubicBezTo>
                    <a:pt x="2982" y="15753"/>
                    <a:pt x="3412" y="16025"/>
                    <a:pt x="4003" y="16336"/>
                  </a:cubicBezTo>
                  <a:cubicBezTo>
                    <a:pt x="4594" y="16647"/>
                    <a:pt x="5346" y="16996"/>
                    <a:pt x="5830" y="17307"/>
                  </a:cubicBezTo>
                  <a:cubicBezTo>
                    <a:pt x="6313" y="17618"/>
                    <a:pt x="6528" y="17891"/>
                    <a:pt x="6958" y="18185"/>
                  </a:cubicBezTo>
                  <a:cubicBezTo>
                    <a:pt x="7388" y="18480"/>
                    <a:pt x="8033" y="18796"/>
                    <a:pt x="8677" y="19064"/>
                  </a:cubicBezTo>
                  <a:cubicBezTo>
                    <a:pt x="9322" y="19331"/>
                    <a:pt x="9967" y="19549"/>
                    <a:pt x="10558" y="19844"/>
                  </a:cubicBezTo>
                  <a:cubicBezTo>
                    <a:pt x="11149" y="20138"/>
                    <a:pt x="11686" y="20509"/>
                    <a:pt x="12546" y="20815"/>
                  </a:cubicBezTo>
                  <a:cubicBezTo>
                    <a:pt x="13406" y="21120"/>
                    <a:pt x="14588" y="21360"/>
                    <a:pt x="1577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824101" y="2006600"/>
              <a:ext cx="431438" cy="401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2388" y="0"/>
                  </a:moveTo>
                  <a:cubicBezTo>
                    <a:pt x="12812" y="34"/>
                    <a:pt x="13235" y="68"/>
                    <a:pt x="13606" y="142"/>
                  </a:cubicBezTo>
                  <a:cubicBezTo>
                    <a:pt x="13976" y="216"/>
                    <a:pt x="14294" y="330"/>
                    <a:pt x="14771" y="558"/>
                  </a:cubicBezTo>
                  <a:cubicBezTo>
                    <a:pt x="15247" y="786"/>
                    <a:pt x="15882" y="1128"/>
                    <a:pt x="16359" y="1487"/>
                  </a:cubicBezTo>
                  <a:cubicBezTo>
                    <a:pt x="16835" y="1846"/>
                    <a:pt x="17153" y="2222"/>
                    <a:pt x="17471" y="2592"/>
                  </a:cubicBezTo>
                  <a:cubicBezTo>
                    <a:pt x="17788" y="2962"/>
                    <a:pt x="18106" y="3327"/>
                    <a:pt x="18424" y="3680"/>
                  </a:cubicBezTo>
                  <a:cubicBezTo>
                    <a:pt x="18741" y="4033"/>
                    <a:pt x="19059" y="4375"/>
                    <a:pt x="19429" y="4716"/>
                  </a:cubicBezTo>
                  <a:cubicBezTo>
                    <a:pt x="19800" y="5058"/>
                    <a:pt x="20224" y="5400"/>
                    <a:pt x="20541" y="5708"/>
                  </a:cubicBezTo>
                  <a:cubicBezTo>
                    <a:pt x="20859" y="6015"/>
                    <a:pt x="21071" y="6289"/>
                    <a:pt x="21229" y="6585"/>
                  </a:cubicBezTo>
                  <a:cubicBezTo>
                    <a:pt x="21388" y="6881"/>
                    <a:pt x="21494" y="7200"/>
                    <a:pt x="21547" y="7553"/>
                  </a:cubicBezTo>
                  <a:cubicBezTo>
                    <a:pt x="21600" y="7906"/>
                    <a:pt x="21600" y="8294"/>
                    <a:pt x="21494" y="8653"/>
                  </a:cubicBezTo>
                  <a:cubicBezTo>
                    <a:pt x="21388" y="9011"/>
                    <a:pt x="21176" y="9342"/>
                    <a:pt x="20753" y="9672"/>
                  </a:cubicBezTo>
                  <a:cubicBezTo>
                    <a:pt x="20329" y="10003"/>
                    <a:pt x="19694" y="10333"/>
                    <a:pt x="19059" y="10697"/>
                  </a:cubicBezTo>
                  <a:cubicBezTo>
                    <a:pt x="18424" y="11062"/>
                    <a:pt x="17788" y="11461"/>
                    <a:pt x="17365" y="11825"/>
                  </a:cubicBezTo>
                  <a:cubicBezTo>
                    <a:pt x="16941" y="12190"/>
                    <a:pt x="16729" y="12520"/>
                    <a:pt x="16518" y="12839"/>
                  </a:cubicBezTo>
                  <a:cubicBezTo>
                    <a:pt x="16306" y="13158"/>
                    <a:pt x="16094" y="13466"/>
                    <a:pt x="15882" y="13830"/>
                  </a:cubicBezTo>
                  <a:cubicBezTo>
                    <a:pt x="15671" y="14195"/>
                    <a:pt x="15459" y="14616"/>
                    <a:pt x="15088" y="15027"/>
                  </a:cubicBezTo>
                  <a:cubicBezTo>
                    <a:pt x="14718" y="15437"/>
                    <a:pt x="14188" y="15835"/>
                    <a:pt x="13606" y="16206"/>
                  </a:cubicBezTo>
                  <a:cubicBezTo>
                    <a:pt x="13024" y="16576"/>
                    <a:pt x="12388" y="16918"/>
                    <a:pt x="11594" y="17265"/>
                  </a:cubicBezTo>
                  <a:cubicBezTo>
                    <a:pt x="10800" y="17613"/>
                    <a:pt x="9847" y="17966"/>
                    <a:pt x="9212" y="18268"/>
                  </a:cubicBezTo>
                  <a:cubicBezTo>
                    <a:pt x="8576" y="18570"/>
                    <a:pt x="8259" y="18820"/>
                    <a:pt x="7835" y="19145"/>
                  </a:cubicBezTo>
                  <a:cubicBezTo>
                    <a:pt x="7412" y="19470"/>
                    <a:pt x="6882" y="19868"/>
                    <a:pt x="6035" y="20233"/>
                  </a:cubicBezTo>
                  <a:cubicBezTo>
                    <a:pt x="5188" y="20597"/>
                    <a:pt x="4024" y="20928"/>
                    <a:pt x="2965" y="21150"/>
                  </a:cubicBezTo>
                  <a:cubicBezTo>
                    <a:pt x="1906" y="21372"/>
                    <a:pt x="953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727027" y="1807487"/>
              <a:ext cx="399325" cy="415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90" fill="norm" stroke="1" extrusionOk="0">
                  <a:moveTo>
                    <a:pt x="21561" y="12"/>
                  </a:moveTo>
                  <a:cubicBezTo>
                    <a:pt x="20990" y="1"/>
                    <a:pt x="20418" y="-10"/>
                    <a:pt x="19904" y="17"/>
                  </a:cubicBezTo>
                  <a:cubicBezTo>
                    <a:pt x="19390" y="45"/>
                    <a:pt x="18932" y="111"/>
                    <a:pt x="18190" y="287"/>
                  </a:cubicBezTo>
                  <a:cubicBezTo>
                    <a:pt x="17447" y="463"/>
                    <a:pt x="16418" y="749"/>
                    <a:pt x="15390" y="1057"/>
                  </a:cubicBezTo>
                  <a:cubicBezTo>
                    <a:pt x="14361" y="1365"/>
                    <a:pt x="13332" y="1695"/>
                    <a:pt x="12418" y="1992"/>
                  </a:cubicBezTo>
                  <a:cubicBezTo>
                    <a:pt x="11504" y="2289"/>
                    <a:pt x="10704" y="2553"/>
                    <a:pt x="10075" y="2816"/>
                  </a:cubicBezTo>
                  <a:cubicBezTo>
                    <a:pt x="9447" y="3080"/>
                    <a:pt x="8990" y="3344"/>
                    <a:pt x="8475" y="3647"/>
                  </a:cubicBezTo>
                  <a:cubicBezTo>
                    <a:pt x="7961" y="3949"/>
                    <a:pt x="7390" y="4290"/>
                    <a:pt x="6932" y="4598"/>
                  </a:cubicBezTo>
                  <a:cubicBezTo>
                    <a:pt x="6475" y="4906"/>
                    <a:pt x="6132" y="5181"/>
                    <a:pt x="5847" y="5472"/>
                  </a:cubicBezTo>
                  <a:cubicBezTo>
                    <a:pt x="5561" y="5764"/>
                    <a:pt x="5332" y="6072"/>
                    <a:pt x="5104" y="6413"/>
                  </a:cubicBezTo>
                  <a:cubicBezTo>
                    <a:pt x="4875" y="6754"/>
                    <a:pt x="4647" y="7128"/>
                    <a:pt x="4418" y="7485"/>
                  </a:cubicBezTo>
                  <a:cubicBezTo>
                    <a:pt x="4190" y="7843"/>
                    <a:pt x="3961" y="8183"/>
                    <a:pt x="3447" y="8508"/>
                  </a:cubicBezTo>
                  <a:cubicBezTo>
                    <a:pt x="2932" y="8832"/>
                    <a:pt x="2132" y="9140"/>
                    <a:pt x="1504" y="9465"/>
                  </a:cubicBezTo>
                  <a:cubicBezTo>
                    <a:pt x="875" y="9789"/>
                    <a:pt x="418" y="10130"/>
                    <a:pt x="190" y="10488"/>
                  </a:cubicBezTo>
                  <a:cubicBezTo>
                    <a:pt x="-39" y="10845"/>
                    <a:pt x="-39" y="11219"/>
                    <a:pt x="75" y="11571"/>
                  </a:cubicBezTo>
                  <a:cubicBezTo>
                    <a:pt x="190" y="11923"/>
                    <a:pt x="418" y="12253"/>
                    <a:pt x="475" y="12632"/>
                  </a:cubicBezTo>
                  <a:cubicBezTo>
                    <a:pt x="532" y="13012"/>
                    <a:pt x="418" y="13441"/>
                    <a:pt x="304" y="13825"/>
                  </a:cubicBezTo>
                  <a:cubicBezTo>
                    <a:pt x="190" y="14210"/>
                    <a:pt x="75" y="14551"/>
                    <a:pt x="75" y="14892"/>
                  </a:cubicBezTo>
                  <a:cubicBezTo>
                    <a:pt x="75" y="15233"/>
                    <a:pt x="190" y="15574"/>
                    <a:pt x="590" y="15943"/>
                  </a:cubicBezTo>
                  <a:cubicBezTo>
                    <a:pt x="990" y="16311"/>
                    <a:pt x="1675" y="16707"/>
                    <a:pt x="2590" y="17092"/>
                  </a:cubicBezTo>
                  <a:cubicBezTo>
                    <a:pt x="3504" y="17477"/>
                    <a:pt x="4647" y="17851"/>
                    <a:pt x="5904" y="18208"/>
                  </a:cubicBezTo>
                  <a:cubicBezTo>
                    <a:pt x="7161" y="18566"/>
                    <a:pt x="8532" y="18906"/>
                    <a:pt x="9732" y="19253"/>
                  </a:cubicBezTo>
                  <a:cubicBezTo>
                    <a:pt x="10932" y="19599"/>
                    <a:pt x="11961" y="19951"/>
                    <a:pt x="12818" y="20270"/>
                  </a:cubicBezTo>
                  <a:cubicBezTo>
                    <a:pt x="13675" y="20589"/>
                    <a:pt x="14361" y="20875"/>
                    <a:pt x="15218" y="21090"/>
                  </a:cubicBezTo>
                  <a:cubicBezTo>
                    <a:pt x="16075" y="21304"/>
                    <a:pt x="17104" y="21447"/>
                    <a:pt x="18132" y="21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437501" y="1898650"/>
              <a:ext cx="221888" cy="396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2469" y="0"/>
                  </a:moveTo>
                  <a:cubicBezTo>
                    <a:pt x="2057" y="58"/>
                    <a:pt x="1646" y="115"/>
                    <a:pt x="2160" y="254"/>
                  </a:cubicBezTo>
                  <a:cubicBezTo>
                    <a:pt x="2674" y="392"/>
                    <a:pt x="4114" y="612"/>
                    <a:pt x="5349" y="946"/>
                  </a:cubicBezTo>
                  <a:cubicBezTo>
                    <a:pt x="6583" y="1281"/>
                    <a:pt x="7611" y="1731"/>
                    <a:pt x="8640" y="2152"/>
                  </a:cubicBezTo>
                  <a:cubicBezTo>
                    <a:pt x="9669" y="2573"/>
                    <a:pt x="10697" y="2965"/>
                    <a:pt x="11829" y="3369"/>
                  </a:cubicBezTo>
                  <a:cubicBezTo>
                    <a:pt x="12960" y="3773"/>
                    <a:pt x="14194" y="4188"/>
                    <a:pt x="15120" y="4598"/>
                  </a:cubicBezTo>
                  <a:cubicBezTo>
                    <a:pt x="16046" y="5008"/>
                    <a:pt x="16663" y="5412"/>
                    <a:pt x="17280" y="5815"/>
                  </a:cubicBezTo>
                  <a:cubicBezTo>
                    <a:pt x="17897" y="6219"/>
                    <a:pt x="18514" y="6623"/>
                    <a:pt x="19131" y="6992"/>
                  </a:cubicBezTo>
                  <a:cubicBezTo>
                    <a:pt x="19749" y="7362"/>
                    <a:pt x="20366" y="7696"/>
                    <a:pt x="20777" y="8077"/>
                  </a:cubicBezTo>
                  <a:cubicBezTo>
                    <a:pt x="21189" y="8458"/>
                    <a:pt x="21394" y="8885"/>
                    <a:pt x="21497" y="9317"/>
                  </a:cubicBezTo>
                  <a:cubicBezTo>
                    <a:pt x="21600" y="9750"/>
                    <a:pt x="21600" y="10188"/>
                    <a:pt x="21394" y="10633"/>
                  </a:cubicBezTo>
                  <a:cubicBezTo>
                    <a:pt x="21189" y="11077"/>
                    <a:pt x="20777" y="11527"/>
                    <a:pt x="20674" y="11919"/>
                  </a:cubicBezTo>
                  <a:cubicBezTo>
                    <a:pt x="20571" y="12312"/>
                    <a:pt x="20777" y="12646"/>
                    <a:pt x="20880" y="13004"/>
                  </a:cubicBezTo>
                  <a:cubicBezTo>
                    <a:pt x="20983" y="13362"/>
                    <a:pt x="20983" y="13742"/>
                    <a:pt x="20571" y="14100"/>
                  </a:cubicBezTo>
                  <a:cubicBezTo>
                    <a:pt x="20160" y="14458"/>
                    <a:pt x="19337" y="14792"/>
                    <a:pt x="18617" y="15104"/>
                  </a:cubicBezTo>
                  <a:cubicBezTo>
                    <a:pt x="17897" y="15415"/>
                    <a:pt x="17280" y="15704"/>
                    <a:pt x="16766" y="15992"/>
                  </a:cubicBezTo>
                  <a:cubicBezTo>
                    <a:pt x="16251" y="16281"/>
                    <a:pt x="15840" y="16569"/>
                    <a:pt x="15326" y="16881"/>
                  </a:cubicBezTo>
                  <a:cubicBezTo>
                    <a:pt x="14811" y="17192"/>
                    <a:pt x="14194" y="17527"/>
                    <a:pt x="13783" y="17873"/>
                  </a:cubicBezTo>
                  <a:cubicBezTo>
                    <a:pt x="13371" y="18219"/>
                    <a:pt x="13166" y="18577"/>
                    <a:pt x="12857" y="18929"/>
                  </a:cubicBezTo>
                  <a:cubicBezTo>
                    <a:pt x="12549" y="19281"/>
                    <a:pt x="12137" y="19627"/>
                    <a:pt x="10594" y="19979"/>
                  </a:cubicBezTo>
                  <a:cubicBezTo>
                    <a:pt x="9051" y="20331"/>
                    <a:pt x="6377" y="20688"/>
                    <a:pt x="4423" y="20960"/>
                  </a:cubicBezTo>
                  <a:cubicBezTo>
                    <a:pt x="2469" y="21231"/>
                    <a:pt x="1234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013767" y="7270750"/>
              <a:ext cx="152985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1832" y="0"/>
                  </a:moveTo>
                  <a:cubicBezTo>
                    <a:pt x="665" y="7200"/>
                    <a:pt x="-503" y="14400"/>
                    <a:pt x="227" y="18000"/>
                  </a:cubicBezTo>
                  <a:cubicBezTo>
                    <a:pt x="956" y="21600"/>
                    <a:pt x="3583" y="21600"/>
                    <a:pt x="7378" y="21600"/>
                  </a:cubicBezTo>
                  <a:cubicBezTo>
                    <a:pt x="11173" y="21600"/>
                    <a:pt x="16135" y="21600"/>
                    <a:pt x="210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001651" y="74231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838122" y="6966958"/>
              <a:ext cx="179530" cy="46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54" fill="norm" stroke="1" extrusionOk="0">
                  <a:moveTo>
                    <a:pt x="19796" y="830"/>
                  </a:moveTo>
                  <a:cubicBezTo>
                    <a:pt x="18791" y="538"/>
                    <a:pt x="17787" y="246"/>
                    <a:pt x="15401" y="100"/>
                  </a:cubicBezTo>
                  <a:cubicBezTo>
                    <a:pt x="13015" y="-46"/>
                    <a:pt x="9247" y="-46"/>
                    <a:pt x="6359" y="197"/>
                  </a:cubicBezTo>
                  <a:cubicBezTo>
                    <a:pt x="3470" y="440"/>
                    <a:pt x="1461" y="927"/>
                    <a:pt x="582" y="1754"/>
                  </a:cubicBezTo>
                  <a:cubicBezTo>
                    <a:pt x="-297" y="2581"/>
                    <a:pt x="-46" y="3749"/>
                    <a:pt x="456" y="6132"/>
                  </a:cubicBezTo>
                  <a:cubicBezTo>
                    <a:pt x="959" y="8516"/>
                    <a:pt x="1712" y="12116"/>
                    <a:pt x="2089" y="14159"/>
                  </a:cubicBezTo>
                  <a:cubicBezTo>
                    <a:pt x="2466" y="16203"/>
                    <a:pt x="2466" y="16689"/>
                    <a:pt x="2089" y="17662"/>
                  </a:cubicBezTo>
                  <a:cubicBezTo>
                    <a:pt x="1712" y="18635"/>
                    <a:pt x="959" y="20095"/>
                    <a:pt x="1336" y="20824"/>
                  </a:cubicBezTo>
                  <a:cubicBezTo>
                    <a:pt x="1712" y="21554"/>
                    <a:pt x="3219" y="21554"/>
                    <a:pt x="6736" y="21554"/>
                  </a:cubicBezTo>
                  <a:cubicBezTo>
                    <a:pt x="10252" y="21554"/>
                    <a:pt x="15777" y="21554"/>
                    <a:pt x="21303" y="21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252601" y="7048500"/>
              <a:ext cx="260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2645"/>
                    <a:pt x="6673" y="5290"/>
                    <a:pt x="10010" y="8449"/>
                  </a:cubicBezTo>
                  <a:cubicBezTo>
                    <a:pt x="13346" y="11608"/>
                    <a:pt x="16683" y="15282"/>
                    <a:pt x="18615" y="17559"/>
                  </a:cubicBezTo>
                  <a:cubicBezTo>
                    <a:pt x="20546" y="19837"/>
                    <a:pt x="21073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315538" y="7005751"/>
              <a:ext cx="203764" cy="382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0" fill="norm" stroke="1" extrusionOk="0">
                  <a:moveTo>
                    <a:pt x="21437" y="617"/>
                  </a:moveTo>
                  <a:cubicBezTo>
                    <a:pt x="20546" y="261"/>
                    <a:pt x="19656" y="-95"/>
                    <a:pt x="18876" y="24"/>
                  </a:cubicBezTo>
                  <a:cubicBezTo>
                    <a:pt x="18097" y="142"/>
                    <a:pt x="17429" y="736"/>
                    <a:pt x="16204" y="2397"/>
                  </a:cubicBezTo>
                  <a:cubicBezTo>
                    <a:pt x="14979" y="4059"/>
                    <a:pt x="13198" y="6789"/>
                    <a:pt x="10748" y="9993"/>
                  </a:cubicBezTo>
                  <a:cubicBezTo>
                    <a:pt x="8299" y="13197"/>
                    <a:pt x="5181" y="16876"/>
                    <a:pt x="3177" y="18953"/>
                  </a:cubicBezTo>
                  <a:cubicBezTo>
                    <a:pt x="1173" y="21030"/>
                    <a:pt x="282" y="21505"/>
                    <a:pt x="60" y="21446"/>
                  </a:cubicBezTo>
                  <a:cubicBezTo>
                    <a:pt x="-163" y="21386"/>
                    <a:pt x="282" y="20793"/>
                    <a:pt x="728" y="20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707684" y="6908799"/>
              <a:ext cx="27368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1662" y="0"/>
                  </a:moveTo>
                  <a:cubicBezTo>
                    <a:pt x="831" y="0"/>
                    <a:pt x="0" y="0"/>
                    <a:pt x="0" y="0"/>
                  </a:cubicBezTo>
                  <a:cubicBezTo>
                    <a:pt x="0" y="0"/>
                    <a:pt x="831" y="0"/>
                    <a:pt x="3406" y="39"/>
                  </a:cubicBezTo>
                  <a:cubicBezTo>
                    <a:pt x="5982" y="77"/>
                    <a:pt x="10302" y="155"/>
                    <a:pt x="13625" y="271"/>
                  </a:cubicBezTo>
                  <a:cubicBezTo>
                    <a:pt x="16948" y="387"/>
                    <a:pt x="19274" y="542"/>
                    <a:pt x="20437" y="852"/>
                  </a:cubicBezTo>
                  <a:cubicBezTo>
                    <a:pt x="21600" y="1161"/>
                    <a:pt x="21600" y="1626"/>
                    <a:pt x="21351" y="2981"/>
                  </a:cubicBezTo>
                  <a:cubicBezTo>
                    <a:pt x="21102" y="4335"/>
                    <a:pt x="20603" y="6581"/>
                    <a:pt x="20188" y="8826"/>
                  </a:cubicBezTo>
                  <a:cubicBezTo>
                    <a:pt x="19772" y="11071"/>
                    <a:pt x="19440" y="13316"/>
                    <a:pt x="19274" y="14826"/>
                  </a:cubicBezTo>
                  <a:cubicBezTo>
                    <a:pt x="19108" y="16335"/>
                    <a:pt x="19108" y="17110"/>
                    <a:pt x="19357" y="17961"/>
                  </a:cubicBezTo>
                  <a:cubicBezTo>
                    <a:pt x="19606" y="18813"/>
                    <a:pt x="20105" y="19742"/>
                    <a:pt x="19938" y="20245"/>
                  </a:cubicBezTo>
                  <a:cubicBezTo>
                    <a:pt x="19772" y="20748"/>
                    <a:pt x="18942" y="20826"/>
                    <a:pt x="16782" y="20981"/>
                  </a:cubicBezTo>
                  <a:cubicBezTo>
                    <a:pt x="14622" y="21135"/>
                    <a:pt x="11132" y="21368"/>
                    <a:pt x="76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001901" y="7489738"/>
              <a:ext cx="114301" cy="16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523"/>
                  </a:moveTo>
                  <a:cubicBezTo>
                    <a:pt x="800" y="8898"/>
                    <a:pt x="1600" y="13272"/>
                    <a:pt x="2000" y="16417"/>
                  </a:cubicBezTo>
                  <a:cubicBezTo>
                    <a:pt x="2400" y="19561"/>
                    <a:pt x="2400" y="21475"/>
                    <a:pt x="2200" y="21202"/>
                  </a:cubicBezTo>
                  <a:cubicBezTo>
                    <a:pt x="2000" y="20928"/>
                    <a:pt x="1600" y="18467"/>
                    <a:pt x="1800" y="15050"/>
                  </a:cubicBezTo>
                  <a:cubicBezTo>
                    <a:pt x="2000" y="11632"/>
                    <a:pt x="2800" y="7257"/>
                    <a:pt x="4200" y="4386"/>
                  </a:cubicBezTo>
                  <a:cubicBezTo>
                    <a:pt x="5600" y="1516"/>
                    <a:pt x="7600" y="148"/>
                    <a:pt x="9200" y="12"/>
                  </a:cubicBezTo>
                  <a:cubicBezTo>
                    <a:pt x="10800" y="-125"/>
                    <a:pt x="12000" y="969"/>
                    <a:pt x="14000" y="4250"/>
                  </a:cubicBezTo>
                  <a:cubicBezTo>
                    <a:pt x="16000" y="7531"/>
                    <a:pt x="18800" y="12999"/>
                    <a:pt x="21600" y="184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147951" y="75311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186051" y="7531100"/>
              <a:ext cx="508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945"/>
                    <a:pt x="12600" y="5891"/>
                    <a:pt x="9000" y="9491"/>
                  </a:cubicBezTo>
                  <a:cubicBezTo>
                    <a:pt x="5400" y="13091"/>
                    <a:pt x="270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332101" y="7457785"/>
              <a:ext cx="63501" cy="20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21600" y="4418"/>
                  </a:moveTo>
                  <a:cubicBezTo>
                    <a:pt x="20880" y="3293"/>
                    <a:pt x="20160" y="2168"/>
                    <a:pt x="18360" y="1268"/>
                  </a:cubicBezTo>
                  <a:cubicBezTo>
                    <a:pt x="16560" y="368"/>
                    <a:pt x="13680" y="-307"/>
                    <a:pt x="11160" y="143"/>
                  </a:cubicBezTo>
                  <a:cubicBezTo>
                    <a:pt x="8640" y="593"/>
                    <a:pt x="6480" y="2168"/>
                    <a:pt x="4320" y="4756"/>
                  </a:cubicBezTo>
                  <a:cubicBezTo>
                    <a:pt x="2160" y="7343"/>
                    <a:pt x="0" y="10943"/>
                    <a:pt x="0" y="13756"/>
                  </a:cubicBezTo>
                  <a:cubicBezTo>
                    <a:pt x="0" y="16568"/>
                    <a:pt x="2160" y="18593"/>
                    <a:pt x="5040" y="19718"/>
                  </a:cubicBezTo>
                  <a:cubicBezTo>
                    <a:pt x="7920" y="20843"/>
                    <a:pt x="11520" y="21068"/>
                    <a:pt x="15120" y="212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440051" y="748030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442167" y="7505700"/>
              <a:ext cx="6773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00"/>
                    <a:pt x="10800" y="5600"/>
                    <a:pt x="6750" y="8400"/>
                  </a:cubicBezTo>
                  <a:cubicBezTo>
                    <a:pt x="2700" y="11200"/>
                    <a:pt x="0" y="14000"/>
                    <a:pt x="0" y="16000"/>
                  </a:cubicBezTo>
                  <a:cubicBezTo>
                    <a:pt x="0" y="18000"/>
                    <a:pt x="2700" y="19200"/>
                    <a:pt x="5737" y="20000"/>
                  </a:cubicBezTo>
                  <a:cubicBezTo>
                    <a:pt x="8775" y="20800"/>
                    <a:pt x="12150" y="21200"/>
                    <a:pt x="155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541651" y="756920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583107" y="7518400"/>
              <a:ext cx="1569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06"/>
                    <a:pt x="-1582" y="11012"/>
                    <a:pt x="1118" y="14612"/>
                  </a:cubicBezTo>
                  <a:cubicBezTo>
                    <a:pt x="3818" y="18212"/>
                    <a:pt x="11918" y="1990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49601" y="75120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713101" y="7461250"/>
              <a:ext cx="5154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600" fill="norm" stroke="1" extrusionOk="0">
                  <a:moveTo>
                    <a:pt x="0" y="0"/>
                  </a:moveTo>
                  <a:cubicBezTo>
                    <a:pt x="9138" y="3508"/>
                    <a:pt x="18277" y="7015"/>
                    <a:pt x="19938" y="10431"/>
                  </a:cubicBezTo>
                  <a:cubicBezTo>
                    <a:pt x="21600" y="13846"/>
                    <a:pt x="15785" y="17169"/>
                    <a:pt x="11631" y="19015"/>
                  </a:cubicBezTo>
                  <a:cubicBezTo>
                    <a:pt x="7477" y="20862"/>
                    <a:pt x="4985" y="21231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125851" y="7124700"/>
              <a:ext cx="2222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046"/>
                    <a:pt x="8229" y="6092"/>
                    <a:pt x="11417" y="9485"/>
                  </a:cubicBezTo>
                  <a:cubicBezTo>
                    <a:pt x="14606" y="12877"/>
                    <a:pt x="16869" y="16615"/>
                    <a:pt x="18411" y="18692"/>
                  </a:cubicBezTo>
                  <a:cubicBezTo>
                    <a:pt x="19954" y="20769"/>
                    <a:pt x="20777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176651" y="7143750"/>
              <a:ext cx="2286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514"/>
                    <a:pt x="15600" y="5029"/>
                    <a:pt x="12400" y="7771"/>
                  </a:cubicBezTo>
                  <a:cubicBezTo>
                    <a:pt x="9200" y="10514"/>
                    <a:pt x="5800" y="13486"/>
                    <a:pt x="3700" y="15829"/>
                  </a:cubicBezTo>
                  <a:cubicBezTo>
                    <a:pt x="1600" y="18171"/>
                    <a:pt x="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837646" y="6932513"/>
              <a:ext cx="247056" cy="56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53" fill="norm" stroke="1" extrusionOk="0">
                  <a:moveTo>
                    <a:pt x="21548" y="2473"/>
                  </a:moveTo>
                  <a:cubicBezTo>
                    <a:pt x="21548" y="2071"/>
                    <a:pt x="21548" y="1670"/>
                    <a:pt x="21548" y="1228"/>
                  </a:cubicBezTo>
                  <a:cubicBezTo>
                    <a:pt x="21548" y="786"/>
                    <a:pt x="21548" y="304"/>
                    <a:pt x="20994" y="104"/>
                  </a:cubicBezTo>
                  <a:cubicBezTo>
                    <a:pt x="20440" y="-97"/>
                    <a:pt x="19333" y="-17"/>
                    <a:pt x="16748" y="425"/>
                  </a:cubicBezTo>
                  <a:cubicBezTo>
                    <a:pt x="14163" y="867"/>
                    <a:pt x="10102" y="1670"/>
                    <a:pt x="7333" y="2473"/>
                  </a:cubicBezTo>
                  <a:cubicBezTo>
                    <a:pt x="4563" y="3275"/>
                    <a:pt x="3086" y="4078"/>
                    <a:pt x="2440" y="5444"/>
                  </a:cubicBezTo>
                  <a:cubicBezTo>
                    <a:pt x="1794" y="6809"/>
                    <a:pt x="1979" y="8736"/>
                    <a:pt x="1794" y="11104"/>
                  </a:cubicBezTo>
                  <a:cubicBezTo>
                    <a:pt x="1610" y="13473"/>
                    <a:pt x="1056" y="16284"/>
                    <a:pt x="686" y="17890"/>
                  </a:cubicBezTo>
                  <a:cubicBezTo>
                    <a:pt x="317" y="19496"/>
                    <a:pt x="133" y="19897"/>
                    <a:pt x="40" y="20299"/>
                  </a:cubicBezTo>
                  <a:cubicBezTo>
                    <a:pt x="-52" y="20700"/>
                    <a:pt x="-52" y="21102"/>
                    <a:pt x="779" y="21302"/>
                  </a:cubicBezTo>
                  <a:cubicBezTo>
                    <a:pt x="1610" y="21503"/>
                    <a:pt x="3271" y="21503"/>
                    <a:pt x="6686" y="21302"/>
                  </a:cubicBezTo>
                  <a:cubicBezTo>
                    <a:pt x="10102" y="21102"/>
                    <a:pt x="15271" y="20700"/>
                    <a:pt x="20440" y="202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250527" y="6925566"/>
              <a:ext cx="275296" cy="66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388" fill="norm" stroke="1" extrusionOk="0">
                  <a:moveTo>
                    <a:pt x="3871" y="6863"/>
                  </a:moveTo>
                  <a:cubicBezTo>
                    <a:pt x="3708" y="9331"/>
                    <a:pt x="3544" y="11800"/>
                    <a:pt x="3217" y="13926"/>
                  </a:cubicBezTo>
                  <a:cubicBezTo>
                    <a:pt x="2889" y="16051"/>
                    <a:pt x="2399" y="17834"/>
                    <a:pt x="1826" y="19103"/>
                  </a:cubicBezTo>
                  <a:cubicBezTo>
                    <a:pt x="1253" y="20371"/>
                    <a:pt x="599" y="21126"/>
                    <a:pt x="271" y="21331"/>
                  </a:cubicBezTo>
                  <a:cubicBezTo>
                    <a:pt x="-56" y="21537"/>
                    <a:pt x="-56" y="21194"/>
                    <a:pt x="108" y="20097"/>
                  </a:cubicBezTo>
                  <a:cubicBezTo>
                    <a:pt x="271" y="19000"/>
                    <a:pt x="599" y="17148"/>
                    <a:pt x="1008" y="15057"/>
                  </a:cubicBezTo>
                  <a:cubicBezTo>
                    <a:pt x="1417" y="12966"/>
                    <a:pt x="1908" y="10634"/>
                    <a:pt x="2726" y="8406"/>
                  </a:cubicBezTo>
                  <a:cubicBezTo>
                    <a:pt x="3544" y="6177"/>
                    <a:pt x="4689" y="4051"/>
                    <a:pt x="5508" y="2783"/>
                  </a:cubicBezTo>
                  <a:cubicBezTo>
                    <a:pt x="6326" y="1514"/>
                    <a:pt x="6817" y="1103"/>
                    <a:pt x="7389" y="760"/>
                  </a:cubicBezTo>
                  <a:cubicBezTo>
                    <a:pt x="7962" y="417"/>
                    <a:pt x="8617" y="143"/>
                    <a:pt x="9353" y="40"/>
                  </a:cubicBezTo>
                  <a:cubicBezTo>
                    <a:pt x="10089" y="-63"/>
                    <a:pt x="10908" y="6"/>
                    <a:pt x="11808" y="588"/>
                  </a:cubicBezTo>
                  <a:cubicBezTo>
                    <a:pt x="12708" y="1171"/>
                    <a:pt x="13689" y="2268"/>
                    <a:pt x="14180" y="2988"/>
                  </a:cubicBezTo>
                  <a:cubicBezTo>
                    <a:pt x="14671" y="3708"/>
                    <a:pt x="14671" y="4051"/>
                    <a:pt x="14344" y="4497"/>
                  </a:cubicBezTo>
                  <a:cubicBezTo>
                    <a:pt x="14017" y="4943"/>
                    <a:pt x="13362" y="5491"/>
                    <a:pt x="13608" y="5903"/>
                  </a:cubicBezTo>
                  <a:cubicBezTo>
                    <a:pt x="13853" y="6314"/>
                    <a:pt x="14999" y="6588"/>
                    <a:pt x="16471" y="7343"/>
                  </a:cubicBezTo>
                  <a:cubicBezTo>
                    <a:pt x="17944" y="8097"/>
                    <a:pt x="19744" y="9331"/>
                    <a:pt x="20644" y="10257"/>
                  </a:cubicBezTo>
                  <a:cubicBezTo>
                    <a:pt x="21544" y="11183"/>
                    <a:pt x="21544" y="11800"/>
                    <a:pt x="20317" y="12280"/>
                  </a:cubicBezTo>
                  <a:cubicBezTo>
                    <a:pt x="19089" y="12760"/>
                    <a:pt x="16635" y="13103"/>
                    <a:pt x="14426" y="13034"/>
                  </a:cubicBezTo>
                  <a:cubicBezTo>
                    <a:pt x="12217" y="12966"/>
                    <a:pt x="10253" y="12486"/>
                    <a:pt x="8289" y="120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333328" y="6607920"/>
              <a:ext cx="151424" cy="15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5" fill="norm" stroke="1" extrusionOk="0">
                  <a:moveTo>
                    <a:pt x="2561" y="8107"/>
                  </a:moveTo>
                  <a:cubicBezTo>
                    <a:pt x="2261" y="11563"/>
                    <a:pt x="1961" y="15019"/>
                    <a:pt x="1511" y="17467"/>
                  </a:cubicBezTo>
                  <a:cubicBezTo>
                    <a:pt x="1061" y="19915"/>
                    <a:pt x="461" y="21355"/>
                    <a:pt x="161" y="21355"/>
                  </a:cubicBezTo>
                  <a:cubicBezTo>
                    <a:pt x="-139" y="21355"/>
                    <a:pt x="-139" y="19915"/>
                    <a:pt x="1211" y="16459"/>
                  </a:cubicBezTo>
                  <a:cubicBezTo>
                    <a:pt x="2561" y="13003"/>
                    <a:pt x="5261" y="7531"/>
                    <a:pt x="7511" y="4219"/>
                  </a:cubicBezTo>
                  <a:cubicBezTo>
                    <a:pt x="9761" y="907"/>
                    <a:pt x="11561" y="-245"/>
                    <a:pt x="12911" y="43"/>
                  </a:cubicBezTo>
                  <a:cubicBezTo>
                    <a:pt x="14261" y="331"/>
                    <a:pt x="15161" y="2059"/>
                    <a:pt x="16511" y="5515"/>
                  </a:cubicBezTo>
                  <a:cubicBezTo>
                    <a:pt x="17861" y="8971"/>
                    <a:pt x="19661" y="14155"/>
                    <a:pt x="21461" y="19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643501" y="6769629"/>
              <a:ext cx="227657" cy="76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85" fill="norm" stroke="1" extrusionOk="0">
                  <a:moveTo>
                    <a:pt x="1800" y="1235"/>
                  </a:moveTo>
                  <a:cubicBezTo>
                    <a:pt x="1200" y="937"/>
                    <a:pt x="600" y="640"/>
                    <a:pt x="1200" y="431"/>
                  </a:cubicBezTo>
                  <a:cubicBezTo>
                    <a:pt x="1800" y="223"/>
                    <a:pt x="3600" y="104"/>
                    <a:pt x="6400" y="45"/>
                  </a:cubicBezTo>
                  <a:cubicBezTo>
                    <a:pt x="9200" y="-15"/>
                    <a:pt x="13000" y="-15"/>
                    <a:pt x="15400" y="45"/>
                  </a:cubicBezTo>
                  <a:cubicBezTo>
                    <a:pt x="17800" y="104"/>
                    <a:pt x="18800" y="223"/>
                    <a:pt x="19700" y="640"/>
                  </a:cubicBezTo>
                  <a:cubicBezTo>
                    <a:pt x="20600" y="1056"/>
                    <a:pt x="21400" y="1770"/>
                    <a:pt x="21500" y="2960"/>
                  </a:cubicBezTo>
                  <a:cubicBezTo>
                    <a:pt x="21600" y="4150"/>
                    <a:pt x="21000" y="5816"/>
                    <a:pt x="20000" y="7631"/>
                  </a:cubicBezTo>
                  <a:cubicBezTo>
                    <a:pt x="19000" y="9446"/>
                    <a:pt x="17600" y="11410"/>
                    <a:pt x="16800" y="13165"/>
                  </a:cubicBezTo>
                  <a:cubicBezTo>
                    <a:pt x="16000" y="14921"/>
                    <a:pt x="15800" y="16468"/>
                    <a:pt x="15800" y="17420"/>
                  </a:cubicBezTo>
                  <a:cubicBezTo>
                    <a:pt x="15800" y="18372"/>
                    <a:pt x="16000" y="18729"/>
                    <a:pt x="16500" y="19175"/>
                  </a:cubicBezTo>
                  <a:cubicBezTo>
                    <a:pt x="17000" y="19621"/>
                    <a:pt x="17800" y="20157"/>
                    <a:pt x="17500" y="20425"/>
                  </a:cubicBezTo>
                  <a:cubicBezTo>
                    <a:pt x="17200" y="20692"/>
                    <a:pt x="15800" y="20692"/>
                    <a:pt x="12900" y="20782"/>
                  </a:cubicBezTo>
                  <a:cubicBezTo>
                    <a:pt x="10000" y="20871"/>
                    <a:pt x="5600" y="21049"/>
                    <a:pt x="3200" y="21198"/>
                  </a:cubicBezTo>
                  <a:cubicBezTo>
                    <a:pt x="800" y="21347"/>
                    <a:pt x="400" y="21466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6953075" y="7402892"/>
              <a:ext cx="96827" cy="21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510" fill="norm" stroke="1" extrusionOk="0">
                  <a:moveTo>
                    <a:pt x="21023" y="1378"/>
                  </a:moveTo>
                  <a:cubicBezTo>
                    <a:pt x="19185" y="749"/>
                    <a:pt x="17346" y="120"/>
                    <a:pt x="15278" y="15"/>
                  </a:cubicBezTo>
                  <a:cubicBezTo>
                    <a:pt x="13210" y="-90"/>
                    <a:pt x="10912" y="329"/>
                    <a:pt x="8155" y="2322"/>
                  </a:cubicBezTo>
                  <a:cubicBezTo>
                    <a:pt x="5397" y="4314"/>
                    <a:pt x="2180" y="7879"/>
                    <a:pt x="802" y="11129"/>
                  </a:cubicBezTo>
                  <a:cubicBezTo>
                    <a:pt x="-577" y="14380"/>
                    <a:pt x="-117" y="17316"/>
                    <a:pt x="1721" y="18993"/>
                  </a:cubicBezTo>
                  <a:cubicBezTo>
                    <a:pt x="3559" y="20671"/>
                    <a:pt x="6776" y="21091"/>
                    <a:pt x="9993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26101" y="7385050"/>
              <a:ext cx="63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145"/>
                    <a:pt x="14400" y="8291"/>
                    <a:pt x="18000" y="11891"/>
                  </a:cubicBezTo>
                  <a:cubicBezTo>
                    <a:pt x="21600" y="15491"/>
                    <a:pt x="21600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113468" y="7423150"/>
              <a:ext cx="10788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6186" y="0"/>
                  </a:moveTo>
                  <a:cubicBezTo>
                    <a:pt x="11202" y="4255"/>
                    <a:pt x="6217" y="8509"/>
                    <a:pt x="3309" y="11455"/>
                  </a:cubicBezTo>
                  <a:cubicBezTo>
                    <a:pt x="402" y="14400"/>
                    <a:pt x="-429" y="16036"/>
                    <a:pt x="194" y="17182"/>
                  </a:cubicBezTo>
                  <a:cubicBezTo>
                    <a:pt x="817" y="18327"/>
                    <a:pt x="2894" y="18982"/>
                    <a:pt x="6633" y="19636"/>
                  </a:cubicBezTo>
                  <a:cubicBezTo>
                    <a:pt x="10371" y="20291"/>
                    <a:pt x="15771" y="20945"/>
                    <a:pt x="211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284851" y="753745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329301" y="743585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437251" y="7416800"/>
              <a:ext cx="1" cy="1714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538851" y="7378700"/>
              <a:ext cx="5926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1580"/>
                    <a:pt x="9257" y="3161"/>
                    <a:pt x="13500" y="5971"/>
                  </a:cubicBezTo>
                  <a:cubicBezTo>
                    <a:pt x="17743" y="8780"/>
                    <a:pt x="21600" y="12820"/>
                    <a:pt x="21600" y="15629"/>
                  </a:cubicBezTo>
                  <a:cubicBezTo>
                    <a:pt x="21600" y="18439"/>
                    <a:pt x="17743" y="20020"/>
                    <a:pt x="13886" y="20810"/>
                  </a:cubicBezTo>
                  <a:cubicBezTo>
                    <a:pt x="10029" y="21600"/>
                    <a:pt x="6171" y="21600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672201" y="746760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547"/>
                    <a:pt x="11012" y="9095"/>
                    <a:pt x="14612" y="12695"/>
                  </a:cubicBezTo>
                  <a:cubicBezTo>
                    <a:pt x="18212" y="16295"/>
                    <a:pt x="19906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703951" y="7429500"/>
              <a:ext cx="1016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400"/>
                    <a:pt x="8100" y="10800"/>
                    <a:pt x="4500" y="14400"/>
                  </a:cubicBezTo>
                  <a:cubicBezTo>
                    <a:pt x="900" y="18000"/>
                    <a:pt x="4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900801" y="740410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138051" y="8076636"/>
              <a:ext cx="3365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75" y="11375"/>
                    <a:pt x="8151" y="2735"/>
                    <a:pt x="11751" y="575"/>
                  </a:cubicBezTo>
                  <a:cubicBezTo>
                    <a:pt x="15351" y="-1585"/>
                    <a:pt x="18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201551" y="8159750"/>
              <a:ext cx="311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364"/>
                    <a:pt x="8816" y="11127"/>
                    <a:pt x="12416" y="7527"/>
                  </a:cubicBezTo>
                  <a:cubicBezTo>
                    <a:pt x="16016" y="3927"/>
                    <a:pt x="18808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Drawing"/>
          <p:cNvGrpSpPr/>
          <p:nvPr/>
        </p:nvGrpSpPr>
        <p:grpSpPr>
          <a:xfrm>
            <a:off x="1250950" y="1475543"/>
            <a:ext cx="11652250" cy="7632474"/>
            <a:chOff x="0" y="0"/>
            <a:chExt cx="11652250" cy="7632473"/>
          </a:xfrm>
        </p:grpSpPr>
        <p:sp>
          <p:nvSpPr>
            <p:cNvPr id="1899" name="Line"/>
            <p:cNvSpPr/>
            <p:nvPr/>
          </p:nvSpPr>
          <p:spPr>
            <a:xfrm>
              <a:off x="444500" y="467556"/>
              <a:ext cx="39370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2" y="1260"/>
                    <a:pt x="3484" y="2520"/>
                    <a:pt x="5632" y="4545"/>
                  </a:cubicBezTo>
                  <a:cubicBezTo>
                    <a:pt x="7781" y="6570"/>
                    <a:pt x="10335" y="9360"/>
                    <a:pt x="12832" y="12150"/>
                  </a:cubicBezTo>
                  <a:cubicBezTo>
                    <a:pt x="15329" y="14940"/>
                    <a:pt x="17768" y="17730"/>
                    <a:pt x="19219" y="19305"/>
                  </a:cubicBezTo>
                  <a:cubicBezTo>
                    <a:pt x="20671" y="20880"/>
                    <a:pt x="21135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31800" y="283406"/>
              <a:ext cx="450850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93" y="0"/>
                    <a:pt x="20586" y="0"/>
                    <a:pt x="19775" y="627"/>
                  </a:cubicBezTo>
                  <a:cubicBezTo>
                    <a:pt x="18963" y="1255"/>
                    <a:pt x="17848" y="2509"/>
                    <a:pt x="16631" y="4091"/>
                  </a:cubicBezTo>
                  <a:cubicBezTo>
                    <a:pt x="15414" y="5673"/>
                    <a:pt x="14096" y="7582"/>
                    <a:pt x="12625" y="9409"/>
                  </a:cubicBezTo>
                  <a:cubicBezTo>
                    <a:pt x="11155" y="11236"/>
                    <a:pt x="9532" y="12982"/>
                    <a:pt x="7758" y="14618"/>
                  </a:cubicBezTo>
                  <a:cubicBezTo>
                    <a:pt x="5983" y="16255"/>
                    <a:pt x="4056" y="17782"/>
                    <a:pt x="2738" y="18927"/>
                  </a:cubicBezTo>
                  <a:cubicBezTo>
                    <a:pt x="1420" y="20073"/>
                    <a:pt x="71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92200" y="908875"/>
              <a:ext cx="158750" cy="22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3901"/>
                  </a:moveTo>
                  <a:cubicBezTo>
                    <a:pt x="864" y="8901"/>
                    <a:pt x="1728" y="13901"/>
                    <a:pt x="2160" y="16901"/>
                  </a:cubicBezTo>
                  <a:cubicBezTo>
                    <a:pt x="2592" y="19901"/>
                    <a:pt x="2592" y="20901"/>
                    <a:pt x="2448" y="20901"/>
                  </a:cubicBezTo>
                  <a:cubicBezTo>
                    <a:pt x="2304" y="20901"/>
                    <a:pt x="2016" y="19901"/>
                    <a:pt x="2016" y="16901"/>
                  </a:cubicBezTo>
                  <a:cubicBezTo>
                    <a:pt x="2016" y="13901"/>
                    <a:pt x="2304" y="8901"/>
                    <a:pt x="3456" y="5701"/>
                  </a:cubicBezTo>
                  <a:cubicBezTo>
                    <a:pt x="4608" y="2501"/>
                    <a:pt x="6624" y="1101"/>
                    <a:pt x="8352" y="401"/>
                  </a:cubicBezTo>
                  <a:cubicBezTo>
                    <a:pt x="10080" y="-299"/>
                    <a:pt x="11520" y="-299"/>
                    <a:pt x="13536" y="2201"/>
                  </a:cubicBezTo>
                  <a:cubicBezTo>
                    <a:pt x="15552" y="4701"/>
                    <a:pt x="18144" y="9701"/>
                    <a:pt x="19584" y="13301"/>
                  </a:cubicBezTo>
                  <a:cubicBezTo>
                    <a:pt x="21024" y="16901"/>
                    <a:pt x="21312" y="19101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320800" y="937456"/>
              <a:ext cx="1714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6048"/>
                    <a:pt x="12800" y="12096"/>
                    <a:pt x="16400" y="15696"/>
                  </a:cubicBezTo>
                  <a:cubicBezTo>
                    <a:pt x="20000" y="19296"/>
                    <a:pt x="208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390650" y="961518"/>
              <a:ext cx="114300" cy="21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136"/>
                  </a:moveTo>
                  <a:cubicBezTo>
                    <a:pt x="19600" y="-78"/>
                    <a:pt x="17600" y="-292"/>
                    <a:pt x="14000" y="1633"/>
                  </a:cubicBezTo>
                  <a:cubicBezTo>
                    <a:pt x="10400" y="3558"/>
                    <a:pt x="5200" y="7621"/>
                    <a:pt x="2600" y="11257"/>
                  </a:cubicBezTo>
                  <a:cubicBezTo>
                    <a:pt x="0" y="14892"/>
                    <a:pt x="0" y="18100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602581" y="901822"/>
              <a:ext cx="99219" cy="24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04" fill="norm" stroke="1" extrusionOk="0">
                  <a:moveTo>
                    <a:pt x="21094" y="336"/>
                  </a:moveTo>
                  <a:cubicBezTo>
                    <a:pt x="17944" y="-30"/>
                    <a:pt x="14794" y="-396"/>
                    <a:pt x="11194" y="977"/>
                  </a:cubicBezTo>
                  <a:cubicBezTo>
                    <a:pt x="7594" y="2350"/>
                    <a:pt x="3544" y="5462"/>
                    <a:pt x="1519" y="8207"/>
                  </a:cubicBezTo>
                  <a:cubicBezTo>
                    <a:pt x="-506" y="10953"/>
                    <a:pt x="-506" y="13333"/>
                    <a:pt x="1519" y="15438"/>
                  </a:cubicBezTo>
                  <a:cubicBezTo>
                    <a:pt x="3544" y="17543"/>
                    <a:pt x="7594" y="19373"/>
                    <a:pt x="11644" y="21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758950" y="931106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29"/>
                    <a:pt x="4800" y="11859"/>
                    <a:pt x="8400" y="15459"/>
                  </a:cubicBezTo>
                  <a:cubicBezTo>
                    <a:pt x="12000" y="19059"/>
                    <a:pt x="16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779008" y="956456"/>
              <a:ext cx="68843" cy="1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03" fill="norm" stroke="1" extrusionOk="0">
                  <a:moveTo>
                    <a:pt x="21288" y="920"/>
                  </a:moveTo>
                  <a:cubicBezTo>
                    <a:pt x="18015" y="311"/>
                    <a:pt x="14743" y="-297"/>
                    <a:pt x="12124" y="159"/>
                  </a:cubicBezTo>
                  <a:cubicBezTo>
                    <a:pt x="9506" y="616"/>
                    <a:pt x="7543" y="2137"/>
                    <a:pt x="5579" y="4875"/>
                  </a:cubicBezTo>
                  <a:cubicBezTo>
                    <a:pt x="3615" y="7613"/>
                    <a:pt x="1652" y="11568"/>
                    <a:pt x="670" y="14306"/>
                  </a:cubicBezTo>
                  <a:cubicBezTo>
                    <a:pt x="-312" y="17044"/>
                    <a:pt x="-312" y="18565"/>
                    <a:pt x="1324" y="19630"/>
                  </a:cubicBezTo>
                  <a:cubicBezTo>
                    <a:pt x="2961" y="20695"/>
                    <a:pt x="6233" y="21303"/>
                    <a:pt x="9179" y="21303"/>
                  </a:cubicBezTo>
                  <a:cubicBezTo>
                    <a:pt x="12124" y="21303"/>
                    <a:pt x="14743" y="20695"/>
                    <a:pt x="17361" y="200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911350" y="1045406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966055" y="975556"/>
              <a:ext cx="2784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255"/>
                    <a:pt x="-1304" y="8509"/>
                    <a:pt x="1782" y="12109"/>
                  </a:cubicBezTo>
                  <a:cubicBezTo>
                    <a:pt x="4867" y="15709"/>
                    <a:pt x="12582" y="18655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057400" y="100095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159000" y="912056"/>
              <a:ext cx="629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0" y="0"/>
                  </a:moveTo>
                  <a:cubicBezTo>
                    <a:pt x="6271" y="1440"/>
                    <a:pt x="12542" y="2880"/>
                    <a:pt x="16374" y="5940"/>
                  </a:cubicBezTo>
                  <a:cubicBezTo>
                    <a:pt x="20206" y="9000"/>
                    <a:pt x="21600" y="13680"/>
                    <a:pt x="20206" y="16560"/>
                  </a:cubicBezTo>
                  <a:cubicBezTo>
                    <a:pt x="18813" y="19440"/>
                    <a:pt x="14632" y="20520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825750" y="645356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800350" y="734256"/>
              <a:ext cx="2413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6800"/>
                    <a:pt x="9474" y="12000"/>
                    <a:pt x="13074" y="8400"/>
                  </a:cubicBezTo>
                  <a:cubicBezTo>
                    <a:pt x="16674" y="4800"/>
                    <a:pt x="191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324134" y="131512"/>
              <a:ext cx="562067" cy="279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86" fill="norm" stroke="1" extrusionOk="0">
                  <a:moveTo>
                    <a:pt x="21563" y="242"/>
                  </a:moveTo>
                  <a:cubicBezTo>
                    <a:pt x="19046" y="160"/>
                    <a:pt x="16528" y="78"/>
                    <a:pt x="13971" y="37"/>
                  </a:cubicBezTo>
                  <a:cubicBezTo>
                    <a:pt x="11413" y="-4"/>
                    <a:pt x="8814" y="-4"/>
                    <a:pt x="7271" y="4"/>
                  </a:cubicBezTo>
                  <a:cubicBezTo>
                    <a:pt x="5728" y="12"/>
                    <a:pt x="5241" y="29"/>
                    <a:pt x="4835" y="62"/>
                  </a:cubicBezTo>
                  <a:cubicBezTo>
                    <a:pt x="4429" y="94"/>
                    <a:pt x="4104" y="143"/>
                    <a:pt x="3901" y="209"/>
                  </a:cubicBezTo>
                  <a:cubicBezTo>
                    <a:pt x="3698" y="274"/>
                    <a:pt x="3617" y="356"/>
                    <a:pt x="3942" y="602"/>
                  </a:cubicBezTo>
                  <a:cubicBezTo>
                    <a:pt x="4267" y="848"/>
                    <a:pt x="4998" y="1257"/>
                    <a:pt x="5647" y="1756"/>
                  </a:cubicBezTo>
                  <a:cubicBezTo>
                    <a:pt x="6297" y="2256"/>
                    <a:pt x="6865" y="2845"/>
                    <a:pt x="7190" y="3443"/>
                  </a:cubicBezTo>
                  <a:cubicBezTo>
                    <a:pt x="7515" y="4041"/>
                    <a:pt x="7596" y="4647"/>
                    <a:pt x="7555" y="5236"/>
                  </a:cubicBezTo>
                  <a:cubicBezTo>
                    <a:pt x="7515" y="5826"/>
                    <a:pt x="7352" y="6399"/>
                    <a:pt x="6987" y="6980"/>
                  </a:cubicBezTo>
                  <a:cubicBezTo>
                    <a:pt x="6622" y="7562"/>
                    <a:pt x="6053" y="8151"/>
                    <a:pt x="5444" y="8774"/>
                  </a:cubicBezTo>
                  <a:cubicBezTo>
                    <a:pt x="4835" y="9396"/>
                    <a:pt x="4186" y="10051"/>
                    <a:pt x="3617" y="10714"/>
                  </a:cubicBezTo>
                  <a:cubicBezTo>
                    <a:pt x="3049" y="11377"/>
                    <a:pt x="2561" y="12049"/>
                    <a:pt x="2196" y="12663"/>
                  </a:cubicBezTo>
                  <a:cubicBezTo>
                    <a:pt x="1831" y="13277"/>
                    <a:pt x="1587" y="13834"/>
                    <a:pt x="1384" y="14448"/>
                  </a:cubicBezTo>
                  <a:cubicBezTo>
                    <a:pt x="1181" y="15062"/>
                    <a:pt x="1019" y="15733"/>
                    <a:pt x="937" y="16438"/>
                  </a:cubicBezTo>
                  <a:cubicBezTo>
                    <a:pt x="856" y="17142"/>
                    <a:pt x="856" y="17879"/>
                    <a:pt x="897" y="18550"/>
                  </a:cubicBezTo>
                  <a:cubicBezTo>
                    <a:pt x="937" y="19221"/>
                    <a:pt x="1019" y="19827"/>
                    <a:pt x="978" y="20261"/>
                  </a:cubicBezTo>
                  <a:cubicBezTo>
                    <a:pt x="937" y="20695"/>
                    <a:pt x="775" y="20957"/>
                    <a:pt x="531" y="21137"/>
                  </a:cubicBezTo>
                  <a:cubicBezTo>
                    <a:pt x="288" y="21318"/>
                    <a:pt x="-37" y="21416"/>
                    <a:pt x="4" y="21473"/>
                  </a:cubicBezTo>
                  <a:cubicBezTo>
                    <a:pt x="44" y="21530"/>
                    <a:pt x="450" y="21547"/>
                    <a:pt x="2115" y="21563"/>
                  </a:cubicBezTo>
                  <a:cubicBezTo>
                    <a:pt x="3780" y="21580"/>
                    <a:pt x="6703" y="21596"/>
                    <a:pt x="9951" y="21580"/>
                  </a:cubicBezTo>
                  <a:cubicBezTo>
                    <a:pt x="13199" y="21563"/>
                    <a:pt x="16772" y="21514"/>
                    <a:pt x="20345" y="2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032250" y="251656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383"/>
                    <a:pt x="12960" y="8765"/>
                    <a:pt x="9360" y="12365"/>
                  </a:cubicBezTo>
                  <a:cubicBezTo>
                    <a:pt x="5760" y="15965"/>
                    <a:pt x="288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060543" y="924756"/>
              <a:ext cx="98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49"/>
                    <a:pt x="2735" y="10697"/>
                    <a:pt x="575" y="14297"/>
                  </a:cubicBezTo>
                  <a:cubicBezTo>
                    <a:pt x="-1585" y="17897"/>
                    <a:pt x="2735" y="1974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102100" y="1655006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095749" y="199155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044949" y="2423356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27"/>
                    <a:pt x="7200" y="7855"/>
                    <a:pt x="10800" y="11455"/>
                  </a:cubicBezTo>
                  <a:cubicBezTo>
                    <a:pt x="14400" y="15055"/>
                    <a:pt x="180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832350" y="283406"/>
              <a:ext cx="190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114"/>
                    <a:pt x="9600" y="8229"/>
                    <a:pt x="12720" y="11571"/>
                  </a:cubicBezTo>
                  <a:cubicBezTo>
                    <a:pt x="15840" y="14914"/>
                    <a:pt x="17280" y="17486"/>
                    <a:pt x="18480" y="19029"/>
                  </a:cubicBezTo>
                  <a:cubicBezTo>
                    <a:pt x="19680" y="20571"/>
                    <a:pt x="2064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843273" y="252609"/>
              <a:ext cx="211328" cy="37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90" fill="norm" stroke="1" extrusionOk="0">
                  <a:moveTo>
                    <a:pt x="21352" y="1032"/>
                  </a:moveTo>
                  <a:cubicBezTo>
                    <a:pt x="20710" y="549"/>
                    <a:pt x="20069" y="67"/>
                    <a:pt x="19320" y="6"/>
                  </a:cubicBezTo>
                  <a:cubicBezTo>
                    <a:pt x="18572" y="-54"/>
                    <a:pt x="17716" y="308"/>
                    <a:pt x="15364" y="2480"/>
                  </a:cubicBezTo>
                  <a:cubicBezTo>
                    <a:pt x="13011" y="4652"/>
                    <a:pt x="9162" y="8634"/>
                    <a:pt x="6382" y="11892"/>
                  </a:cubicBezTo>
                  <a:cubicBezTo>
                    <a:pt x="3602" y="15150"/>
                    <a:pt x="1891" y="17685"/>
                    <a:pt x="928" y="19253"/>
                  </a:cubicBezTo>
                  <a:cubicBezTo>
                    <a:pt x="-34" y="20822"/>
                    <a:pt x="-248" y="21425"/>
                    <a:pt x="287" y="21486"/>
                  </a:cubicBezTo>
                  <a:cubicBezTo>
                    <a:pt x="821" y="21546"/>
                    <a:pt x="2104" y="21063"/>
                    <a:pt x="3388" y="205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086350" y="518356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5143499" y="143706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26"/>
                    <a:pt x="7200" y="9853"/>
                    <a:pt x="3600" y="13453"/>
                  </a:cubicBezTo>
                  <a:cubicBezTo>
                    <a:pt x="0" y="17053"/>
                    <a:pt x="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778500" y="353256"/>
              <a:ext cx="196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1440"/>
                    <a:pt x="3716" y="2880"/>
                    <a:pt x="6619" y="5966"/>
                  </a:cubicBezTo>
                  <a:cubicBezTo>
                    <a:pt x="9523" y="9051"/>
                    <a:pt x="13471" y="13783"/>
                    <a:pt x="16142" y="16663"/>
                  </a:cubicBezTo>
                  <a:cubicBezTo>
                    <a:pt x="18813" y="19543"/>
                    <a:pt x="20206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824194" y="352048"/>
              <a:ext cx="170206" cy="31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37" fill="norm" stroke="1" extrusionOk="0">
                  <a:moveTo>
                    <a:pt x="21182" y="959"/>
                  </a:moveTo>
                  <a:cubicBezTo>
                    <a:pt x="20128" y="521"/>
                    <a:pt x="19075" y="83"/>
                    <a:pt x="17889" y="10"/>
                  </a:cubicBezTo>
                  <a:cubicBezTo>
                    <a:pt x="16704" y="-63"/>
                    <a:pt x="15387" y="229"/>
                    <a:pt x="13411" y="1542"/>
                  </a:cubicBezTo>
                  <a:cubicBezTo>
                    <a:pt x="11436" y="2856"/>
                    <a:pt x="8802" y="5191"/>
                    <a:pt x="6299" y="7672"/>
                  </a:cubicBezTo>
                  <a:cubicBezTo>
                    <a:pt x="3797" y="10153"/>
                    <a:pt x="1426" y="12780"/>
                    <a:pt x="504" y="15115"/>
                  </a:cubicBezTo>
                  <a:cubicBezTo>
                    <a:pt x="-418" y="17451"/>
                    <a:pt x="109" y="19494"/>
                    <a:pt x="636" y="215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6045200" y="594556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054635" y="203187"/>
              <a:ext cx="79466" cy="14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53" fill="norm" stroke="1" extrusionOk="0">
                  <a:moveTo>
                    <a:pt x="877" y="1490"/>
                  </a:moveTo>
                  <a:cubicBezTo>
                    <a:pt x="3151" y="578"/>
                    <a:pt x="5424" y="-335"/>
                    <a:pt x="7982" y="121"/>
                  </a:cubicBezTo>
                  <a:cubicBezTo>
                    <a:pt x="10540" y="578"/>
                    <a:pt x="13382" y="2403"/>
                    <a:pt x="14235" y="4837"/>
                  </a:cubicBezTo>
                  <a:cubicBezTo>
                    <a:pt x="15087" y="7271"/>
                    <a:pt x="13951" y="10313"/>
                    <a:pt x="11961" y="12442"/>
                  </a:cubicBezTo>
                  <a:cubicBezTo>
                    <a:pt x="9972" y="14572"/>
                    <a:pt x="7129" y="15789"/>
                    <a:pt x="4572" y="16854"/>
                  </a:cubicBezTo>
                  <a:cubicBezTo>
                    <a:pt x="2014" y="17919"/>
                    <a:pt x="-260" y="18831"/>
                    <a:pt x="24" y="19592"/>
                  </a:cubicBezTo>
                  <a:cubicBezTo>
                    <a:pt x="308" y="20352"/>
                    <a:pt x="3151" y="20961"/>
                    <a:pt x="7129" y="21113"/>
                  </a:cubicBezTo>
                  <a:cubicBezTo>
                    <a:pt x="11108" y="21265"/>
                    <a:pt x="16224" y="20961"/>
                    <a:pt x="21340" y="20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356350" y="632656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004050" y="581856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454900" y="556456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953556" y="289495"/>
              <a:ext cx="187145" cy="32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77" fill="norm" stroke="1" extrusionOk="0">
                  <a:moveTo>
                    <a:pt x="343" y="2121"/>
                  </a:moveTo>
                  <a:cubicBezTo>
                    <a:pt x="101" y="1139"/>
                    <a:pt x="-142" y="158"/>
                    <a:pt x="101" y="17"/>
                  </a:cubicBezTo>
                  <a:cubicBezTo>
                    <a:pt x="343" y="-123"/>
                    <a:pt x="1071" y="578"/>
                    <a:pt x="3256" y="2472"/>
                  </a:cubicBezTo>
                  <a:cubicBezTo>
                    <a:pt x="5440" y="4365"/>
                    <a:pt x="9080" y="7451"/>
                    <a:pt x="12357" y="10817"/>
                  </a:cubicBezTo>
                  <a:cubicBezTo>
                    <a:pt x="15633" y="14183"/>
                    <a:pt x="18546" y="17830"/>
                    <a:pt x="21458" y="214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981950" y="289756"/>
              <a:ext cx="2222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520"/>
                    <a:pt x="15017" y="5040"/>
                    <a:pt x="11931" y="7860"/>
                  </a:cubicBezTo>
                  <a:cubicBezTo>
                    <a:pt x="8846" y="10680"/>
                    <a:pt x="5966" y="13800"/>
                    <a:pt x="4011" y="16140"/>
                  </a:cubicBezTo>
                  <a:cubicBezTo>
                    <a:pt x="2057" y="18480"/>
                    <a:pt x="1029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8274050" y="54375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8375650" y="92906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8394466" y="86556"/>
              <a:ext cx="10818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20830" y="1964"/>
                  </a:moveTo>
                  <a:cubicBezTo>
                    <a:pt x="19200" y="982"/>
                    <a:pt x="17570" y="0"/>
                    <a:pt x="15939" y="0"/>
                  </a:cubicBezTo>
                  <a:cubicBezTo>
                    <a:pt x="14309" y="0"/>
                    <a:pt x="12679" y="982"/>
                    <a:pt x="9826" y="3436"/>
                  </a:cubicBezTo>
                  <a:cubicBezTo>
                    <a:pt x="6973" y="5891"/>
                    <a:pt x="2898" y="9818"/>
                    <a:pt x="1064" y="12600"/>
                  </a:cubicBezTo>
                  <a:cubicBezTo>
                    <a:pt x="-770" y="15382"/>
                    <a:pt x="-362" y="17018"/>
                    <a:pt x="3305" y="18327"/>
                  </a:cubicBezTo>
                  <a:cubicBezTo>
                    <a:pt x="6973" y="19636"/>
                    <a:pt x="13902" y="20618"/>
                    <a:pt x="208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4806950" y="2378906"/>
              <a:ext cx="1905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1440"/>
                    <a:pt x="6240" y="2880"/>
                    <a:pt x="8880" y="5256"/>
                  </a:cubicBezTo>
                  <a:cubicBezTo>
                    <a:pt x="11520" y="7632"/>
                    <a:pt x="13680" y="10944"/>
                    <a:pt x="15720" y="13824"/>
                  </a:cubicBezTo>
                  <a:cubicBezTo>
                    <a:pt x="17760" y="16704"/>
                    <a:pt x="19680" y="191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889500" y="2378906"/>
              <a:ext cx="1841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628" y="993"/>
                  </a:cubicBezTo>
                  <a:cubicBezTo>
                    <a:pt x="16138" y="1986"/>
                    <a:pt x="14400" y="3972"/>
                    <a:pt x="11669" y="6952"/>
                  </a:cubicBezTo>
                  <a:cubicBezTo>
                    <a:pt x="8938" y="9931"/>
                    <a:pt x="5214" y="13903"/>
                    <a:pt x="3103" y="16510"/>
                  </a:cubicBezTo>
                  <a:cubicBezTo>
                    <a:pt x="993" y="19117"/>
                    <a:pt x="497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089277" y="2627664"/>
              <a:ext cx="105023" cy="14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531" fill="norm" stroke="1" extrusionOk="0">
                  <a:moveTo>
                    <a:pt x="5883" y="2616"/>
                  </a:moveTo>
                  <a:cubicBezTo>
                    <a:pt x="4587" y="6010"/>
                    <a:pt x="3291" y="9404"/>
                    <a:pt x="2211" y="12799"/>
                  </a:cubicBezTo>
                  <a:cubicBezTo>
                    <a:pt x="1131" y="16193"/>
                    <a:pt x="267" y="19587"/>
                    <a:pt x="51" y="20359"/>
                  </a:cubicBezTo>
                  <a:cubicBezTo>
                    <a:pt x="-165" y="21130"/>
                    <a:pt x="267" y="19279"/>
                    <a:pt x="2211" y="15576"/>
                  </a:cubicBezTo>
                  <a:cubicBezTo>
                    <a:pt x="4155" y="11873"/>
                    <a:pt x="7611" y="6319"/>
                    <a:pt x="10419" y="3233"/>
                  </a:cubicBezTo>
                  <a:cubicBezTo>
                    <a:pt x="13227" y="147"/>
                    <a:pt x="15387" y="-470"/>
                    <a:pt x="17115" y="301"/>
                  </a:cubicBezTo>
                  <a:cubicBezTo>
                    <a:pt x="18843" y="1073"/>
                    <a:pt x="20139" y="3233"/>
                    <a:pt x="20787" y="6164"/>
                  </a:cubicBezTo>
                  <a:cubicBezTo>
                    <a:pt x="21435" y="9096"/>
                    <a:pt x="21435" y="12799"/>
                    <a:pt x="21435" y="16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245100" y="2182056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930900" y="2677356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616700" y="268370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7493000" y="270275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096250" y="2359856"/>
              <a:ext cx="1905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541"/>
                    <a:pt x="5280" y="5082"/>
                    <a:pt x="8520" y="8329"/>
                  </a:cubicBezTo>
                  <a:cubicBezTo>
                    <a:pt x="11760" y="11576"/>
                    <a:pt x="15600" y="15529"/>
                    <a:pt x="17880" y="17859"/>
                  </a:cubicBezTo>
                  <a:cubicBezTo>
                    <a:pt x="20160" y="20188"/>
                    <a:pt x="20880" y="208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8147050" y="2353506"/>
              <a:ext cx="2222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589" y="1091"/>
                  </a:cubicBezTo>
                  <a:cubicBezTo>
                    <a:pt x="15634" y="2182"/>
                    <a:pt x="12754" y="4364"/>
                    <a:pt x="9874" y="7255"/>
                  </a:cubicBezTo>
                  <a:cubicBezTo>
                    <a:pt x="6994" y="10145"/>
                    <a:pt x="4114" y="13745"/>
                    <a:pt x="2469" y="16255"/>
                  </a:cubicBezTo>
                  <a:cubicBezTo>
                    <a:pt x="823" y="18764"/>
                    <a:pt x="411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8344510" y="2596887"/>
              <a:ext cx="132740" cy="18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59" fill="norm" stroke="1" extrusionOk="0">
                  <a:moveTo>
                    <a:pt x="7101" y="5650"/>
                  </a:moveTo>
                  <a:cubicBezTo>
                    <a:pt x="5044" y="10068"/>
                    <a:pt x="2987" y="14486"/>
                    <a:pt x="1787" y="17309"/>
                  </a:cubicBezTo>
                  <a:cubicBezTo>
                    <a:pt x="587" y="20132"/>
                    <a:pt x="244" y="21359"/>
                    <a:pt x="72" y="21359"/>
                  </a:cubicBezTo>
                  <a:cubicBezTo>
                    <a:pt x="-99" y="21359"/>
                    <a:pt x="-99" y="20132"/>
                    <a:pt x="1615" y="16818"/>
                  </a:cubicBezTo>
                  <a:cubicBezTo>
                    <a:pt x="3330" y="13504"/>
                    <a:pt x="6758" y="8104"/>
                    <a:pt x="8987" y="4914"/>
                  </a:cubicBezTo>
                  <a:cubicBezTo>
                    <a:pt x="11215" y="1723"/>
                    <a:pt x="12244" y="741"/>
                    <a:pt x="13615" y="250"/>
                  </a:cubicBezTo>
                  <a:cubicBezTo>
                    <a:pt x="14987" y="-241"/>
                    <a:pt x="16701" y="-241"/>
                    <a:pt x="18072" y="2459"/>
                  </a:cubicBezTo>
                  <a:cubicBezTo>
                    <a:pt x="19444" y="5159"/>
                    <a:pt x="20472" y="10559"/>
                    <a:pt x="21501" y="159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8559799" y="2150306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29"/>
                    <a:pt x="10800" y="11859"/>
                    <a:pt x="7200" y="15459"/>
                  </a:cubicBezTo>
                  <a:cubicBezTo>
                    <a:pt x="3600" y="19059"/>
                    <a:pt x="18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8615228" y="2194756"/>
              <a:ext cx="7792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0"/>
                  </a:moveTo>
                  <a:cubicBezTo>
                    <a:pt x="15242" y="1878"/>
                    <a:pt x="9558" y="3757"/>
                    <a:pt x="5579" y="5322"/>
                  </a:cubicBezTo>
                  <a:cubicBezTo>
                    <a:pt x="1600" y="6887"/>
                    <a:pt x="-674" y="8139"/>
                    <a:pt x="179" y="10800"/>
                  </a:cubicBezTo>
                  <a:cubicBezTo>
                    <a:pt x="1031" y="13461"/>
                    <a:pt x="5010" y="17530"/>
                    <a:pt x="898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8870949" y="101688"/>
              <a:ext cx="363171" cy="264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80" fill="norm" stroke="1" extrusionOk="0">
                  <a:moveTo>
                    <a:pt x="2260" y="239"/>
                  </a:moveTo>
                  <a:cubicBezTo>
                    <a:pt x="4270" y="135"/>
                    <a:pt x="6279" y="32"/>
                    <a:pt x="8602" y="6"/>
                  </a:cubicBezTo>
                  <a:cubicBezTo>
                    <a:pt x="10926" y="-20"/>
                    <a:pt x="13563" y="32"/>
                    <a:pt x="15635" y="265"/>
                  </a:cubicBezTo>
                  <a:cubicBezTo>
                    <a:pt x="17707" y="498"/>
                    <a:pt x="19214" y="912"/>
                    <a:pt x="20156" y="1430"/>
                  </a:cubicBezTo>
                  <a:cubicBezTo>
                    <a:pt x="21098" y="1948"/>
                    <a:pt x="21474" y="2570"/>
                    <a:pt x="21537" y="3209"/>
                  </a:cubicBezTo>
                  <a:cubicBezTo>
                    <a:pt x="21600" y="3848"/>
                    <a:pt x="21349" y="4504"/>
                    <a:pt x="20909" y="5143"/>
                  </a:cubicBezTo>
                  <a:cubicBezTo>
                    <a:pt x="20470" y="5781"/>
                    <a:pt x="19842" y="6403"/>
                    <a:pt x="19214" y="7076"/>
                  </a:cubicBezTo>
                  <a:cubicBezTo>
                    <a:pt x="18586" y="7750"/>
                    <a:pt x="17958" y="8475"/>
                    <a:pt x="17393" y="9140"/>
                  </a:cubicBezTo>
                  <a:cubicBezTo>
                    <a:pt x="16828" y="9804"/>
                    <a:pt x="16326" y="10409"/>
                    <a:pt x="15886" y="11039"/>
                  </a:cubicBezTo>
                  <a:cubicBezTo>
                    <a:pt x="15447" y="11669"/>
                    <a:pt x="15070" y="12325"/>
                    <a:pt x="14567" y="12947"/>
                  </a:cubicBezTo>
                  <a:cubicBezTo>
                    <a:pt x="14065" y="13568"/>
                    <a:pt x="13437" y="14156"/>
                    <a:pt x="12935" y="14777"/>
                  </a:cubicBezTo>
                  <a:cubicBezTo>
                    <a:pt x="12433" y="15399"/>
                    <a:pt x="12056" y="16055"/>
                    <a:pt x="11867" y="16737"/>
                  </a:cubicBezTo>
                  <a:cubicBezTo>
                    <a:pt x="11679" y="17419"/>
                    <a:pt x="11679" y="18127"/>
                    <a:pt x="11428" y="18766"/>
                  </a:cubicBezTo>
                  <a:cubicBezTo>
                    <a:pt x="11177" y="19404"/>
                    <a:pt x="10674" y="19974"/>
                    <a:pt x="10047" y="20389"/>
                  </a:cubicBezTo>
                  <a:cubicBezTo>
                    <a:pt x="9419" y="20803"/>
                    <a:pt x="8665" y="21062"/>
                    <a:pt x="6970" y="21235"/>
                  </a:cubicBezTo>
                  <a:cubicBezTo>
                    <a:pt x="5274" y="21407"/>
                    <a:pt x="2637" y="21494"/>
                    <a:pt x="0" y="215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575050" y="137356"/>
              <a:ext cx="393700" cy="277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19" y="33"/>
                    <a:pt x="20439" y="66"/>
                    <a:pt x="19684" y="247"/>
                  </a:cubicBezTo>
                  <a:cubicBezTo>
                    <a:pt x="18929" y="428"/>
                    <a:pt x="18000" y="758"/>
                    <a:pt x="16955" y="1120"/>
                  </a:cubicBezTo>
                  <a:cubicBezTo>
                    <a:pt x="15910" y="1483"/>
                    <a:pt x="14748" y="1878"/>
                    <a:pt x="13819" y="2241"/>
                  </a:cubicBezTo>
                  <a:cubicBezTo>
                    <a:pt x="12890" y="2603"/>
                    <a:pt x="12194" y="2933"/>
                    <a:pt x="11671" y="3279"/>
                  </a:cubicBezTo>
                  <a:cubicBezTo>
                    <a:pt x="11148" y="3625"/>
                    <a:pt x="10800" y="3987"/>
                    <a:pt x="10335" y="4490"/>
                  </a:cubicBezTo>
                  <a:cubicBezTo>
                    <a:pt x="9871" y="4992"/>
                    <a:pt x="9290" y="5635"/>
                    <a:pt x="8768" y="6195"/>
                  </a:cubicBezTo>
                  <a:cubicBezTo>
                    <a:pt x="8245" y="6755"/>
                    <a:pt x="7781" y="7233"/>
                    <a:pt x="7316" y="7711"/>
                  </a:cubicBezTo>
                  <a:cubicBezTo>
                    <a:pt x="6852" y="8189"/>
                    <a:pt x="6387" y="8666"/>
                    <a:pt x="5865" y="9169"/>
                  </a:cubicBezTo>
                  <a:cubicBezTo>
                    <a:pt x="5342" y="9671"/>
                    <a:pt x="4761" y="10199"/>
                    <a:pt x="4123" y="10685"/>
                  </a:cubicBezTo>
                  <a:cubicBezTo>
                    <a:pt x="3484" y="11171"/>
                    <a:pt x="2787" y="11616"/>
                    <a:pt x="2206" y="12044"/>
                  </a:cubicBezTo>
                  <a:cubicBezTo>
                    <a:pt x="1626" y="12472"/>
                    <a:pt x="1161" y="12884"/>
                    <a:pt x="755" y="13362"/>
                  </a:cubicBezTo>
                  <a:cubicBezTo>
                    <a:pt x="348" y="13840"/>
                    <a:pt x="0" y="14384"/>
                    <a:pt x="0" y="14894"/>
                  </a:cubicBezTo>
                  <a:cubicBezTo>
                    <a:pt x="0" y="15405"/>
                    <a:pt x="348" y="15883"/>
                    <a:pt x="871" y="16336"/>
                  </a:cubicBezTo>
                  <a:cubicBezTo>
                    <a:pt x="1394" y="16789"/>
                    <a:pt x="2090" y="17217"/>
                    <a:pt x="2729" y="17728"/>
                  </a:cubicBezTo>
                  <a:cubicBezTo>
                    <a:pt x="3368" y="18239"/>
                    <a:pt x="3948" y="18832"/>
                    <a:pt x="4935" y="19409"/>
                  </a:cubicBezTo>
                  <a:cubicBezTo>
                    <a:pt x="5923" y="19985"/>
                    <a:pt x="7316" y="20546"/>
                    <a:pt x="8361" y="20892"/>
                  </a:cubicBezTo>
                  <a:cubicBezTo>
                    <a:pt x="9406" y="21238"/>
                    <a:pt x="10103" y="21369"/>
                    <a:pt x="11032" y="21452"/>
                  </a:cubicBezTo>
                  <a:cubicBezTo>
                    <a:pt x="11961" y="21534"/>
                    <a:pt x="13123" y="21567"/>
                    <a:pt x="142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229099" y="162756"/>
              <a:ext cx="317138" cy="275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0"/>
                  </a:moveTo>
                  <a:cubicBezTo>
                    <a:pt x="2016" y="299"/>
                    <a:pt x="4032" y="597"/>
                    <a:pt x="5976" y="1045"/>
                  </a:cubicBezTo>
                  <a:cubicBezTo>
                    <a:pt x="7920" y="1493"/>
                    <a:pt x="9792" y="2090"/>
                    <a:pt x="11448" y="2688"/>
                  </a:cubicBezTo>
                  <a:cubicBezTo>
                    <a:pt x="13104" y="3285"/>
                    <a:pt x="14544" y="3882"/>
                    <a:pt x="15624" y="4446"/>
                  </a:cubicBezTo>
                  <a:cubicBezTo>
                    <a:pt x="16704" y="5010"/>
                    <a:pt x="17424" y="5541"/>
                    <a:pt x="18000" y="6122"/>
                  </a:cubicBezTo>
                  <a:cubicBezTo>
                    <a:pt x="18576" y="6702"/>
                    <a:pt x="19008" y="7333"/>
                    <a:pt x="19440" y="7905"/>
                  </a:cubicBezTo>
                  <a:cubicBezTo>
                    <a:pt x="19872" y="8477"/>
                    <a:pt x="20304" y="8992"/>
                    <a:pt x="20664" y="9581"/>
                  </a:cubicBezTo>
                  <a:cubicBezTo>
                    <a:pt x="21024" y="10170"/>
                    <a:pt x="21312" y="10833"/>
                    <a:pt x="21456" y="11464"/>
                  </a:cubicBezTo>
                  <a:cubicBezTo>
                    <a:pt x="21600" y="12094"/>
                    <a:pt x="21600" y="12691"/>
                    <a:pt x="21528" y="13247"/>
                  </a:cubicBezTo>
                  <a:cubicBezTo>
                    <a:pt x="21456" y="13803"/>
                    <a:pt x="21312" y="14317"/>
                    <a:pt x="21024" y="14831"/>
                  </a:cubicBezTo>
                  <a:cubicBezTo>
                    <a:pt x="20736" y="15346"/>
                    <a:pt x="20304" y="15860"/>
                    <a:pt x="19872" y="16366"/>
                  </a:cubicBezTo>
                  <a:cubicBezTo>
                    <a:pt x="19440" y="16872"/>
                    <a:pt x="19008" y="17370"/>
                    <a:pt x="18144" y="17834"/>
                  </a:cubicBezTo>
                  <a:cubicBezTo>
                    <a:pt x="17280" y="18299"/>
                    <a:pt x="15984" y="18730"/>
                    <a:pt x="14760" y="19178"/>
                  </a:cubicBezTo>
                  <a:cubicBezTo>
                    <a:pt x="13536" y="19626"/>
                    <a:pt x="12384" y="20090"/>
                    <a:pt x="11592" y="20497"/>
                  </a:cubicBezTo>
                  <a:cubicBezTo>
                    <a:pt x="10800" y="20903"/>
                    <a:pt x="10368" y="21252"/>
                    <a:pt x="993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9270999" y="1337506"/>
              <a:ext cx="203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138"/>
                    <a:pt x="6750" y="6277"/>
                    <a:pt x="9788" y="9600"/>
                  </a:cubicBezTo>
                  <a:cubicBezTo>
                    <a:pt x="12825" y="12923"/>
                    <a:pt x="15525" y="16431"/>
                    <a:pt x="17438" y="18462"/>
                  </a:cubicBezTo>
                  <a:cubicBezTo>
                    <a:pt x="19350" y="20492"/>
                    <a:pt x="20475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9372599" y="1356556"/>
              <a:ext cx="146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2645"/>
                    <a:pt x="12835" y="5290"/>
                    <a:pt x="9235" y="8522"/>
                  </a:cubicBezTo>
                  <a:cubicBezTo>
                    <a:pt x="5635" y="11755"/>
                    <a:pt x="2817" y="15576"/>
                    <a:pt x="1409" y="17853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9781886" y="143706"/>
              <a:ext cx="327315" cy="268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84" fill="norm" stroke="1" extrusionOk="0">
                  <a:moveTo>
                    <a:pt x="21549" y="0"/>
                  </a:moveTo>
                  <a:cubicBezTo>
                    <a:pt x="18623" y="68"/>
                    <a:pt x="15696" y="136"/>
                    <a:pt x="13815" y="170"/>
                  </a:cubicBezTo>
                  <a:cubicBezTo>
                    <a:pt x="11934" y="204"/>
                    <a:pt x="11097" y="204"/>
                    <a:pt x="10331" y="221"/>
                  </a:cubicBezTo>
                  <a:cubicBezTo>
                    <a:pt x="9564" y="238"/>
                    <a:pt x="8868" y="272"/>
                    <a:pt x="8310" y="408"/>
                  </a:cubicBezTo>
                  <a:cubicBezTo>
                    <a:pt x="7753" y="544"/>
                    <a:pt x="7335" y="782"/>
                    <a:pt x="6917" y="1215"/>
                  </a:cubicBezTo>
                  <a:cubicBezTo>
                    <a:pt x="6499" y="1648"/>
                    <a:pt x="6081" y="2277"/>
                    <a:pt x="5523" y="2864"/>
                  </a:cubicBezTo>
                  <a:cubicBezTo>
                    <a:pt x="4966" y="3450"/>
                    <a:pt x="4269" y="3994"/>
                    <a:pt x="3851" y="4580"/>
                  </a:cubicBezTo>
                  <a:cubicBezTo>
                    <a:pt x="3433" y="5166"/>
                    <a:pt x="3294" y="5795"/>
                    <a:pt x="3224" y="6475"/>
                  </a:cubicBezTo>
                  <a:cubicBezTo>
                    <a:pt x="3154" y="7155"/>
                    <a:pt x="3154" y="7885"/>
                    <a:pt x="3154" y="8608"/>
                  </a:cubicBezTo>
                  <a:cubicBezTo>
                    <a:pt x="3154" y="9330"/>
                    <a:pt x="3154" y="10044"/>
                    <a:pt x="3154" y="10749"/>
                  </a:cubicBezTo>
                  <a:cubicBezTo>
                    <a:pt x="3154" y="11454"/>
                    <a:pt x="3154" y="12151"/>
                    <a:pt x="2945" y="12780"/>
                  </a:cubicBezTo>
                  <a:cubicBezTo>
                    <a:pt x="2736" y="13409"/>
                    <a:pt x="2318" y="13969"/>
                    <a:pt x="1970" y="14539"/>
                  </a:cubicBezTo>
                  <a:cubicBezTo>
                    <a:pt x="1621" y="15108"/>
                    <a:pt x="1343" y="15686"/>
                    <a:pt x="1134" y="16255"/>
                  </a:cubicBezTo>
                  <a:cubicBezTo>
                    <a:pt x="924" y="16825"/>
                    <a:pt x="785" y="17385"/>
                    <a:pt x="576" y="17989"/>
                  </a:cubicBezTo>
                  <a:cubicBezTo>
                    <a:pt x="367" y="18592"/>
                    <a:pt x="88" y="19238"/>
                    <a:pt x="19" y="19799"/>
                  </a:cubicBezTo>
                  <a:cubicBezTo>
                    <a:pt x="-51" y="20359"/>
                    <a:pt x="88" y="20835"/>
                    <a:pt x="158" y="21116"/>
                  </a:cubicBezTo>
                  <a:cubicBezTo>
                    <a:pt x="228" y="21396"/>
                    <a:pt x="228" y="21481"/>
                    <a:pt x="576" y="21532"/>
                  </a:cubicBezTo>
                  <a:cubicBezTo>
                    <a:pt x="924" y="21583"/>
                    <a:pt x="1621" y="21600"/>
                    <a:pt x="3433" y="21566"/>
                  </a:cubicBezTo>
                  <a:cubicBezTo>
                    <a:pt x="5244" y="21532"/>
                    <a:pt x="8171" y="21447"/>
                    <a:pt x="10540" y="21371"/>
                  </a:cubicBezTo>
                  <a:cubicBezTo>
                    <a:pt x="12909" y="21294"/>
                    <a:pt x="14721" y="21226"/>
                    <a:pt x="16532" y="211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201502" y="161976"/>
              <a:ext cx="119365" cy="48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7" fill="norm" stroke="1" extrusionOk="0">
                  <a:moveTo>
                    <a:pt x="7349" y="9572"/>
                  </a:moveTo>
                  <a:cubicBezTo>
                    <a:pt x="8107" y="12003"/>
                    <a:pt x="8865" y="14434"/>
                    <a:pt x="9244" y="16257"/>
                  </a:cubicBezTo>
                  <a:cubicBezTo>
                    <a:pt x="9623" y="18081"/>
                    <a:pt x="9623" y="19296"/>
                    <a:pt x="9054" y="20138"/>
                  </a:cubicBezTo>
                  <a:cubicBezTo>
                    <a:pt x="8486" y="20979"/>
                    <a:pt x="7349" y="21447"/>
                    <a:pt x="6402" y="21447"/>
                  </a:cubicBezTo>
                  <a:cubicBezTo>
                    <a:pt x="5454" y="21447"/>
                    <a:pt x="4696" y="20979"/>
                    <a:pt x="3749" y="19343"/>
                  </a:cubicBezTo>
                  <a:cubicBezTo>
                    <a:pt x="2802" y="17707"/>
                    <a:pt x="1665" y="14902"/>
                    <a:pt x="907" y="12050"/>
                  </a:cubicBezTo>
                  <a:cubicBezTo>
                    <a:pt x="149" y="9198"/>
                    <a:pt x="-230" y="6299"/>
                    <a:pt x="149" y="4289"/>
                  </a:cubicBezTo>
                  <a:cubicBezTo>
                    <a:pt x="528" y="2278"/>
                    <a:pt x="1665" y="1156"/>
                    <a:pt x="3559" y="548"/>
                  </a:cubicBezTo>
                  <a:cubicBezTo>
                    <a:pt x="5454" y="-59"/>
                    <a:pt x="8107" y="-153"/>
                    <a:pt x="10759" y="221"/>
                  </a:cubicBezTo>
                  <a:cubicBezTo>
                    <a:pt x="13412" y="595"/>
                    <a:pt x="16065" y="1437"/>
                    <a:pt x="17391" y="2559"/>
                  </a:cubicBezTo>
                  <a:cubicBezTo>
                    <a:pt x="18717" y="3681"/>
                    <a:pt x="18717" y="5083"/>
                    <a:pt x="17581" y="6065"/>
                  </a:cubicBezTo>
                  <a:cubicBezTo>
                    <a:pt x="16444" y="7047"/>
                    <a:pt x="14170" y="7608"/>
                    <a:pt x="13981" y="7889"/>
                  </a:cubicBezTo>
                  <a:cubicBezTo>
                    <a:pt x="13791" y="8169"/>
                    <a:pt x="15686" y="8169"/>
                    <a:pt x="17581" y="8496"/>
                  </a:cubicBezTo>
                  <a:cubicBezTo>
                    <a:pt x="19475" y="8824"/>
                    <a:pt x="21370" y="9478"/>
                    <a:pt x="21370" y="10273"/>
                  </a:cubicBezTo>
                  <a:cubicBezTo>
                    <a:pt x="21370" y="11068"/>
                    <a:pt x="19475" y="12003"/>
                    <a:pt x="17581" y="12564"/>
                  </a:cubicBezTo>
                  <a:cubicBezTo>
                    <a:pt x="15686" y="13125"/>
                    <a:pt x="13791" y="13312"/>
                    <a:pt x="12086" y="13265"/>
                  </a:cubicBezTo>
                  <a:cubicBezTo>
                    <a:pt x="10381" y="13218"/>
                    <a:pt x="8865" y="12938"/>
                    <a:pt x="7349" y="12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0344150" y="378656"/>
              <a:ext cx="99863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5" fill="norm" stroke="1" extrusionOk="0">
                  <a:moveTo>
                    <a:pt x="16200" y="7364"/>
                  </a:moveTo>
                  <a:cubicBezTo>
                    <a:pt x="13950" y="7364"/>
                    <a:pt x="11700" y="7364"/>
                    <a:pt x="9900" y="8345"/>
                  </a:cubicBezTo>
                  <a:cubicBezTo>
                    <a:pt x="8100" y="9327"/>
                    <a:pt x="6750" y="11291"/>
                    <a:pt x="6300" y="13500"/>
                  </a:cubicBezTo>
                  <a:cubicBezTo>
                    <a:pt x="5850" y="15709"/>
                    <a:pt x="6300" y="18164"/>
                    <a:pt x="7875" y="19636"/>
                  </a:cubicBezTo>
                  <a:cubicBezTo>
                    <a:pt x="9450" y="21109"/>
                    <a:pt x="12150" y="21600"/>
                    <a:pt x="14625" y="21355"/>
                  </a:cubicBezTo>
                  <a:cubicBezTo>
                    <a:pt x="17100" y="21109"/>
                    <a:pt x="19350" y="20127"/>
                    <a:pt x="20475" y="18409"/>
                  </a:cubicBezTo>
                  <a:cubicBezTo>
                    <a:pt x="21600" y="16691"/>
                    <a:pt x="21600" y="14236"/>
                    <a:pt x="19575" y="11045"/>
                  </a:cubicBezTo>
                  <a:cubicBezTo>
                    <a:pt x="17550" y="7855"/>
                    <a:pt x="13500" y="3927"/>
                    <a:pt x="9900" y="1964"/>
                  </a:cubicBezTo>
                  <a:cubicBezTo>
                    <a:pt x="6300" y="0"/>
                    <a:pt x="315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0207831" y="-1"/>
              <a:ext cx="91869" cy="11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81" fill="norm" stroke="1" extrusionOk="0">
                  <a:moveTo>
                    <a:pt x="3634" y="4128"/>
                  </a:moveTo>
                  <a:cubicBezTo>
                    <a:pt x="3634" y="6023"/>
                    <a:pt x="3634" y="7918"/>
                    <a:pt x="3143" y="9813"/>
                  </a:cubicBezTo>
                  <a:cubicBezTo>
                    <a:pt x="2652" y="11707"/>
                    <a:pt x="1671" y="13602"/>
                    <a:pt x="934" y="13223"/>
                  </a:cubicBezTo>
                  <a:cubicBezTo>
                    <a:pt x="198" y="12844"/>
                    <a:pt x="-293" y="10192"/>
                    <a:pt x="198" y="7918"/>
                  </a:cubicBezTo>
                  <a:cubicBezTo>
                    <a:pt x="689" y="5644"/>
                    <a:pt x="2162" y="3749"/>
                    <a:pt x="3880" y="2234"/>
                  </a:cubicBezTo>
                  <a:cubicBezTo>
                    <a:pt x="5598" y="718"/>
                    <a:pt x="7562" y="-419"/>
                    <a:pt x="9034" y="149"/>
                  </a:cubicBezTo>
                  <a:cubicBezTo>
                    <a:pt x="10507" y="718"/>
                    <a:pt x="11489" y="2992"/>
                    <a:pt x="13452" y="6781"/>
                  </a:cubicBezTo>
                  <a:cubicBezTo>
                    <a:pt x="15416" y="10570"/>
                    <a:pt x="18362" y="15876"/>
                    <a:pt x="21307" y="211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0318750" y="766006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0325100" y="114700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0261600" y="1585156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0267950" y="2163006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128241" y="2413567"/>
              <a:ext cx="163737" cy="6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5" fill="norm" stroke="1" extrusionOk="0">
                  <a:moveTo>
                    <a:pt x="4923" y="9605"/>
                  </a:moveTo>
                  <a:cubicBezTo>
                    <a:pt x="5196" y="11863"/>
                    <a:pt x="5470" y="14121"/>
                    <a:pt x="5606" y="15965"/>
                  </a:cubicBezTo>
                  <a:cubicBezTo>
                    <a:pt x="5743" y="17809"/>
                    <a:pt x="5743" y="19239"/>
                    <a:pt x="5606" y="20180"/>
                  </a:cubicBezTo>
                  <a:cubicBezTo>
                    <a:pt x="5470" y="21120"/>
                    <a:pt x="5196" y="21572"/>
                    <a:pt x="5060" y="21497"/>
                  </a:cubicBezTo>
                  <a:cubicBezTo>
                    <a:pt x="4923" y="21421"/>
                    <a:pt x="4923" y="20819"/>
                    <a:pt x="4239" y="19239"/>
                  </a:cubicBezTo>
                  <a:cubicBezTo>
                    <a:pt x="3556" y="17658"/>
                    <a:pt x="2189" y="15100"/>
                    <a:pt x="1232" y="12541"/>
                  </a:cubicBezTo>
                  <a:cubicBezTo>
                    <a:pt x="275" y="9982"/>
                    <a:pt x="-272" y="7423"/>
                    <a:pt x="138" y="5504"/>
                  </a:cubicBezTo>
                  <a:cubicBezTo>
                    <a:pt x="548" y="3585"/>
                    <a:pt x="1915" y="2305"/>
                    <a:pt x="3009" y="1515"/>
                  </a:cubicBezTo>
                  <a:cubicBezTo>
                    <a:pt x="4103" y="725"/>
                    <a:pt x="4923" y="424"/>
                    <a:pt x="6017" y="235"/>
                  </a:cubicBezTo>
                  <a:cubicBezTo>
                    <a:pt x="7110" y="47"/>
                    <a:pt x="8477" y="-28"/>
                    <a:pt x="9844" y="10"/>
                  </a:cubicBezTo>
                  <a:cubicBezTo>
                    <a:pt x="11212" y="47"/>
                    <a:pt x="12579" y="198"/>
                    <a:pt x="13672" y="762"/>
                  </a:cubicBezTo>
                  <a:cubicBezTo>
                    <a:pt x="14766" y="1327"/>
                    <a:pt x="15586" y="2305"/>
                    <a:pt x="15450" y="3208"/>
                  </a:cubicBezTo>
                  <a:cubicBezTo>
                    <a:pt x="15313" y="4111"/>
                    <a:pt x="14219" y="4939"/>
                    <a:pt x="13125" y="5504"/>
                  </a:cubicBezTo>
                  <a:cubicBezTo>
                    <a:pt x="12032" y="6068"/>
                    <a:pt x="10938" y="6369"/>
                    <a:pt x="11212" y="6557"/>
                  </a:cubicBezTo>
                  <a:cubicBezTo>
                    <a:pt x="11485" y="6746"/>
                    <a:pt x="13125" y="6821"/>
                    <a:pt x="14493" y="6971"/>
                  </a:cubicBezTo>
                  <a:cubicBezTo>
                    <a:pt x="15860" y="7122"/>
                    <a:pt x="16953" y="7348"/>
                    <a:pt x="18047" y="7611"/>
                  </a:cubicBezTo>
                  <a:cubicBezTo>
                    <a:pt x="19141" y="7874"/>
                    <a:pt x="20234" y="8175"/>
                    <a:pt x="20781" y="8514"/>
                  </a:cubicBezTo>
                  <a:cubicBezTo>
                    <a:pt x="21328" y="8853"/>
                    <a:pt x="21328" y="9229"/>
                    <a:pt x="20371" y="9681"/>
                  </a:cubicBezTo>
                  <a:cubicBezTo>
                    <a:pt x="19414" y="10132"/>
                    <a:pt x="17500" y="10659"/>
                    <a:pt x="15723" y="10998"/>
                  </a:cubicBezTo>
                  <a:cubicBezTo>
                    <a:pt x="13946" y="11336"/>
                    <a:pt x="12305" y="11487"/>
                    <a:pt x="11758" y="11525"/>
                  </a:cubicBezTo>
                  <a:cubicBezTo>
                    <a:pt x="11212" y="11562"/>
                    <a:pt x="11758" y="11487"/>
                    <a:pt x="12305" y="114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375900" y="2645606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0392968" y="2690056"/>
              <a:ext cx="84533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41" fill="norm" stroke="1" extrusionOk="0">
                  <a:moveTo>
                    <a:pt x="17878" y="0"/>
                  </a:moveTo>
                  <a:cubicBezTo>
                    <a:pt x="12083" y="5082"/>
                    <a:pt x="6288" y="10165"/>
                    <a:pt x="3127" y="13765"/>
                  </a:cubicBezTo>
                  <a:cubicBezTo>
                    <a:pt x="-34" y="17365"/>
                    <a:pt x="-561" y="19482"/>
                    <a:pt x="493" y="20541"/>
                  </a:cubicBezTo>
                  <a:cubicBezTo>
                    <a:pt x="1546" y="21600"/>
                    <a:pt x="4180" y="21600"/>
                    <a:pt x="7868" y="21176"/>
                  </a:cubicBezTo>
                  <a:cubicBezTo>
                    <a:pt x="11556" y="20753"/>
                    <a:pt x="16298" y="19906"/>
                    <a:pt x="21039" y="19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0138055" y="2211690"/>
              <a:ext cx="142596" cy="11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23" fill="norm" stroke="1" extrusionOk="0">
                  <a:moveTo>
                    <a:pt x="4246" y="7329"/>
                  </a:moveTo>
                  <a:cubicBezTo>
                    <a:pt x="3611" y="9643"/>
                    <a:pt x="2975" y="11957"/>
                    <a:pt x="2181" y="14657"/>
                  </a:cubicBezTo>
                  <a:cubicBezTo>
                    <a:pt x="1387" y="17357"/>
                    <a:pt x="434" y="20443"/>
                    <a:pt x="117" y="21021"/>
                  </a:cubicBezTo>
                  <a:cubicBezTo>
                    <a:pt x="-201" y="21600"/>
                    <a:pt x="117" y="19671"/>
                    <a:pt x="1228" y="16393"/>
                  </a:cubicBezTo>
                  <a:cubicBezTo>
                    <a:pt x="2340" y="13114"/>
                    <a:pt x="4246" y="8486"/>
                    <a:pt x="6787" y="5207"/>
                  </a:cubicBezTo>
                  <a:cubicBezTo>
                    <a:pt x="9328" y="1929"/>
                    <a:pt x="12505" y="0"/>
                    <a:pt x="14570" y="0"/>
                  </a:cubicBezTo>
                  <a:cubicBezTo>
                    <a:pt x="16634" y="0"/>
                    <a:pt x="17587" y="1929"/>
                    <a:pt x="18540" y="4821"/>
                  </a:cubicBezTo>
                  <a:cubicBezTo>
                    <a:pt x="19493" y="7714"/>
                    <a:pt x="20446" y="11571"/>
                    <a:pt x="21399" y="154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0560050" y="157499"/>
              <a:ext cx="253575" cy="28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76" fill="norm" stroke="1" extrusionOk="0">
                  <a:moveTo>
                    <a:pt x="0" y="232"/>
                  </a:moveTo>
                  <a:cubicBezTo>
                    <a:pt x="540" y="168"/>
                    <a:pt x="1080" y="104"/>
                    <a:pt x="2520" y="56"/>
                  </a:cubicBezTo>
                  <a:cubicBezTo>
                    <a:pt x="3960" y="8"/>
                    <a:pt x="6300" y="-24"/>
                    <a:pt x="8550" y="24"/>
                  </a:cubicBezTo>
                  <a:cubicBezTo>
                    <a:pt x="10800" y="72"/>
                    <a:pt x="12960" y="200"/>
                    <a:pt x="14130" y="449"/>
                  </a:cubicBezTo>
                  <a:cubicBezTo>
                    <a:pt x="15300" y="697"/>
                    <a:pt x="15480" y="1066"/>
                    <a:pt x="15480" y="1570"/>
                  </a:cubicBezTo>
                  <a:cubicBezTo>
                    <a:pt x="15480" y="2075"/>
                    <a:pt x="15300" y="2716"/>
                    <a:pt x="15390" y="3325"/>
                  </a:cubicBezTo>
                  <a:cubicBezTo>
                    <a:pt x="15480" y="3934"/>
                    <a:pt x="15840" y="4511"/>
                    <a:pt x="16290" y="5080"/>
                  </a:cubicBezTo>
                  <a:cubicBezTo>
                    <a:pt x="16740" y="5648"/>
                    <a:pt x="17280" y="6209"/>
                    <a:pt x="17910" y="6786"/>
                  </a:cubicBezTo>
                  <a:cubicBezTo>
                    <a:pt x="18540" y="7363"/>
                    <a:pt x="19260" y="7956"/>
                    <a:pt x="19890" y="8581"/>
                  </a:cubicBezTo>
                  <a:cubicBezTo>
                    <a:pt x="20520" y="9206"/>
                    <a:pt x="21060" y="9863"/>
                    <a:pt x="21330" y="10504"/>
                  </a:cubicBezTo>
                  <a:cubicBezTo>
                    <a:pt x="21600" y="11145"/>
                    <a:pt x="21600" y="11769"/>
                    <a:pt x="21510" y="12306"/>
                  </a:cubicBezTo>
                  <a:cubicBezTo>
                    <a:pt x="21420" y="12843"/>
                    <a:pt x="21240" y="13292"/>
                    <a:pt x="20880" y="13837"/>
                  </a:cubicBezTo>
                  <a:cubicBezTo>
                    <a:pt x="20520" y="14381"/>
                    <a:pt x="19980" y="15022"/>
                    <a:pt x="19440" y="15655"/>
                  </a:cubicBezTo>
                  <a:cubicBezTo>
                    <a:pt x="18900" y="16288"/>
                    <a:pt x="18360" y="16913"/>
                    <a:pt x="18090" y="17498"/>
                  </a:cubicBezTo>
                  <a:cubicBezTo>
                    <a:pt x="17820" y="18083"/>
                    <a:pt x="17820" y="18628"/>
                    <a:pt x="17910" y="19140"/>
                  </a:cubicBezTo>
                  <a:cubicBezTo>
                    <a:pt x="18000" y="19653"/>
                    <a:pt x="18180" y="20134"/>
                    <a:pt x="18000" y="20462"/>
                  </a:cubicBezTo>
                  <a:cubicBezTo>
                    <a:pt x="17820" y="20791"/>
                    <a:pt x="17280" y="20967"/>
                    <a:pt x="16020" y="21103"/>
                  </a:cubicBezTo>
                  <a:cubicBezTo>
                    <a:pt x="14760" y="21240"/>
                    <a:pt x="12780" y="21336"/>
                    <a:pt x="10080" y="21408"/>
                  </a:cubicBezTo>
                  <a:cubicBezTo>
                    <a:pt x="7380" y="21480"/>
                    <a:pt x="3960" y="21528"/>
                    <a:pt x="540" y="21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578850" y="3080583"/>
              <a:ext cx="120650" cy="20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6218"/>
                  </a:moveTo>
                  <a:cubicBezTo>
                    <a:pt x="0" y="10364"/>
                    <a:pt x="0" y="14509"/>
                    <a:pt x="189" y="17128"/>
                  </a:cubicBezTo>
                  <a:cubicBezTo>
                    <a:pt x="379" y="19746"/>
                    <a:pt x="758" y="20837"/>
                    <a:pt x="947" y="20837"/>
                  </a:cubicBezTo>
                  <a:cubicBezTo>
                    <a:pt x="1137" y="20837"/>
                    <a:pt x="1137" y="19746"/>
                    <a:pt x="1516" y="16909"/>
                  </a:cubicBezTo>
                  <a:cubicBezTo>
                    <a:pt x="1895" y="14073"/>
                    <a:pt x="2653" y="9491"/>
                    <a:pt x="3789" y="6328"/>
                  </a:cubicBezTo>
                  <a:cubicBezTo>
                    <a:pt x="4926" y="3164"/>
                    <a:pt x="6442" y="1418"/>
                    <a:pt x="8147" y="546"/>
                  </a:cubicBezTo>
                  <a:cubicBezTo>
                    <a:pt x="9853" y="-327"/>
                    <a:pt x="11747" y="-327"/>
                    <a:pt x="13832" y="1855"/>
                  </a:cubicBezTo>
                  <a:cubicBezTo>
                    <a:pt x="15916" y="4037"/>
                    <a:pt x="18189" y="8400"/>
                    <a:pt x="19516" y="12000"/>
                  </a:cubicBezTo>
                  <a:cubicBezTo>
                    <a:pt x="20842" y="15600"/>
                    <a:pt x="21221" y="18437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750300" y="3134556"/>
              <a:ext cx="1079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959"/>
                    <a:pt x="12706" y="11917"/>
                    <a:pt x="16306" y="15517"/>
                  </a:cubicBezTo>
                  <a:cubicBezTo>
                    <a:pt x="19906" y="19117"/>
                    <a:pt x="20753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782050" y="3191706"/>
              <a:ext cx="69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914608" y="3155965"/>
              <a:ext cx="102393" cy="20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43" fill="norm" stroke="1" extrusionOk="0">
                  <a:moveTo>
                    <a:pt x="20897" y="407"/>
                  </a:moveTo>
                  <a:cubicBezTo>
                    <a:pt x="17873" y="-25"/>
                    <a:pt x="14849" y="-457"/>
                    <a:pt x="11393" y="1055"/>
                  </a:cubicBezTo>
                  <a:cubicBezTo>
                    <a:pt x="7937" y="2567"/>
                    <a:pt x="4049" y="6023"/>
                    <a:pt x="1889" y="8939"/>
                  </a:cubicBezTo>
                  <a:cubicBezTo>
                    <a:pt x="-271" y="11855"/>
                    <a:pt x="-703" y="14231"/>
                    <a:pt x="1241" y="16175"/>
                  </a:cubicBezTo>
                  <a:cubicBezTo>
                    <a:pt x="3185" y="18119"/>
                    <a:pt x="7505" y="19631"/>
                    <a:pt x="11825" y="211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046633" y="3185356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71"/>
                    <a:pt x="0" y="8743"/>
                    <a:pt x="0" y="12343"/>
                  </a:cubicBezTo>
                  <a:cubicBezTo>
                    <a:pt x="0" y="15943"/>
                    <a:pt x="108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070425" y="3204406"/>
              <a:ext cx="67226" cy="1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103" fill="norm" stroke="1" extrusionOk="0">
                  <a:moveTo>
                    <a:pt x="20788" y="0"/>
                  </a:moveTo>
                  <a:cubicBezTo>
                    <a:pt x="13588" y="4841"/>
                    <a:pt x="6388" y="9683"/>
                    <a:pt x="2788" y="13407"/>
                  </a:cubicBezTo>
                  <a:cubicBezTo>
                    <a:pt x="-812" y="17131"/>
                    <a:pt x="-812" y="19738"/>
                    <a:pt x="2133" y="20669"/>
                  </a:cubicBezTo>
                  <a:cubicBezTo>
                    <a:pt x="5079" y="21600"/>
                    <a:pt x="10970" y="20855"/>
                    <a:pt x="16861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188450" y="3280606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232900" y="3217106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309099" y="3210756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347199" y="3159956"/>
              <a:ext cx="9286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2985"/>
                    <a:pt x="14400" y="5971"/>
                    <a:pt x="18000" y="9132"/>
                  </a:cubicBezTo>
                  <a:cubicBezTo>
                    <a:pt x="21600" y="12293"/>
                    <a:pt x="21600" y="15629"/>
                    <a:pt x="20160" y="17737"/>
                  </a:cubicBezTo>
                  <a:cubicBezTo>
                    <a:pt x="18720" y="19844"/>
                    <a:pt x="15840" y="2072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735338" y="3101875"/>
              <a:ext cx="104112" cy="26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337" fill="norm" stroke="1" extrusionOk="0">
                  <a:moveTo>
                    <a:pt x="20832" y="3112"/>
                  </a:moveTo>
                  <a:cubicBezTo>
                    <a:pt x="19985" y="2099"/>
                    <a:pt x="19138" y="1087"/>
                    <a:pt x="17656" y="496"/>
                  </a:cubicBezTo>
                  <a:cubicBezTo>
                    <a:pt x="16173" y="-94"/>
                    <a:pt x="14056" y="-263"/>
                    <a:pt x="11303" y="581"/>
                  </a:cubicBezTo>
                  <a:cubicBezTo>
                    <a:pt x="8550" y="1424"/>
                    <a:pt x="5161" y="3281"/>
                    <a:pt x="2832" y="6234"/>
                  </a:cubicBezTo>
                  <a:cubicBezTo>
                    <a:pt x="503" y="9187"/>
                    <a:pt x="-768" y="13237"/>
                    <a:pt x="503" y="15937"/>
                  </a:cubicBezTo>
                  <a:cubicBezTo>
                    <a:pt x="1773" y="18637"/>
                    <a:pt x="5585" y="19987"/>
                    <a:pt x="9397" y="21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858500" y="3159956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10800" y="15818"/>
                  </a:cubicBezTo>
                  <a:cubicBezTo>
                    <a:pt x="14400" y="19418"/>
                    <a:pt x="180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902965" y="3204406"/>
              <a:ext cx="571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20823" y="0"/>
                  </a:moveTo>
                  <a:cubicBezTo>
                    <a:pt x="16966" y="360"/>
                    <a:pt x="13109" y="720"/>
                    <a:pt x="9252" y="2520"/>
                  </a:cubicBezTo>
                  <a:cubicBezTo>
                    <a:pt x="5394" y="4320"/>
                    <a:pt x="1537" y="7560"/>
                    <a:pt x="380" y="10980"/>
                  </a:cubicBezTo>
                  <a:cubicBezTo>
                    <a:pt x="-777" y="14400"/>
                    <a:pt x="766" y="18000"/>
                    <a:pt x="4237" y="19800"/>
                  </a:cubicBezTo>
                  <a:cubicBezTo>
                    <a:pt x="7709" y="21600"/>
                    <a:pt x="13109" y="21600"/>
                    <a:pt x="185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991850" y="3280606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1029950" y="3223456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1111277" y="3229806"/>
              <a:ext cx="1392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05"/>
                    <a:pt x="-1303" y="10611"/>
                    <a:pt x="240" y="14211"/>
                  </a:cubicBezTo>
                  <a:cubicBezTo>
                    <a:pt x="1783" y="17811"/>
                    <a:pt x="11040" y="1970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1131550" y="3134556"/>
              <a:ext cx="6274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440"/>
                  </a:cubicBezTo>
                  <a:cubicBezTo>
                    <a:pt x="21600" y="13680"/>
                    <a:pt x="18900" y="16560"/>
                    <a:pt x="15862" y="18360"/>
                  </a:cubicBezTo>
                  <a:cubicBezTo>
                    <a:pt x="12825" y="20160"/>
                    <a:pt x="9450" y="20880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1271249" y="3229806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283950" y="3204406"/>
              <a:ext cx="762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67"/>
                    <a:pt x="10800" y="11733"/>
                    <a:pt x="7200" y="15333"/>
                  </a:cubicBezTo>
                  <a:cubicBezTo>
                    <a:pt x="3600" y="18933"/>
                    <a:pt x="18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1442700" y="3191706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131300" y="3646790"/>
              <a:ext cx="1930400" cy="3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259"/>
                  </a:moveTo>
                  <a:cubicBezTo>
                    <a:pt x="24" y="1129"/>
                    <a:pt x="47" y="0"/>
                    <a:pt x="47" y="0"/>
                  </a:cubicBezTo>
                  <a:cubicBezTo>
                    <a:pt x="47" y="0"/>
                    <a:pt x="24" y="1129"/>
                    <a:pt x="36" y="3741"/>
                  </a:cubicBezTo>
                  <a:cubicBezTo>
                    <a:pt x="47" y="6353"/>
                    <a:pt x="95" y="10447"/>
                    <a:pt x="261" y="13482"/>
                  </a:cubicBezTo>
                  <a:cubicBezTo>
                    <a:pt x="426" y="16518"/>
                    <a:pt x="711" y="18494"/>
                    <a:pt x="1184" y="19765"/>
                  </a:cubicBezTo>
                  <a:cubicBezTo>
                    <a:pt x="1658" y="21035"/>
                    <a:pt x="2321" y="21600"/>
                    <a:pt x="3043" y="21035"/>
                  </a:cubicBezTo>
                  <a:cubicBezTo>
                    <a:pt x="3766" y="20471"/>
                    <a:pt x="4547" y="18776"/>
                    <a:pt x="5341" y="16729"/>
                  </a:cubicBezTo>
                  <a:cubicBezTo>
                    <a:pt x="6134" y="14682"/>
                    <a:pt x="6939" y="12282"/>
                    <a:pt x="7626" y="10588"/>
                  </a:cubicBezTo>
                  <a:cubicBezTo>
                    <a:pt x="8313" y="8894"/>
                    <a:pt x="8882" y="7906"/>
                    <a:pt x="9225" y="7412"/>
                  </a:cubicBezTo>
                  <a:cubicBezTo>
                    <a:pt x="9568" y="6918"/>
                    <a:pt x="9687" y="6918"/>
                    <a:pt x="9782" y="7200"/>
                  </a:cubicBezTo>
                  <a:cubicBezTo>
                    <a:pt x="9876" y="7482"/>
                    <a:pt x="9947" y="8047"/>
                    <a:pt x="10184" y="9388"/>
                  </a:cubicBezTo>
                  <a:cubicBezTo>
                    <a:pt x="10421" y="10729"/>
                    <a:pt x="10824" y="12847"/>
                    <a:pt x="11380" y="14118"/>
                  </a:cubicBezTo>
                  <a:cubicBezTo>
                    <a:pt x="11937" y="15388"/>
                    <a:pt x="12647" y="15812"/>
                    <a:pt x="13393" y="15953"/>
                  </a:cubicBezTo>
                  <a:cubicBezTo>
                    <a:pt x="14139" y="16094"/>
                    <a:pt x="14921" y="15953"/>
                    <a:pt x="15774" y="16024"/>
                  </a:cubicBezTo>
                  <a:cubicBezTo>
                    <a:pt x="16626" y="16094"/>
                    <a:pt x="17550" y="16376"/>
                    <a:pt x="18343" y="16447"/>
                  </a:cubicBezTo>
                  <a:cubicBezTo>
                    <a:pt x="19137" y="16518"/>
                    <a:pt x="19800" y="16376"/>
                    <a:pt x="20286" y="15600"/>
                  </a:cubicBezTo>
                  <a:cubicBezTo>
                    <a:pt x="20771" y="14824"/>
                    <a:pt x="21079" y="13412"/>
                    <a:pt x="21268" y="12424"/>
                  </a:cubicBezTo>
                  <a:cubicBezTo>
                    <a:pt x="21458" y="11435"/>
                    <a:pt x="21529" y="10871"/>
                    <a:pt x="21600" y="10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551126" y="4369506"/>
              <a:ext cx="177075" cy="275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87" fill="norm" stroke="1" extrusionOk="0">
                  <a:moveTo>
                    <a:pt x="5312" y="5164"/>
                  </a:moveTo>
                  <a:cubicBezTo>
                    <a:pt x="4541" y="6964"/>
                    <a:pt x="3769" y="8764"/>
                    <a:pt x="3126" y="11137"/>
                  </a:cubicBezTo>
                  <a:cubicBezTo>
                    <a:pt x="2483" y="13509"/>
                    <a:pt x="1969" y="16455"/>
                    <a:pt x="1455" y="18419"/>
                  </a:cubicBezTo>
                  <a:cubicBezTo>
                    <a:pt x="941" y="20382"/>
                    <a:pt x="426" y="21364"/>
                    <a:pt x="169" y="21282"/>
                  </a:cubicBezTo>
                  <a:cubicBezTo>
                    <a:pt x="-88" y="21200"/>
                    <a:pt x="-88" y="20055"/>
                    <a:pt x="426" y="16782"/>
                  </a:cubicBezTo>
                  <a:cubicBezTo>
                    <a:pt x="941" y="13509"/>
                    <a:pt x="1969" y="8109"/>
                    <a:pt x="3641" y="4837"/>
                  </a:cubicBezTo>
                  <a:cubicBezTo>
                    <a:pt x="5312" y="1564"/>
                    <a:pt x="7626" y="419"/>
                    <a:pt x="9941" y="91"/>
                  </a:cubicBezTo>
                  <a:cubicBezTo>
                    <a:pt x="12255" y="-236"/>
                    <a:pt x="14569" y="255"/>
                    <a:pt x="16112" y="2546"/>
                  </a:cubicBezTo>
                  <a:cubicBezTo>
                    <a:pt x="17655" y="4837"/>
                    <a:pt x="18426" y="8928"/>
                    <a:pt x="19198" y="11709"/>
                  </a:cubicBezTo>
                  <a:cubicBezTo>
                    <a:pt x="19969" y="14491"/>
                    <a:pt x="20741" y="15964"/>
                    <a:pt x="21512" y="17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823449" y="4417256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200"/>
                    <a:pt x="3600" y="6400"/>
                    <a:pt x="7200" y="10000"/>
                  </a:cubicBezTo>
                  <a:cubicBezTo>
                    <a:pt x="10800" y="13600"/>
                    <a:pt x="162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867957" y="4435743"/>
              <a:ext cx="133293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0" fill="norm" stroke="1" extrusionOk="0">
                  <a:moveTo>
                    <a:pt x="21253" y="802"/>
                  </a:moveTo>
                  <a:cubicBezTo>
                    <a:pt x="19566" y="311"/>
                    <a:pt x="17878" y="-180"/>
                    <a:pt x="16359" y="65"/>
                  </a:cubicBezTo>
                  <a:cubicBezTo>
                    <a:pt x="14841" y="311"/>
                    <a:pt x="13490" y="1293"/>
                    <a:pt x="10959" y="4115"/>
                  </a:cubicBezTo>
                  <a:cubicBezTo>
                    <a:pt x="8428" y="6938"/>
                    <a:pt x="4716" y="11602"/>
                    <a:pt x="2522" y="14547"/>
                  </a:cubicBezTo>
                  <a:cubicBezTo>
                    <a:pt x="328" y="17493"/>
                    <a:pt x="-347" y="18720"/>
                    <a:pt x="159" y="19579"/>
                  </a:cubicBezTo>
                  <a:cubicBezTo>
                    <a:pt x="666" y="20438"/>
                    <a:pt x="2353" y="20929"/>
                    <a:pt x="4041" y="214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10142651" y="4372806"/>
              <a:ext cx="23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200"/>
                    <a:pt x="2153" y="8400"/>
                    <a:pt x="353" y="12000"/>
                  </a:cubicBezTo>
                  <a:cubicBezTo>
                    <a:pt x="-1447" y="15600"/>
                    <a:pt x="3953" y="186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50850" y="4717531"/>
              <a:ext cx="273050" cy="355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71"/>
                  </a:moveTo>
                  <a:cubicBezTo>
                    <a:pt x="837" y="17"/>
                    <a:pt x="1674" y="-237"/>
                    <a:pt x="2763" y="398"/>
                  </a:cubicBezTo>
                  <a:cubicBezTo>
                    <a:pt x="3851" y="1034"/>
                    <a:pt x="5191" y="2558"/>
                    <a:pt x="7116" y="5163"/>
                  </a:cubicBezTo>
                  <a:cubicBezTo>
                    <a:pt x="9042" y="7768"/>
                    <a:pt x="11553" y="11452"/>
                    <a:pt x="13563" y="14121"/>
                  </a:cubicBezTo>
                  <a:cubicBezTo>
                    <a:pt x="15572" y="16789"/>
                    <a:pt x="17079" y="18441"/>
                    <a:pt x="18167" y="19584"/>
                  </a:cubicBezTo>
                  <a:cubicBezTo>
                    <a:pt x="19256" y="20728"/>
                    <a:pt x="19926" y="21363"/>
                    <a:pt x="20428" y="21363"/>
                  </a:cubicBezTo>
                  <a:cubicBezTo>
                    <a:pt x="20930" y="21363"/>
                    <a:pt x="21265" y="20728"/>
                    <a:pt x="21600" y="20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66750" y="4742267"/>
              <a:ext cx="152400" cy="70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547"/>
                  </a:moveTo>
                  <a:cubicBezTo>
                    <a:pt x="21000" y="223"/>
                    <a:pt x="20400" y="-100"/>
                    <a:pt x="19800" y="29"/>
                  </a:cubicBezTo>
                  <a:cubicBezTo>
                    <a:pt x="19200" y="159"/>
                    <a:pt x="18600" y="741"/>
                    <a:pt x="17250" y="2228"/>
                  </a:cubicBezTo>
                  <a:cubicBezTo>
                    <a:pt x="15900" y="3716"/>
                    <a:pt x="13800" y="6108"/>
                    <a:pt x="11550" y="8501"/>
                  </a:cubicBezTo>
                  <a:cubicBezTo>
                    <a:pt x="9300" y="10894"/>
                    <a:pt x="6900" y="13287"/>
                    <a:pt x="4950" y="15453"/>
                  </a:cubicBezTo>
                  <a:cubicBezTo>
                    <a:pt x="3000" y="17620"/>
                    <a:pt x="1500" y="1956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212850" y="5154386"/>
              <a:ext cx="234950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032" y="13500"/>
                    <a:pt x="12065" y="6300"/>
                    <a:pt x="15568" y="2700"/>
                  </a:cubicBezTo>
                  <a:cubicBezTo>
                    <a:pt x="19070" y="-900"/>
                    <a:pt x="20043" y="-900"/>
                    <a:pt x="20627" y="2700"/>
                  </a:cubicBezTo>
                  <a:cubicBezTo>
                    <a:pt x="21211" y="6300"/>
                    <a:pt x="21405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282700" y="5344356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717" y="8100"/>
                    <a:pt x="9434" y="16200"/>
                    <a:pt x="13034" y="18900"/>
                  </a:cubicBezTo>
                  <a:cubicBezTo>
                    <a:pt x="16634" y="21600"/>
                    <a:pt x="19117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133549" y="4921963"/>
              <a:ext cx="387401" cy="55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43" fill="norm" stroke="1" extrusionOk="0">
                  <a:moveTo>
                    <a:pt x="355" y="1355"/>
                  </a:moveTo>
                  <a:cubicBezTo>
                    <a:pt x="120" y="782"/>
                    <a:pt x="-115" y="209"/>
                    <a:pt x="61" y="46"/>
                  </a:cubicBezTo>
                  <a:cubicBezTo>
                    <a:pt x="237" y="-118"/>
                    <a:pt x="824" y="127"/>
                    <a:pt x="2292" y="1314"/>
                  </a:cubicBezTo>
                  <a:cubicBezTo>
                    <a:pt x="3759" y="2500"/>
                    <a:pt x="6107" y="4627"/>
                    <a:pt x="8513" y="6959"/>
                  </a:cubicBezTo>
                  <a:cubicBezTo>
                    <a:pt x="10920" y="9291"/>
                    <a:pt x="13385" y="11827"/>
                    <a:pt x="15381" y="14077"/>
                  </a:cubicBezTo>
                  <a:cubicBezTo>
                    <a:pt x="17376" y="16327"/>
                    <a:pt x="18902" y="18291"/>
                    <a:pt x="19842" y="19559"/>
                  </a:cubicBezTo>
                  <a:cubicBezTo>
                    <a:pt x="20781" y="20827"/>
                    <a:pt x="21133" y="21400"/>
                    <a:pt x="21309" y="21441"/>
                  </a:cubicBezTo>
                  <a:cubicBezTo>
                    <a:pt x="21485" y="21482"/>
                    <a:pt x="21485" y="20991"/>
                    <a:pt x="21485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2246768" y="4927669"/>
              <a:ext cx="293232" cy="57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1" fill="norm" stroke="1" extrusionOk="0">
                  <a:moveTo>
                    <a:pt x="21528" y="1088"/>
                  </a:moveTo>
                  <a:cubicBezTo>
                    <a:pt x="21062" y="617"/>
                    <a:pt x="20596" y="146"/>
                    <a:pt x="20052" y="28"/>
                  </a:cubicBezTo>
                  <a:cubicBezTo>
                    <a:pt x="19508" y="-90"/>
                    <a:pt x="18886" y="146"/>
                    <a:pt x="18187" y="1010"/>
                  </a:cubicBezTo>
                  <a:cubicBezTo>
                    <a:pt x="17488" y="1874"/>
                    <a:pt x="16711" y="3366"/>
                    <a:pt x="15312" y="5330"/>
                  </a:cubicBezTo>
                  <a:cubicBezTo>
                    <a:pt x="13914" y="7293"/>
                    <a:pt x="11893" y="9728"/>
                    <a:pt x="9718" y="12006"/>
                  </a:cubicBezTo>
                  <a:cubicBezTo>
                    <a:pt x="7542" y="14284"/>
                    <a:pt x="5211" y="16405"/>
                    <a:pt x="3813" y="17622"/>
                  </a:cubicBezTo>
                  <a:cubicBezTo>
                    <a:pt x="2414" y="18839"/>
                    <a:pt x="1948" y="19154"/>
                    <a:pt x="1327" y="19743"/>
                  </a:cubicBezTo>
                  <a:cubicBezTo>
                    <a:pt x="705" y="20332"/>
                    <a:pt x="-72" y="21196"/>
                    <a:pt x="6" y="21353"/>
                  </a:cubicBezTo>
                  <a:cubicBezTo>
                    <a:pt x="83" y="21510"/>
                    <a:pt x="1016" y="20960"/>
                    <a:pt x="1948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086100" y="5179256"/>
              <a:ext cx="1778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1800"/>
                    <a:pt x="7714" y="3600"/>
                    <a:pt x="11314" y="7200"/>
                  </a:cubicBezTo>
                  <a:cubicBezTo>
                    <a:pt x="14914" y="10800"/>
                    <a:pt x="18257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124200" y="5128456"/>
              <a:ext cx="146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878"/>
                    <a:pt x="15339" y="3757"/>
                    <a:pt x="11739" y="7357"/>
                  </a:cubicBezTo>
                  <a:cubicBezTo>
                    <a:pt x="8139" y="10957"/>
                    <a:pt x="4070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3959431" y="4912556"/>
              <a:ext cx="262682" cy="76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72" fill="norm" stroke="1" extrusionOk="0">
                  <a:moveTo>
                    <a:pt x="2316" y="8078"/>
                  </a:moveTo>
                  <a:cubicBezTo>
                    <a:pt x="2143" y="9454"/>
                    <a:pt x="1971" y="10830"/>
                    <a:pt x="1971" y="12745"/>
                  </a:cubicBezTo>
                  <a:cubicBezTo>
                    <a:pt x="1971" y="14659"/>
                    <a:pt x="2143" y="17112"/>
                    <a:pt x="2230" y="18548"/>
                  </a:cubicBezTo>
                  <a:cubicBezTo>
                    <a:pt x="2316" y="19984"/>
                    <a:pt x="2316" y="20403"/>
                    <a:pt x="2230" y="20792"/>
                  </a:cubicBezTo>
                  <a:cubicBezTo>
                    <a:pt x="2143" y="21181"/>
                    <a:pt x="1971" y="21540"/>
                    <a:pt x="1798" y="21570"/>
                  </a:cubicBezTo>
                  <a:cubicBezTo>
                    <a:pt x="1625" y="21600"/>
                    <a:pt x="1452" y="21301"/>
                    <a:pt x="1193" y="20134"/>
                  </a:cubicBezTo>
                  <a:cubicBezTo>
                    <a:pt x="934" y="18967"/>
                    <a:pt x="588" y="16933"/>
                    <a:pt x="329" y="14869"/>
                  </a:cubicBezTo>
                  <a:cubicBezTo>
                    <a:pt x="70" y="12804"/>
                    <a:pt x="-103" y="10710"/>
                    <a:pt x="70" y="8676"/>
                  </a:cubicBezTo>
                  <a:cubicBezTo>
                    <a:pt x="243" y="6642"/>
                    <a:pt x="761" y="4667"/>
                    <a:pt x="1452" y="3291"/>
                  </a:cubicBezTo>
                  <a:cubicBezTo>
                    <a:pt x="2143" y="1915"/>
                    <a:pt x="3007" y="1137"/>
                    <a:pt x="3871" y="658"/>
                  </a:cubicBezTo>
                  <a:cubicBezTo>
                    <a:pt x="4735" y="180"/>
                    <a:pt x="5599" y="0"/>
                    <a:pt x="6895" y="0"/>
                  </a:cubicBezTo>
                  <a:cubicBezTo>
                    <a:pt x="8191" y="0"/>
                    <a:pt x="9919" y="180"/>
                    <a:pt x="11475" y="808"/>
                  </a:cubicBezTo>
                  <a:cubicBezTo>
                    <a:pt x="13030" y="1436"/>
                    <a:pt x="14412" y="2513"/>
                    <a:pt x="14931" y="3381"/>
                  </a:cubicBezTo>
                  <a:cubicBezTo>
                    <a:pt x="15449" y="4248"/>
                    <a:pt x="15103" y="4906"/>
                    <a:pt x="14412" y="5415"/>
                  </a:cubicBezTo>
                  <a:cubicBezTo>
                    <a:pt x="13721" y="5924"/>
                    <a:pt x="12684" y="6283"/>
                    <a:pt x="12511" y="6372"/>
                  </a:cubicBezTo>
                  <a:cubicBezTo>
                    <a:pt x="12339" y="6462"/>
                    <a:pt x="13030" y="6283"/>
                    <a:pt x="13807" y="6283"/>
                  </a:cubicBezTo>
                  <a:cubicBezTo>
                    <a:pt x="14585" y="6283"/>
                    <a:pt x="15449" y="6462"/>
                    <a:pt x="16659" y="6911"/>
                  </a:cubicBezTo>
                  <a:cubicBezTo>
                    <a:pt x="17868" y="7360"/>
                    <a:pt x="19423" y="8078"/>
                    <a:pt x="20287" y="8586"/>
                  </a:cubicBezTo>
                  <a:cubicBezTo>
                    <a:pt x="21151" y="9095"/>
                    <a:pt x="21324" y="9394"/>
                    <a:pt x="21411" y="9693"/>
                  </a:cubicBezTo>
                  <a:cubicBezTo>
                    <a:pt x="21497" y="9992"/>
                    <a:pt x="21497" y="10291"/>
                    <a:pt x="20460" y="10620"/>
                  </a:cubicBezTo>
                  <a:cubicBezTo>
                    <a:pt x="19423" y="10950"/>
                    <a:pt x="17350" y="11309"/>
                    <a:pt x="14499" y="11159"/>
                  </a:cubicBezTo>
                  <a:cubicBezTo>
                    <a:pt x="11647" y="11009"/>
                    <a:pt x="8019" y="10351"/>
                    <a:pt x="4390" y="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010829" y="4546593"/>
              <a:ext cx="129371" cy="19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4" fill="norm" stroke="1" extrusionOk="0">
                  <a:moveTo>
                    <a:pt x="5616" y="6015"/>
                  </a:moveTo>
                  <a:cubicBezTo>
                    <a:pt x="4570" y="8338"/>
                    <a:pt x="3525" y="10660"/>
                    <a:pt x="2654" y="12867"/>
                  </a:cubicBezTo>
                  <a:cubicBezTo>
                    <a:pt x="1783" y="15073"/>
                    <a:pt x="1087" y="17163"/>
                    <a:pt x="564" y="17628"/>
                  </a:cubicBezTo>
                  <a:cubicBezTo>
                    <a:pt x="41" y="18092"/>
                    <a:pt x="-307" y="16931"/>
                    <a:pt x="390" y="14376"/>
                  </a:cubicBezTo>
                  <a:cubicBezTo>
                    <a:pt x="1087" y="11821"/>
                    <a:pt x="2828" y="7873"/>
                    <a:pt x="4222" y="5434"/>
                  </a:cubicBezTo>
                  <a:cubicBezTo>
                    <a:pt x="5616" y="2996"/>
                    <a:pt x="6661" y="2067"/>
                    <a:pt x="7880" y="1254"/>
                  </a:cubicBezTo>
                  <a:cubicBezTo>
                    <a:pt x="9099" y="441"/>
                    <a:pt x="10493" y="-256"/>
                    <a:pt x="11538" y="92"/>
                  </a:cubicBezTo>
                  <a:cubicBezTo>
                    <a:pt x="12583" y="441"/>
                    <a:pt x="13280" y="1834"/>
                    <a:pt x="14848" y="5550"/>
                  </a:cubicBezTo>
                  <a:cubicBezTo>
                    <a:pt x="16416" y="9267"/>
                    <a:pt x="18854" y="15305"/>
                    <a:pt x="21293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22070" y="4426696"/>
              <a:ext cx="163730" cy="21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4" fill="norm" stroke="1" extrusionOk="0">
                  <a:moveTo>
                    <a:pt x="7298" y="7244"/>
                  </a:moveTo>
                  <a:cubicBezTo>
                    <a:pt x="5636" y="10809"/>
                    <a:pt x="3975" y="14374"/>
                    <a:pt x="2729" y="16995"/>
                  </a:cubicBezTo>
                  <a:cubicBezTo>
                    <a:pt x="1483" y="19617"/>
                    <a:pt x="652" y="21294"/>
                    <a:pt x="236" y="21399"/>
                  </a:cubicBezTo>
                  <a:cubicBezTo>
                    <a:pt x="-179" y="21504"/>
                    <a:pt x="-179" y="20036"/>
                    <a:pt x="1344" y="16471"/>
                  </a:cubicBezTo>
                  <a:cubicBezTo>
                    <a:pt x="2867" y="12906"/>
                    <a:pt x="5913" y="7244"/>
                    <a:pt x="7990" y="3993"/>
                  </a:cubicBezTo>
                  <a:cubicBezTo>
                    <a:pt x="10067" y="743"/>
                    <a:pt x="11175" y="-96"/>
                    <a:pt x="12283" y="9"/>
                  </a:cubicBezTo>
                  <a:cubicBezTo>
                    <a:pt x="13390" y="114"/>
                    <a:pt x="14498" y="1162"/>
                    <a:pt x="16021" y="4413"/>
                  </a:cubicBezTo>
                  <a:cubicBezTo>
                    <a:pt x="17544" y="7663"/>
                    <a:pt x="19483" y="13116"/>
                    <a:pt x="21421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83171" y="5600473"/>
              <a:ext cx="110579" cy="18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84" fill="norm" stroke="1" extrusionOk="0">
                  <a:moveTo>
                    <a:pt x="2951" y="5710"/>
                  </a:moveTo>
                  <a:cubicBezTo>
                    <a:pt x="3359" y="10179"/>
                    <a:pt x="3766" y="14648"/>
                    <a:pt x="3766" y="17503"/>
                  </a:cubicBezTo>
                  <a:cubicBezTo>
                    <a:pt x="3766" y="20359"/>
                    <a:pt x="3359" y="21600"/>
                    <a:pt x="2748" y="21476"/>
                  </a:cubicBezTo>
                  <a:cubicBezTo>
                    <a:pt x="2136" y="21352"/>
                    <a:pt x="1321" y="19862"/>
                    <a:pt x="710" y="16386"/>
                  </a:cubicBezTo>
                  <a:cubicBezTo>
                    <a:pt x="99" y="12910"/>
                    <a:pt x="-309" y="7448"/>
                    <a:pt x="302" y="4221"/>
                  </a:cubicBezTo>
                  <a:cubicBezTo>
                    <a:pt x="914" y="993"/>
                    <a:pt x="2544" y="0"/>
                    <a:pt x="5397" y="0"/>
                  </a:cubicBezTo>
                  <a:cubicBezTo>
                    <a:pt x="8249" y="0"/>
                    <a:pt x="12325" y="993"/>
                    <a:pt x="15178" y="4345"/>
                  </a:cubicBezTo>
                  <a:cubicBezTo>
                    <a:pt x="18031" y="7697"/>
                    <a:pt x="19661" y="13407"/>
                    <a:pt x="21291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19150" y="5668206"/>
              <a:ext cx="107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4500"/>
                    <a:pt x="11859" y="9000"/>
                    <a:pt x="15459" y="12600"/>
                  </a:cubicBezTo>
                  <a:cubicBezTo>
                    <a:pt x="19059" y="16200"/>
                    <a:pt x="20329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50900" y="5642806"/>
              <a:ext cx="63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400"/>
                    <a:pt x="11520" y="4800"/>
                    <a:pt x="7920" y="8400"/>
                  </a:cubicBezTo>
                  <a:cubicBezTo>
                    <a:pt x="4320" y="12000"/>
                    <a:pt x="216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88483" y="5642806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13"/>
                    <a:pt x="0" y="8826"/>
                    <a:pt x="0" y="12426"/>
                  </a:cubicBezTo>
                  <a:cubicBezTo>
                    <a:pt x="0" y="16026"/>
                    <a:pt x="10800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496400" y="5713160"/>
              <a:ext cx="104166" cy="14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18" fill="norm" stroke="1" extrusionOk="0">
                  <a:moveTo>
                    <a:pt x="3714" y="852"/>
                  </a:moveTo>
                  <a:cubicBezTo>
                    <a:pt x="3714" y="6098"/>
                    <a:pt x="3714" y="11344"/>
                    <a:pt x="3498" y="14738"/>
                  </a:cubicBezTo>
                  <a:cubicBezTo>
                    <a:pt x="3282" y="18132"/>
                    <a:pt x="2850" y="19675"/>
                    <a:pt x="2202" y="19521"/>
                  </a:cubicBezTo>
                  <a:cubicBezTo>
                    <a:pt x="1554" y="19367"/>
                    <a:pt x="690" y="17515"/>
                    <a:pt x="258" y="14892"/>
                  </a:cubicBezTo>
                  <a:cubicBezTo>
                    <a:pt x="-174" y="12269"/>
                    <a:pt x="-174" y="8875"/>
                    <a:pt x="1122" y="5944"/>
                  </a:cubicBezTo>
                  <a:cubicBezTo>
                    <a:pt x="2418" y="3012"/>
                    <a:pt x="5010" y="544"/>
                    <a:pt x="8466" y="81"/>
                  </a:cubicBezTo>
                  <a:cubicBezTo>
                    <a:pt x="11922" y="-382"/>
                    <a:pt x="16242" y="1161"/>
                    <a:pt x="18618" y="4247"/>
                  </a:cubicBezTo>
                  <a:cubicBezTo>
                    <a:pt x="20994" y="7332"/>
                    <a:pt x="21426" y="11961"/>
                    <a:pt x="21210" y="15047"/>
                  </a:cubicBezTo>
                  <a:cubicBezTo>
                    <a:pt x="20994" y="18132"/>
                    <a:pt x="20130" y="19675"/>
                    <a:pt x="19266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622550" y="5750756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654304" y="5768261"/>
              <a:ext cx="76196" cy="11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950" fill="norm" stroke="1" extrusionOk="0">
                  <a:moveTo>
                    <a:pt x="21015" y="272"/>
                  </a:moveTo>
                  <a:cubicBezTo>
                    <a:pt x="18096" y="-101"/>
                    <a:pt x="15177" y="-473"/>
                    <a:pt x="11966" y="1948"/>
                  </a:cubicBezTo>
                  <a:cubicBezTo>
                    <a:pt x="8756" y="4368"/>
                    <a:pt x="5253" y="9582"/>
                    <a:pt x="2918" y="13679"/>
                  </a:cubicBezTo>
                  <a:cubicBezTo>
                    <a:pt x="583" y="17775"/>
                    <a:pt x="-585" y="20755"/>
                    <a:pt x="291" y="20941"/>
                  </a:cubicBezTo>
                  <a:cubicBezTo>
                    <a:pt x="1166" y="21127"/>
                    <a:pt x="4085" y="18520"/>
                    <a:pt x="7004" y="15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756643" y="5701403"/>
              <a:ext cx="56407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24" fill="norm" stroke="1" extrusionOk="0">
                  <a:moveTo>
                    <a:pt x="20558" y="3681"/>
                  </a:moveTo>
                  <a:cubicBezTo>
                    <a:pt x="20558" y="2395"/>
                    <a:pt x="20558" y="1110"/>
                    <a:pt x="18629" y="467"/>
                  </a:cubicBezTo>
                  <a:cubicBezTo>
                    <a:pt x="16701" y="-176"/>
                    <a:pt x="12844" y="-176"/>
                    <a:pt x="9758" y="595"/>
                  </a:cubicBezTo>
                  <a:cubicBezTo>
                    <a:pt x="6672" y="1367"/>
                    <a:pt x="4358" y="2910"/>
                    <a:pt x="2429" y="5481"/>
                  </a:cubicBezTo>
                  <a:cubicBezTo>
                    <a:pt x="501" y="8053"/>
                    <a:pt x="-1042" y="11653"/>
                    <a:pt x="887" y="14481"/>
                  </a:cubicBezTo>
                  <a:cubicBezTo>
                    <a:pt x="2815" y="17310"/>
                    <a:pt x="8215" y="19367"/>
                    <a:pt x="13615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863850" y="5738056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874179" y="5780062"/>
              <a:ext cx="59521" cy="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047" fill="norm" stroke="1" extrusionOk="0">
                  <a:moveTo>
                    <a:pt x="16476" y="756"/>
                  </a:moveTo>
                  <a:cubicBezTo>
                    <a:pt x="12752" y="102"/>
                    <a:pt x="9028" y="-553"/>
                    <a:pt x="6421" y="756"/>
                  </a:cubicBezTo>
                  <a:cubicBezTo>
                    <a:pt x="3814" y="2065"/>
                    <a:pt x="2324" y="5338"/>
                    <a:pt x="1207" y="8611"/>
                  </a:cubicBezTo>
                  <a:cubicBezTo>
                    <a:pt x="90" y="11883"/>
                    <a:pt x="-655" y="15156"/>
                    <a:pt x="835" y="17447"/>
                  </a:cubicBezTo>
                  <a:cubicBezTo>
                    <a:pt x="2324" y="19738"/>
                    <a:pt x="6048" y="21047"/>
                    <a:pt x="9773" y="21047"/>
                  </a:cubicBezTo>
                  <a:cubicBezTo>
                    <a:pt x="13497" y="21047"/>
                    <a:pt x="17221" y="19738"/>
                    <a:pt x="20945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2978150" y="5795206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000556" y="5763456"/>
              <a:ext cx="47445" cy="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34" fill="norm" stroke="1" extrusionOk="0">
                  <a:moveTo>
                    <a:pt x="1328" y="0"/>
                  </a:moveTo>
                  <a:cubicBezTo>
                    <a:pt x="389" y="4629"/>
                    <a:pt x="-550" y="9257"/>
                    <a:pt x="389" y="13114"/>
                  </a:cubicBezTo>
                  <a:cubicBezTo>
                    <a:pt x="1328" y="16971"/>
                    <a:pt x="4146" y="20057"/>
                    <a:pt x="7902" y="20829"/>
                  </a:cubicBezTo>
                  <a:cubicBezTo>
                    <a:pt x="11659" y="21600"/>
                    <a:pt x="16354" y="20057"/>
                    <a:pt x="2105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3073400" y="5763456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143250" y="5712656"/>
              <a:ext cx="6130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0" y="0"/>
                  </a:moveTo>
                  <a:cubicBezTo>
                    <a:pt x="7200" y="2118"/>
                    <a:pt x="14400" y="4235"/>
                    <a:pt x="18000" y="7518"/>
                  </a:cubicBezTo>
                  <a:cubicBezTo>
                    <a:pt x="21600" y="10800"/>
                    <a:pt x="21600" y="15247"/>
                    <a:pt x="19080" y="17788"/>
                  </a:cubicBezTo>
                  <a:cubicBezTo>
                    <a:pt x="16560" y="20329"/>
                    <a:pt x="11520" y="20965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306389" y="5664944"/>
              <a:ext cx="43362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89" fill="norm" stroke="1" extrusionOk="0">
                  <a:moveTo>
                    <a:pt x="21071" y="2559"/>
                  </a:moveTo>
                  <a:cubicBezTo>
                    <a:pt x="20042" y="1345"/>
                    <a:pt x="19014" y="132"/>
                    <a:pt x="16957" y="10"/>
                  </a:cubicBezTo>
                  <a:cubicBezTo>
                    <a:pt x="14900" y="-111"/>
                    <a:pt x="11814" y="860"/>
                    <a:pt x="8728" y="3772"/>
                  </a:cubicBezTo>
                  <a:cubicBezTo>
                    <a:pt x="5642" y="6685"/>
                    <a:pt x="2557" y="11538"/>
                    <a:pt x="1014" y="14572"/>
                  </a:cubicBezTo>
                  <a:cubicBezTo>
                    <a:pt x="-529" y="17606"/>
                    <a:pt x="-529" y="18819"/>
                    <a:pt x="2557" y="19669"/>
                  </a:cubicBezTo>
                  <a:cubicBezTo>
                    <a:pt x="5642" y="20518"/>
                    <a:pt x="11814" y="21004"/>
                    <a:pt x="1798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438649" y="5693606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466404" y="5712656"/>
              <a:ext cx="6114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8639" y="0"/>
                  </a:moveTo>
                  <a:cubicBezTo>
                    <a:pt x="13599" y="3360"/>
                    <a:pt x="8559" y="6720"/>
                    <a:pt x="4959" y="10320"/>
                  </a:cubicBezTo>
                  <a:cubicBezTo>
                    <a:pt x="1359" y="13920"/>
                    <a:pt x="-801" y="17760"/>
                    <a:pt x="279" y="19680"/>
                  </a:cubicBezTo>
                  <a:cubicBezTo>
                    <a:pt x="1359" y="21600"/>
                    <a:pt x="5679" y="21600"/>
                    <a:pt x="9639" y="21600"/>
                  </a:cubicBezTo>
                  <a:cubicBezTo>
                    <a:pt x="13599" y="21600"/>
                    <a:pt x="17199" y="21600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578350" y="5776156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4607422" y="5725356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929"/>
                    <a:pt x="-1443" y="11859"/>
                    <a:pt x="1502" y="15459"/>
                  </a:cubicBezTo>
                  <a:cubicBezTo>
                    <a:pt x="4448" y="19059"/>
                    <a:pt x="12302" y="20329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4705349" y="573805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743449" y="5687256"/>
              <a:ext cx="6250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60" y="0"/>
                  </a:moveTo>
                  <a:cubicBezTo>
                    <a:pt x="5760" y="0"/>
                    <a:pt x="9360" y="0"/>
                    <a:pt x="13320" y="2439"/>
                  </a:cubicBezTo>
                  <a:cubicBezTo>
                    <a:pt x="17280" y="4877"/>
                    <a:pt x="21600" y="9755"/>
                    <a:pt x="21240" y="13239"/>
                  </a:cubicBezTo>
                  <a:cubicBezTo>
                    <a:pt x="20880" y="16723"/>
                    <a:pt x="15840" y="18813"/>
                    <a:pt x="11520" y="19974"/>
                  </a:cubicBezTo>
                  <a:cubicBezTo>
                    <a:pt x="7200" y="21135"/>
                    <a:pt x="3600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933949" y="5687256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400"/>
                    <a:pt x="10165" y="12800"/>
                    <a:pt x="13765" y="16400"/>
                  </a:cubicBezTo>
                  <a:cubicBezTo>
                    <a:pt x="17365" y="20000"/>
                    <a:pt x="19482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952999" y="5693606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14"/>
                    <a:pt x="7200" y="11829"/>
                    <a:pt x="3600" y="15429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154204" y="5693606"/>
              <a:ext cx="4644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560"/>
                    <a:pt x="5581" y="9120"/>
                    <a:pt x="2294" y="12720"/>
                  </a:cubicBezTo>
                  <a:cubicBezTo>
                    <a:pt x="-993" y="16320"/>
                    <a:pt x="-54" y="18960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656469" y="4110020"/>
              <a:ext cx="1902593" cy="194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32" fill="norm" stroke="1" extrusionOk="0">
                  <a:moveTo>
                    <a:pt x="12181" y="1710"/>
                  </a:moveTo>
                  <a:cubicBezTo>
                    <a:pt x="12397" y="1429"/>
                    <a:pt x="12613" y="1149"/>
                    <a:pt x="12745" y="950"/>
                  </a:cubicBezTo>
                  <a:cubicBezTo>
                    <a:pt x="12877" y="751"/>
                    <a:pt x="12925" y="635"/>
                    <a:pt x="12889" y="541"/>
                  </a:cubicBezTo>
                  <a:cubicBezTo>
                    <a:pt x="12853" y="448"/>
                    <a:pt x="12733" y="377"/>
                    <a:pt x="12301" y="272"/>
                  </a:cubicBezTo>
                  <a:cubicBezTo>
                    <a:pt x="11869" y="167"/>
                    <a:pt x="11125" y="27"/>
                    <a:pt x="10297" y="3"/>
                  </a:cubicBezTo>
                  <a:cubicBezTo>
                    <a:pt x="9469" y="-20"/>
                    <a:pt x="8557" y="74"/>
                    <a:pt x="7765" y="261"/>
                  </a:cubicBezTo>
                  <a:cubicBezTo>
                    <a:pt x="6973" y="448"/>
                    <a:pt x="6301" y="728"/>
                    <a:pt x="5665" y="1125"/>
                  </a:cubicBezTo>
                  <a:cubicBezTo>
                    <a:pt x="5029" y="1523"/>
                    <a:pt x="4429" y="2037"/>
                    <a:pt x="3949" y="2586"/>
                  </a:cubicBezTo>
                  <a:cubicBezTo>
                    <a:pt x="3469" y="3136"/>
                    <a:pt x="3109" y="3720"/>
                    <a:pt x="2773" y="4340"/>
                  </a:cubicBezTo>
                  <a:cubicBezTo>
                    <a:pt x="2437" y="4959"/>
                    <a:pt x="2125" y="5614"/>
                    <a:pt x="1813" y="6362"/>
                  </a:cubicBezTo>
                  <a:cubicBezTo>
                    <a:pt x="1501" y="7110"/>
                    <a:pt x="1189" y="7951"/>
                    <a:pt x="937" y="8723"/>
                  </a:cubicBezTo>
                  <a:cubicBezTo>
                    <a:pt x="685" y="9494"/>
                    <a:pt x="493" y="10196"/>
                    <a:pt x="325" y="10932"/>
                  </a:cubicBezTo>
                  <a:cubicBezTo>
                    <a:pt x="157" y="11668"/>
                    <a:pt x="13" y="12440"/>
                    <a:pt x="1" y="13176"/>
                  </a:cubicBezTo>
                  <a:cubicBezTo>
                    <a:pt x="-11" y="13912"/>
                    <a:pt x="109" y="14614"/>
                    <a:pt x="313" y="15303"/>
                  </a:cubicBezTo>
                  <a:cubicBezTo>
                    <a:pt x="517" y="15993"/>
                    <a:pt x="805" y="16671"/>
                    <a:pt x="1249" y="17279"/>
                  </a:cubicBezTo>
                  <a:cubicBezTo>
                    <a:pt x="1693" y="17886"/>
                    <a:pt x="2293" y="18424"/>
                    <a:pt x="3001" y="18857"/>
                  </a:cubicBezTo>
                  <a:cubicBezTo>
                    <a:pt x="3709" y="19289"/>
                    <a:pt x="4525" y="19616"/>
                    <a:pt x="5389" y="19920"/>
                  </a:cubicBezTo>
                  <a:cubicBezTo>
                    <a:pt x="6253" y="20224"/>
                    <a:pt x="7165" y="20505"/>
                    <a:pt x="7993" y="20762"/>
                  </a:cubicBezTo>
                  <a:cubicBezTo>
                    <a:pt x="8821" y="21019"/>
                    <a:pt x="9565" y="21253"/>
                    <a:pt x="10345" y="21393"/>
                  </a:cubicBezTo>
                  <a:cubicBezTo>
                    <a:pt x="11125" y="21533"/>
                    <a:pt x="11941" y="21580"/>
                    <a:pt x="12781" y="21475"/>
                  </a:cubicBezTo>
                  <a:cubicBezTo>
                    <a:pt x="13621" y="21370"/>
                    <a:pt x="14485" y="21112"/>
                    <a:pt x="15325" y="20797"/>
                  </a:cubicBezTo>
                  <a:cubicBezTo>
                    <a:pt x="16165" y="20481"/>
                    <a:pt x="16981" y="20107"/>
                    <a:pt x="17653" y="19663"/>
                  </a:cubicBezTo>
                  <a:cubicBezTo>
                    <a:pt x="18325" y="19219"/>
                    <a:pt x="18853" y="18705"/>
                    <a:pt x="19333" y="18027"/>
                  </a:cubicBezTo>
                  <a:cubicBezTo>
                    <a:pt x="19813" y="17349"/>
                    <a:pt x="20245" y="16507"/>
                    <a:pt x="20581" y="15677"/>
                  </a:cubicBezTo>
                  <a:cubicBezTo>
                    <a:pt x="20917" y="14848"/>
                    <a:pt x="21157" y="14029"/>
                    <a:pt x="21313" y="13199"/>
                  </a:cubicBezTo>
                  <a:cubicBezTo>
                    <a:pt x="21469" y="12370"/>
                    <a:pt x="21541" y="11528"/>
                    <a:pt x="21565" y="10651"/>
                  </a:cubicBezTo>
                  <a:cubicBezTo>
                    <a:pt x="21589" y="9775"/>
                    <a:pt x="21565" y="8863"/>
                    <a:pt x="21397" y="8045"/>
                  </a:cubicBezTo>
                  <a:cubicBezTo>
                    <a:pt x="21229" y="7227"/>
                    <a:pt x="20917" y="6502"/>
                    <a:pt x="20449" y="5789"/>
                  </a:cubicBezTo>
                  <a:cubicBezTo>
                    <a:pt x="19981" y="5076"/>
                    <a:pt x="19357" y="4375"/>
                    <a:pt x="18697" y="3802"/>
                  </a:cubicBezTo>
                  <a:cubicBezTo>
                    <a:pt x="18037" y="3229"/>
                    <a:pt x="17341" y="2785"/>
                    <a:pt x="16561" y="2388"/>
                  </a:cubicBezTo>
                  <a:cubicBezTo>
                    <a:pt x="15781" y="1990"/>
                    <a:pt x="14917" y="1640"/>
                    <a:pt x="14053" y="1301"/>
                  </a:cubicBezTo>
                  <a:cubicBezTo>
                    <a:pt x="13189" y="962"/>
                    <a:pt x="12325" y="635"/>
                    <a:pt x="11701" y="529"/>
                  </a:cubicBezTo>
                  <a:cubicBezTo>
                    <a:pt x="11077" y="424"/>
                    <a:pt x="10693" y="541"/>
                    <a:pt x="10309" y="6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4903" y="6816139"/>
              <a:ext cx="328797" cy="56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18" fill="norm" stroke="1" extrusionOk="0">
                  <a:moveTo>
                    <a:pt x="21371" y="3614"/>
                  </a:moveTo>
                  <a:cubicBezTo>
                    <a:pt x="19858" y="2348"/>
                    <a:pt x="18344" y="1082"/>
                    <a:pt x="16418" y="449"/>
                  </a:cubicBezTo>
                  <a:cubicBezTo>
                    <a:pt x="14492" y="-184"/>
                    <a:pt x="12153" y="-184"/>
                    <a:pt x="9814" y="686"/>
                  </a:cubicBezTo>
                  <a:cubicBezTo>
                    <a:pt x="7475" y="1557"/>
                    <a:pt x="5137" y="3297"/>
                    <a:pt x="3417" y="5354"/>
                  </a:cubicBezTo>
                  <a:cubicBezTo>
                    <a:pt x="1697" y="7412"/>
                    <a:pt x="596" y="9785"/>
                    <a:pt x="184" y="12080"/>
                  </a:cubicBezTo>
                  <a:cubicBezTo>
                    <a:pt x="-229" y="14374"/>
                    <a:pt x="46" y="16590"/>
                    <a:pt x="1078" y="18212"/>
                  </a:cubicBezTo>
                  <a:cubicBezTo>
                    <a:pt x="2110" y="19834"/>
                    <a:pt x="3898" y="20862"/>
                    <a:pt x="6375" y="21139"/>
                  </a:cubicBezTo>
                  <a:cubicBezTo>
                    <a:pt x="8851" y="21416"/>
                    <a:pt x="12016" y="20941"/>
                    <a:pt x="14630" y="20111"/>
                  </a:cubicBezTo>
                  <a:cubicBezTo>
                    <a:pt x="17244" y="19280"/>
                    <a:pt x="19307" y="18093"/>
                    <a:pt x="20133" y="16946"/>
                  </a:cubicBezTo>
                  <a:cubicBezTo>
                    <a:pt x="20958" y="15798"/>
                    <a:pt x="20546" y="14691"/>
                    <a:pt x="19445" y="13939"/>
                  </a:cubicBezTo>
                  <a:cubicBezTo>
                    <a:pt x="18344" y="13187"/>
                    <a:pt x="16556" y="12792"/>
                    <a:pt x="14974" y="13029"/>
                  </a:cubicBezTo>
                  <a:cubicBezTo>
                    <a:pt x="13391" y="13267"/>
                    <a:pt x="12016" y="14137"/>
                    <a:pt x="10640" y="15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86241" y="7154106"/>
              <a:ext cx="195984" cy="16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854" fill="norm" stroke="1" extrusionOk="0">
                  <a:moveTo>
                    <a:pt x="14982" y="3904"/>
                  </a:moveTo>
                  <a:cubicBezTo>
                    <a:pt x="13200" y="2082"/>
                    <a:pt x="11419" y="260"/>
                    <a:pt x="8969" y="520"/>
                  </a:cubicBezTo>
                  <a:cubicBezTo>
                    <a:pt x="6520" y="781"/>
                    <a:pt x="3402" y="3123"/>
                    <a:pt x="1621" y="6376"/>
                  </a:cubicBezTo>
                  <a:cubicBezTo>
                    <a:pt x="-161" y="9629"/>
                    <a:pt x="-606" y="13793"/>
                    <a:pt x="953" y="16786"/>
                  </a:cubicBezTo>
                  <a:cubicBezTo>
                    <a:pt x="2512" y="19778"/>
                    <a:pt x="6074" y="21600"/>
                    <a:pt x="9749" y="20559"/>
                  </a:cubicBezTo>
                  <a:cubicBezTo>
                    <a:pt x="13423" y="19518"/>
                    <a:pt x="17208" y="15614"/>
                    <a:pt x="19101" y="12492"/>
                  </a:cubicBezTo>
                  <a:cubicBezTo>
                    <a:pt x="20994" y="9369"/>
                    <a:pt x="20994" y="7027"/>
                    <a:pt x="19769" y="5075"/>
                  </a:cubicBezTo>
                  <a:cubicBezTo>
                    <a:pt x="18545" y="3123"/>
                    <a:pt x="16095" y="1561"/>
                    <a:pt x="136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53148" y="6896108"/>
              <a:ext cx="370207" cy="48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5" fill="norm" stroke="1" extrusionOk="0">
                  <a:moveTo>
                    <a:pt x="10029" y="13253"/>
                  </a:moveTo>
                  <a:cubicBezTo>
                    <a:pt x="8076" y="12969"/>
                    <a:pt x="6124" y="12684"/>
                    <a:pt x="4415" y="13063"/>
                  </a:cubicBezTo>
                  <a:cubicBezTo>
                    <a:pt x="2707" y="13442"/>
                    <a:pt x="1242" y="14484"/>
                    <a:pt x="510" y="15242"/>
                  </a:cubicBezTo>
                  <a:cubicBezTo>
                    <a:pt x="-222" y="16000"/>
                    <a:pt x="-222" y="16474"/>
                    <a:pt x="876" y="16758"/>
                  </a:cubicBezTo>
                  <a:cubicBezTo>
                    <a:pt x="1975" y="17042"/>
                    <a:pt x="4171" y="17137"/>
                    <a:pt x="5575" y="17042"/>
                  </a:cubicBezTo>
                  <a:cubicBezTo>
                    <a:pt x="6978" y="16948"/>
                    <a:pt x="7588" y="16663"/>
                    <a:pt x="8259" y="16190"/>
                  </a:cubicBezTo>
                  <a:cubicBezTo>
                    <a:pt x="8931" y="15716"/>
                    <a:pt x="9663" y="15053"/>
                    <a:pt x="9907" y="15006"/>
                  </a:cubicBezTo>
                  <a:cubicBezTo>
                    <a:pt x="10151" y="14958"/>
                    <a:pt x="9907" y="15527"/>
                    <a:pt x="10029" y="15953"/>
                  </a:cubicBezTo>
                  <a:cubicBezTo>
                    <a:pt x="10151" y="16379"/>
                    <a:pt x="10639" y="16663"/>
                    <a:pt x="11188" y="16758"/>
                  </a:cubicBezTo>
                  <a:cubicBezTo>
                    <a:pt x="11737" y="16853"/>
                    <a:pt x="12347" y="16758"/>
                    <a:pt x="13507" y="15906"/>
                  </a:cubicBezTo>
                  <a:cubicBezTo>
                    <a:pt x="14666" y="15053"/>
                    <a:pt x="16375" y="13442"/>
                    <a:pt x="17778" y="11121"/>
                  </a:cubicBezTo>
                  <a:cubicBezTo>
                    <a:pt x="19181" y="8800"/>
                    <a:pt x="20280" y="5769"/>
                    <a:pt x="20829" y="4016"/>
                  </a:cubicBezTo>
                  <a:cubicBezTo>
                    <a:pt x="21378" y="2263"/>
                    <a:pt x="21378" y="1790"/>
                    <a:pt x="21317" y="1316"/>
                  </a:cubicBezTo>
                  <a:cubicBezTo>
                    <a:pt x="21256" y="842"/>
                    <a:pt x="21134" y="369"/>
                    <a:pt x="20768" y="132"/>
                  </a:cubicBezTo>
                  <a:cubicBezTo>
                    <a:pt x="20402" y="-105"/>
                    <a:pt x="19792" y="-105"/>
                    <a:pt x="18937" y="842"/>
                  </a:cubicBezTo>
                  <a:cubicBezTo>
                    <a:pt x="18083" y="1790"/>
                    <a:pt x="16985" y="3684"/>
                    <a:pt x="16314" y="6100"/>
                  </a:cubicBezTo>
                  <a:cubicBezTo>
                    <a:pt x="15642" y="8516"/>
                    <a:pt x="15398" y="11453"/>
                    <a:pt x="16131" y="14106"/>
                  </a:cubicBezTo>
                  <a:cubicBezTo>
                    <a:pt x="16863" y="16758"/>
                    <a:pt x="18571" y="19127"/>
                    <a:pt x="2028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0" y="7487688"/>
              <a:ext cx="920750" cy="2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8" fill="norm" stroke="1" extrusionOk="0">
                  <a:moveTo>
                    <a:pt x="0" y="20678"/>
                  </a:moveTo>
                  <a:cubicBezTo>
                    <a:pt x="2036" y="17592"/>
                    <a:pt x="4072" y="14507"/>
                    <a:pt x="6058" y="10649"/>
                  </a:cubicBezTo>
                  <a:cubicBezTo>
                    <a:pt x="8044" y="6792"/>
                    <a:pt x="9981" y="2164"/>
                    <a:pt x="12091" y="621"/>
                  </a:cubicBezTo>
                  <a:cubicBezTo>
                    <a:pt x="14201" y="-922"/>
                    <a:pt x="16486" y="621"/>
                    <a:pt x="18099" y="2935"/>
                  </a:cubicBezTo>
                  <a:cubicBezTo>
                    <a:pt x="19713" y="5249"/>
                    <a:pt x="20657" y="8335"/>
                    <a:pt x="21600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27050" y="7503356"/>
              <a:ext cx="361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800"/>
                    <a:pt x="8337" y="12000"/>
                    <a:pt x="11937" y="8400"/>
                  </a:cubicBezTo>
                  <a:cubicBezTo>
                    <a:pt x="15537" y="4800"/>
                    <a:pt x="1856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327150" y="7109656"/>
              <a:ext cx="25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301750" y="7319206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803399" y="6956127"/>
              <a:ext cx="76201" cy="47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1197"/>
                  </a:moveTo>
                  <a:cubicBezTo>
                    <a:pt x="21000" y="624"/>
                    <a:pt x="20400" y="51"/>
                    <a:pt x="19500" y="3"/>
                  </a:cubicBezTo>
                  <a:cubicBezTo>
                    <a:pt x="18600" y="-45"/>
                    <a:pt x="17400" y="433"/>
                    <a:pt x="15900" y="2105"/>
                  </a:cubicBezTo>
                  <a:cubicBezTo>
                    <a:pt x="14400" y="3778"/>
                    <a:pt x="12600" y="6645"/>
                    <a:pt x="9900" y="10086"/>
                  </a:cubicBezTo>
                  <a:cubicBezTo>
                    <a:pt x="7200" y="13527"/>
                    <a:pt x="3600" y="17541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802273" y="6957256"/>
              <a:ext cx="31862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28" y="21600"/>
                  </a:moveTo>
                  <a:cubicBezTo>
                    <a:pt x="359" y="18514"/>
                    <a:pt x="-209" y="15429"/>
                    <a:pt x="75" y="13114"/>
                  </a:cubicBezTo>
                  <a:cubicBezTo>
                    <a:pt x="359" y="10800"/>
                    <a:pt x="1496" y="9257"/>
                    <a:pt x="4267" y="7200"/>
                  </a:cubicBezTo>
                  <a:cubicBezTo>
                    <a:pt x="7038" y="5143"/>
                    <a:pt x="11444" y="2571"/>
                    <a:pt x="14570" y="1286"/>
                  </a:cubicBezTo>
                  <a:cubicBezTo>
                    <a:pt x="17696" y="0"/>
                    <a:pt x="19544" y="0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847850" y="7154106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200"/>
                    <a:pt x="9463" y="10800"/>
                    <a:pt x="13063" y="7200"/>
                  </a:cubicBezTo>
                  <a:cubicBezTo>
                    <a:pt x="16663" y="3600"/>
                    <a:pt x="191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070100" y="7287456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120900" y="712870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160010" y="7188324"/>
              <a:ext cx="142147" cy="19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92" fill="norm" stroke="1" extrusionOk="0">
                  <a:moveTo>
                    <a:pt x="9377" y="7475"/>
                  </a:moveTo>
                  <a:cubicBezTo>
                    <a:pt x="6201" y="11231"/>
                    <a:pt x="3024" y="14988"/>
                    <a:pt x="1436" y="17453"/>
                  </a:cubicBezTo>
                  <a:cubicBezTo>
                    <a:pt x="-152" y="19918"/>
                    <a:pt x="-152" y="21092"/>
                    <a:pt x="166" y="21092"/>
                  </a:cubicBezTo>
                  <a:cubicBezTo>
                    <a:pt x="483" y="21092"/>
                    <a:pt x="1119" y="19918"/>
                    <a:pt x="2866" y="16866"/>
                  </a:cubicBezTo>
                  <a:cubicBezTo>
                    <a:pt x="4613" y="13814"/>
                    <a:pt x="7472" y="8883"/>
                    <a:pt x="9536" y="5831"/>
                  </a:cubicBezTo>
                  <a:cubicBezTo>
                    <a:pt x="11601" y="2779"/>
                    <a:pt x="12872" y="1605"/>
                    <a:pt x="14460" y="783"/>
                  </a:cubicBezTo>
                  <a:cubicBezTo>
                    <a:pt x="16048" y="-38"/>
                    <a:pt x="17954" y="-508"/>
                    <a:pt x="19224" y="901"/>
                  </a:cubicBezTo>
                  <a:cubicBezTo>
                    <a:pt x="20495" y="2309"/>
                    <a:pt x="21130" y="5596"/>
                    <a:pt x="21289" y="8414"/>
                  </a:cubicBezTo>
                  <a:cubicBezTo>
                    <a:pt x="21448" y="11231"/>
                    <a:pt x="21130" y="13579"/>
                    <a:pt x="20813" y="15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383091" y="6915692"/>
              <a:ext cx="263680" cy="54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1" fill="norm" stroke="1" extrusionOk="0">
                  <a:moveTo>
                    <a:pt x="15794" y="12145"/>
                  </a:moveTo>
                  <a:cubicBezTo>
                    <a:pt x="15451" y="11728"/>
                    <a:pt x="15108" y="11311"/>
                    <a:pt x="14594" y="10978"/>
                  </a:cubicBezTo>
                  <a:cubicBezTo>
                    <a:pt x="14080" y="10644"/>
                    <a:pt x="13394" y="10394"/>
                    <a:pt x="12194" y="10394"/>
                  </a:cubicBezTo>
                  <a:cubicBezTo>
                    <a:pt x="10994" y="10394"/>
                    <a:pt x="9280" y="10644"/>
                    <a:pt x="7137" y="11645"/>
                  </a:cubicBezTo>
                  <a:cubicBezTo>
                    <a:pt x="4994" y="12646"/>
                    <a:pt x="2422" y="14397"/>
                    <a:pt x="1137" y="16023"/>
                  </a:cubicBezTo>
                  <a:cubicBezTo>
                    <a:pt x="-149" y="17650"/>
                    <a:pt x="-149" y="19151"/>
                    <a:pt x="194" y="20068"/>
                  </a:cubicBezTo>
                  <a:cubicBezTo>
                    <a:pt x="537" y="20986"/>
                    <a:pt x="1222" y="21319"/>
                    <a:pt x="2165" y="21403"/>
                  </a:cubicBezTo>
                  <a:cubicBezTo>
                    <a:pt x="3108" y="21486"/>
                    <a:pt x="4308" y="21319"/>
                    <a:pt x="6022" y="20277"/>
                  </a:cubicBezTo>
                  <a:cubicBezTo>
                    <a:pt x="7737" y="19234"/>
                    <a:pt x="9965" y="17316"/>
                    <a:pt x="12194" y="14981"/>
                  </a:cubicBezTo>
                  <a:cubicBezTo>
                    <a:pt x="14422" y="12646"/>
                    <a:pt x="16651" y="9894"/>
                    <a:pt x="18194" y="7600"/>
                  </a:cubicBezTo>
                  <a:cubicBezTo>
                    <a:pt x="19737" y="5307"/>
                    <a:pt x="20594" y="3472"/>
                    <a:pt x="21022" y="2346"/>
                  </a:cubicBezTo>
                  <a:cubicBezTo>
                    <a:pt x="21451" y="1220"/>
                    <a:pt x="21451" y="803"/>
                    <a:pt x="21108" y="470"/>
                  </a:cubicBezTo>
                  <a:cubicBezTo>
                    <a:pt x="20765" y="136"/>
                    <a:pt x="20080" y="-114"/>
                    <a:pt x="19394" y="53"/>
                  </a:cubicBezTo>
                  <a:cubicBezTo>
                    <a:pt x="18708" y="220"/>
                    <a:pt x="18022" y="803"/>
                    <a:pt x="17337" y="2346"/>
                  </a:cubicBezTo>
                  <a:cubicBezTo>
                    <a:pt x="16651" y="3889"/>
                    <a:pt x="15965" y="6391"/>
                    <a:pt x="15794" y="9185"/>
                  </a:cubicBezTo>
                  <a:cubicBezTo>
                    <a:pt x="15622" y="11979"/>
                    <a:pt x="15965" y="15064"/>
                    <a:pt x="16308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3219875" y="6998895"/>
              <a:ext cx="220649" cy="63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52" fill="norm" stroke="1" extrusionOk="0">
                  <a:moveTo>
                    <a:pt x="6684" y="9168"/>
                  </a:moveTo>
                  <a:cubicBezTo>
                    <a:pt x="6072" y="11040"/>
                    <a:pt x="5461" y="12912"/>
                    <a:pt x="4646" y="14856"/>
                  </a:cubicBezTo>
                  <a:cubicBezTo>
                    <a:pt x="3831" y="16800"/>
                    <a:pt x="2812" y="18816"/>
                    <a:pt x="1997" y="20004"/>
                  </a:cubicBezTo>
                  <a:cubicBezTo>
                    <a:pt x="1182" y="21192"/>
                    <a:pt x="570" y="21552"/>
                    <a:pt x="265" y="21552"/>
                  </a:cubicBezTo>
                  <a:cubicBezTo>
                    <a:pt x="-41" y="21552"/>
                    <a:pt x="-41" y="21192"/>
                    <a:pt x="61" y="19752"/>
                  </a:cubicBezTo>
                  <a:cubicBezTo>
                    <a:pt x="163" y="18312"/>
                    <a:pt x="367" y="15792"/>
                    <a:pt x="672" y="13632"/>
                  </a:cubicBezTo>
                  <a:cubicBezTo>
                    <a:pt x="978" y="11472"/>
                    <a:pt x="1385" y="9672"/>
                    <a:pt x="2099" y="7872"/>
                  </a:cubicBezTo>
                  <a:cubicBezTo>
                    <a:pt x="2812" y="6072"/>
                    <a:pt x="3831" y="4272"/>
                    <a:pt x="4748" y="3048"/>
                  </a:cubicBezTo>
                  <a:cubicBezTo>
                    <a:pt x="5665" y="1824"/>
                    <a:pt x="6480" y="1176"/>
                    <a:pt x="7295" y="744"/>
                  </a:cubicBezTo>
                  <a:cubicBezTo>
                    <a:pt x="8110" y="312"/>
                    <a:pt x="8925" y="96"/>
                    <a:pt x="9842" y="24"/>
                  </a:cubicBezTo>
                  <a:cubicBezTo>
                    <a:pt x="10759" y="-48"/>
                    <a:pt x="11778" y="24"/>
                    <a:pt x="12899" y="528"/>
                  </a:cubicBezTo>
                  <a:cubicBezTo>
                    <a:pt x="14019" y="1032"/>
                    <a:pt x="15242" y="1968"/>
                    <a:pt x="15446" y="3192"/>
                  </a:cubicBezTo>
                  <a:cubicBezTo>
                    <a:pt x="15650" y="4416"/>
                    <a:pt x="14834" y="5928"/>
                    <a:pt x="14019" y="6900"/>
                  </a:cubicBezTo>
                  <a:cubicBezTo>
                    <a:pt x="13204" y="7872"/>
                    <a:pt x="12389" y="8304"/>
                    <a:pt x="12389" y="8376"/>
                  </a:cubicBezTo>
                  <a:cubicBezTo>
                    <a:pt x="12389" y="8448"/>
                    <a:pt x="13204" y="8160"/>
                    <a:pt x="14529" y="7980"/>
                  </a:cubicBezTo>
                  <a:cubicBezTo>
                    <a:pt x="15853" y="7800"/>
                    <a:pt x="17687" y="7728"/>
                    <a:pt x="19114" y="7908"/>
                  </a:cubicBezTo>
                  <a:cubicBezTo>
                    <a:pt x="20540" y="8088"/>
                    <a:pt x="21559" y="8520"/>
                    <a:pt x="21151" y="9384"/>
                  </a:cubicBezTo>
                  <a:cubicBezTo>
                    <a:pt x="20744" y="10248"/>
                    <a:pt x="18910" y="11544"/>
                    <a:pt x="16974" y="12300"/>
                  </a:cubicBezTo>
                  <a:cubicBezTo>
                    <a:pt x="15038" y="13056"/>
                    <a:pt x="13001" y="13272"/>
                    <a:pt x="10963" y="13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233127" y="6729605"/>
              <a:ext cx="151423" cy="16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50" fill="norm" stroke="1" extrusionOk="0">
                  <a:moveTo>
                    <a:pt x="7061" y="8080"/>
                  </a:moveTo>
                  <a:cubicBezTo>
                    <a:pt x="5261" y="11634"/>
                    <a:pt x="3461" y="15188"/>
                    <a:pt x="2261" y="17649"/>
                  </a:cubicBezTo>
                  <a:cubicBezTo>
                    <a:pt x="1061" y="20110"/>
                    <a:pt x="461" y="21477"/>
                    <a:pt x="161" y="21340"/>
                  </a:cubicBezTo>
                  <a:cubicBezTo>
                    <a:pt x="-139" y="21204"/>
                    <a:pt x="-139" y="19563"/>
                    <a:pt x="1211" y="16145"/>
                  </a:cubicBezTo>
                  <a:cubicBezTo>
                    <a:pt x="2561" y="12728"/>
                    <a:pt x="5261" y="7533"/>
                    <a:pt x="7211" y="4388"/>
                  </a:cubicBezTo>
                  <a:cubicBezTo>
                    <a:pt x="9161" y="1244"/>
                    <a:pt x="10361" y="150"/>
                    <a:pt x="11561" y="14"/>
                  </a:cubicBezTo>
                  <a:cubicBezTo>
                    <a:pt x="12761" y="-123"/>
                    <a:pt x="13961" y="697"/>
                    <a:pt x="15611" y="3842"/>
                  </a:cubicBezTo>
                  <a:cubicBezTo>
                    <a:pt x="17261" y="6986"/>
                    <a:pt x="19361" y="12454"/>
                    <a:pt x="21461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111500" y="6969956"/>
              <a:ext cx="419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8" y="18720"/>
                    <a:pt x="7636" y="15840"/>
                    <a:pt x="11236" y="12240"/>
                  </a:cubicBezTo>
                  <a:cubicBezTo>
                    <a:pt x="14836" y="8640"/>
                    <a:pt x="1821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460749" y="6923244"/>
              <a:ext cx="60821" cy="12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276" fill="norm" stroke="1" extrusionOk="0">
                  <a:moveTo>
                    <a:pt x="2160" y="373"/>
                  </a:moveTo>
                  <a:cubicBezTo>
                    <a:pt x="5760" y="24"/>
                    <a:pt x="9360" y="-324"/>
                    <a:pt x="13320" y="547"/>
                  </a:cubicBezTo>
                  <a:cubicBezTo>
                    <a:pt x="17280" y="1418"/>
                    <a:pt x="21600" y="3508"/>
                    <a:pt x="20520" y="6470"/>
                  </a:cubicBezTo>
                  <a:cubicBezTo>
                    <a:pt x="19440" y="9431"/>
                    <a:pt x="12960" y="13263"/>
                    <a:pt x="8640" y="15876"/>
                  </a:cubicBezTo>
                  <a:cubicBezTo>
                    <a:pt x="4320" y="18489"/>
                    <a:pt x="2160" y="19882"/>
                    <a:pt x="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051017" y="7116492"/>
              <a:ext cx="120934" cy="21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34" fill="norm" stroke="1" extrusionOk="0">
                  <a:moveTo>
                    <a:pt x="20917" y="4799"/>
                  </a:moveTo>
                  <a:cubicBezTo>
                    <a:pt x="20917" y="3789"/>
                    <a:pt x="20917" y="2780"/>
                    <a:pt x="19086" y="1771"/>
                  </a:cubicBezTo>
                  <a:cubicBezTo>
                    <a:pt x="17256" y="761"/>
                    <a:pt x="13595" y="-248"/>
                    <a:pt x="10117" y="55"/>
                  </a:cubicBezTo>
                  <a:cubicBezTo>
                    <a:pt x="6639" y="358"/>
                    <a:pt x="3344" y="1973"/>
                    <a:pt x="1514" y="3285"/>
                  </a:cubicBezTo>
                  <a:cubicBezTo>
                    <a:pt x="-317" y="4597"/>
                    <a:pt x="-683" y="5606"/>
                    <a:pt x="1514" y="7423"/>
                  </a:cubicBezTo>
                  <a:cubicBezTo>
                    <a:pt x="3710" y="9240"/>
                    <a:pt x="8470" y="11864"/>
                    <a:pt x="11581" y="13479"/>
                  </a:cubicBezTo>
                  <a:cubicBezTo>
                    <a:pt x="14693" y="15094"/>
                    <a:pt x="16158" y="15700"/>
                    <a:pt x="17256" y="16709"/>
                  </a:cubicBezTo>
                  <a:cubicBezTo>
                    <a:pt x="18354" y="17718"/>
                    <a:pt x="19086" y="19131"/>
                    <a:pt x="18171" y="20040"/>
                  </a:cubicBezTo>
                  <a:cubicBezTo>
                    <a:pt x="17256" y="20948"/>
                    <a:pt x="14693" y="21352"/>
                    <a:pt x="12680" y="20343"/>
                  </a:cubicBezTo>
                  <a:cubicBezTo>
                    <a:pt x="10666" y="19333"/>
                    <a:pt x="9202" y="16911"/>
                    <a:pt x="7737" y="1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233079" y="7166806"/>
              <a:ext cx="10397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3076" y="0"/>
                  </a:moveTo>
                  <a:cubicBezTo>
                    <a:pt x="2212" y="3443"/>
                    <a:pt x="1348" y="6887"/>
                    <a:pt x="700" y="9548"/>
                  </a:cubicBezTo>
                  <a:cubicBezTo>
                    <a:pt x="52" y="12209"/>
                    <a:pt x="-380" y="14087"/>
                    <a:pt x="484" y="13930"/>
                  </a:cubicBezTo>
                  <a:cubicBezTo>
                    <a:pt x="1348" y="13774"/>
                    <a:pt x="3508" y="11583"/>
                    <a:pt x="5452" y="9704"/>
                  </a:cubicBezTo>
                  <a:cubicBezTo>
                    <a:pt x="7396" y="7826"/>
                    <a:pt x="9124" y="6261"/>
                    <a:pt x="10204" y="6261"/>
                  </a:cubicBezTo>
                  <a:cubicBezTo>
                    <a:pt x="11284" y="6261"/>
                    <a:pt x="11716" y="7826"/>
                    <a:pt x="13444" y="10643"/>
                  </a:cubicBezTo>
                  <a:cubicBezTo>
                    <a:pt x="15172" y="13461"/>
                    <a:pt x="18196" y="17530"/>
                    <a:pt x="21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370082" y="7000577"/>
              <a:ext cx="252718" cy="3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67" fill="norm" stroke="1" extrusionOk="0">
                  <a:moveTo>
                    <a:pt x="7451" y="14052"/>
                  </a:moveTo>
                  <a:cubicBezTo>
                    <a:pt x="7091" y="13346"/>
                    <a:pt x="6731" y="12640"/>
                    <a:pt x="6011" y="12216"/>
                  </a:cubicBezTo>
                  <a:cubicBezTo>
                    <a:pt x="5291" y="11793"/>
                    <a:pt x="4211" y="11652"/>
                    <a:pt x="3131" y="12358"/>
                  </a:cubicBezTo>
                  <a:cubicBezTo>
                    <a:pt x="2051" y="13063"/>
                    <a:pt x="971" y="14616"/>
                    <a:pt x="431" y="16099"/>
                  </a:cubicBezTo>
                  <a:cubicBezTo>
                    <a:pt x="-109" y="17581"/>
                    <a:pt x="-109" y="18993"/>
                    <a:pt x="251" y="19981"/>
                  </a:cubicBezTo>
                  <a:cubicBezTo>
                    <a:pt x="611" y="20969"/>
                    <a:pt x="1331" y="21534"/>
                    <a:pt x="2681" y="21322"/>
                  </a:cubicBezTo>
                  <a:cubicBezTo>
                    <a:pt x="4031" y="21110"/>
                    <a:pt x="6011" y="20122"/>
                    <a:pt x="7901" y="17087"/>
                  </a:cubicBezTo>
                  <a:cubicBezTo>
                    <a:pt x="9791" y="14052"/>
                    <a:pt x="11591" y="8969"/>
                    <a:pt x="12581" y="6075"/>
                  </a:cubicBezTo>
                  <a:cubicBezTo>
                    <a:pt x="13571" y="3181"/>
                    <a:pt x="13751" y="2475"/>
                    <a:pt x="13841" y="1699"/>
                  </a:cubicBezTo>
                  <a:cubicBezTo>
                    <a:pt x="13931" y="922"/>
                    <a:pt x="13931" y="75"/>
                    <a:pt x="13751" y="5"/>
                  </a:cubicBezTo>
                  <a:cubicBezTo>
                    <a:pt x="13571" y="-66"/>
                    <a:pt x="13211" y="640"/>
                    <a:pt x="12581" y="3110"/>
                  </a:cubicBezTo>
                  <a:cubicBezTo>
                    <a:pt x="11951" y="5581"/>
                    <a:pt x="11051" y="9816"/>
                    <a:pt x="10511" y="12287"/>
                  </a:cubicBezTo>
                  <a:cubicBezTo>
                    <a:pt x="9971" y="14758"/>
                    <a:pt x="9791" y="15463"/>
                    <a:pt x="9701" y="16381"/>
                  </a:cubicBezTo>
                  <a:cubicBezTo>
                    <a:pt x="9611" y="17299"/>
                    <a:pt x="9611" y="18428"/>
                    <a:pt x="9881" y="18640"/>
                  </a:cubicBezTo>
                  <a:cubicBezTo>
                    <a:pt x="10151" y="18852"/>
                    <a:pt x="10691" y="18146"/>
                    <a:pt x="11681" y="17087"/>
                  </a:cubicBezTo>
                  <a:cubicBezTo>
                    <a:pt x="12671" y="16028"/>
                    <a:pt x="14111" y="14616"/>
                    <a:pt x="15281" y="13910"/>
                  </a:cubicBezTo>
                  <a:cubicBezTo>
                    <a:pt x="16451" y="13205"/>
                    <a:pt x="17351" y="13205"/>
                    <a:pt x="17981" y="13558"/>
                  </a:cubicBezTo>
                  <a:cubicBezTo>
                    <a:pt x="18611" y="13910"/>
                    <a:pt x="18971" y="14616"/>
                    <a:pt x="19511" y="15887"/>
                  </a:cubicBezTo>
                  <a:cubicBezTo>
                    <a:pt x="20051" y="17158"/>
                    <a:pt x="20771" y="18993"/>
                    <a:pt x="21491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940796" y="6986515"/>
              <a:ext cx="266204" cy="3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26" fill="norm" stroke="1" extrusionOk="0">
                  <a:moveTo>
                    <a:pt x="16288" y="1825"/>
                  </a:moveTo>
                  <a:cubicBezTo>
                    <a:pt x="15607" y="1271"/>
                    <a:pt x="14927" y="717"/>
                    <a:pt x="14162" y="440"/>
                  </a:cubicBezTo>
                  <a:cubicBezTo>
                    <a:pt x="13396" y="163"/>
                    <a:pt x="12546" y="163"/>
                    <a:pt x="11696" y="925"/>
                  </a:cubicBezTo>
                  <a:cubicBezTo>
                    <a:pt x="10845" y="1686"/>
                    <a:pt x="9995" y="3210"/>
                    <a:pt x="9229" y="6256"/>
                  </a:cubicBezTo>
                  <a:cubicBezTo>
                    <a:pt x="8464" y="9302"/>
                    <a:pt x="7784" y="13871"/>
                    <a:pt x="7444" y="16640"/>
                  </a:cubicBezTo>
                  <a:cubicBezTo>
                    <a:pt x="7103" y="19410"/>
                    <a:pt x="7103" y="20379"/>
                    <a:pt x="7529" y="20863"/>
                  </a:cubicBezTo>
                  <a:cubicBezTo>
                    <a:pt x="7954" y="21348"/>
                    <a:pt x="8804" y="21348"/>
                    <a:pt x="9314" y="20863"/>
                  </a:cubicBezTo>
                  <a:cubicBezTo>
                    <a:pt x="9825" y="20379"/>
                    <a:pt x="9995" y="19410"/>
                    <a:pt x="9570" y="17956"/>
                  </a:cubicBezTo>
                  <a:cubicBezTo>
                    <a:pt x="9144" y="16502"/>
                    <a:pt x="8124" y="14563"/>
                    <a:pt x="6678" y="13248"/>
                  </a:cubicBezTo>
                  <a:cubicBezTo>
                    <a:pt x="5233" y="11933"/>
                    <a:pt x="3362" y="11240"/>
                    <a:pt x="2001" y="10963"/>
                  </a:cubicBezTo>
                  <a:cubicBezTo>
                    <a:pt x="640" y="10686"/>
                    <a:pt x="-210" y="10825"/>
                    <a:pt x="45" y="10825"/>
                  </a:cubicBezTo>
                  <a:cubicBezTo>
                    <a:pt x="300" y="10825"/>
                    <a:pt x="1661" y="10686"/>
                    <a:pt x="4297" y="9579"/>
                  </a:cubicBezTo>
                  <a:cubicBezTo>
                    <a:pt x="6933" y="8471"/>
                    <a:pt x="10845" y="6394"/>
                    <a:pt x="13481" y="4733"/>
                  </a:cubicBezTo>
                  <a:cubicBezTo>
                    <a:pt x="16118" y="3071"/>
                    <a:pt x="17478" y="1825"/>
                    <a:pt x="18584" y="994"/>
                  </a:cubicBezTo>
                  <a:cubicBezTo>
                    <a:pt x="19689" y="163"/>
                    <a:pt x="20540" y="-252"/>
                    <a:pt x="20965" y="163"/>
                  </a:cubicBezTo>
                  <a:cubicBezTo>
                    <a:pt x="21390" y="579"/>
                    <a:pt x="21390" y="1825"/>
                    <a:pt x="20710" y="4248"/>
                  </a:cubicBezTo>
                  <a:cubicBezTo>
                    <a:pt x="20029" y="6671"/>
                    <a:pt x="18669" y="10271"/>
                    <a:pt x="17563" y="12417"/>
                  </a:cubicBezTo>
                  <a:cubicBezTo>
                    <a:pt x="16458" y="14563"/>
                    <a:pt x="15607" y="15256"/>
                    <a:pt x="15437" y="15325"/>
                  </a:cubicBezTo>
                  <a:cubicBezTo>
                    <a:pt x="15267" y="15394"/>
                    <a:pt x="15777" y="14840"/>
                    <a:pt x="16458" y="14771"/>
                  </a:cubicBezTo>
                  <a:cubicBezTo>
                    <a:pt x="17138" y="14702"/>
                    <a:pt x="17988" y="15117"/>
                    <a:pt x="18839" y="15671"/>
                  </a:cubicBezTo>
                  <a:cubicBezTo>
                    <a:pt x="19689" y="16225"/>
                    <a:pt x="20540" y="16917"/>
                    <a:pt x="2139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227700" y="6948790"/>
              <a:ext cx="309443" cy="32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48" fill="norm" stroke="1" extrusionOk="0">
                  <a:moveTo>
                    <a:pt x="7329" y="16754"/>
                  </a:moveTo>
                  <a:cubicBezTo>
                    <a:pt x="6891" y="16200"/>
                    <a:pt x="6454" y="15646"/>
                    <a:pt x="5797" y="15231"/>
                  </a:cubicBezTo>
                  <a:cubicBezTo>
                    <a:pt x="5140" y="14815"/>
                    <a:pt x="4264" y="14538"/>
                    <a:pt x="3243" y="15231"/>
                  </a:cubicBezTo>
                  <a:cubicBezTo>
                    <a:pt x="2221" y="15923"/>
                    <a:pt x="1054" y="17585"/>
                    <a:pt x="470" y="18762"/>
                  </a:cubicBezTo>
                  <a:cubicBezTo>
                    <a:pt x="-114" y="19938"/>
                    <a:pt x="-114" y="20631"/>
                    <a:pt x="251" y="21046"/>
                  </a:cubicBezTo>
                  <a:cubicBezTo>
                    <a:pt x="616" y="21462"/>
                    <a:pt x="1345" y="21600"/>
                    <a:pt x="2148" y="21531"/>
                  </a:cubicBezTo>
                  <a:cubicBezTo>
                    <a:pt x="2951" y="21462"/>
                    <a:pt x="3827" y="21185"/>
                    <a:pt x="4629" y="20838"/>
                  </a:cubicBezTo>
                  <a:cubicBezTo>
                    <a:pt x="5432" y="20492"/>
                    <a:pt x="6162" y="20077"/>
                    <a:pt x="6745" y="20146"/>
                  </a:cubicBezTo>
                  <a:cubicBezTo>
                    <a:pt x="7329" y="20215"/>
                    <a:pt x="7767" y="20769"/>
                    <a:pt x="8424" y="20838"/>
                  </a:cubicBezTo>
                  <a:cubicBezTo>
                    <a:pt x="9081" y="20908"/>
                    <a:pt x="9956" y="20492"/>
                    <a:pt x="11270" y="18762"/>
                  </a:cubicBezTo>
                  <a:cubicBezTo>
                    <a:pt x="12583" y="17031"/>
                    <a:pt x="14335" y="13985"/>
                    <a:pt x="16013" y="11008"/>
                  </a:cubicBezTo>
                  <a:cubicBezTo>
                    <a:pt x="17691" y="8031"/>
                    <a:pt x="19297" y="5123"/>
                    <a:pt x="20245" y="3115"/>
                  </a:cubicBezTo>
                  <a:cubicBezTo>
                    <a:pt x="21194" y="1108"/>
                    <a:pt x="21486" y="0"/>
                    <a:pt x="21267" y="0"/>
                  </a:cubicBezTo>
                  <a:cubicBezTo>
                    <a:pt x="21048" y="0"/>
                    <a:pt x="20318" y="1108"/>
                    <a:pt x="19151" y="3669"/>
                  </a:cubicBezTo>
                  <a:cubicBezTo>
                    <a:pt x="17983" y="6231"/>
                    <a:pt x="16378" y="10246"/>
                    <a:pt x="15575" y="12877"/>
                  </a:cubicBezTo>
                  <a:cubicBezTo>
                    <a:pt x="14772" y="15508"/>
                    <a:pt x="14772" y="16754"/>
                    <a:pt x="15502" y="17723"/>
                  </a:cubicBezTo>
                  <a:cubicBezTo>
                    <a:pt x="16232" y="18692"/>
                    <a:pt x="17691" y="19385"/>
                    <a:pt x="19151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439833" y="7103306"/>
              <a:ext cx="20531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27" y="21600"/>
                  </a:moveTo>
                  <a:cubicBezTo>
                    <a:pt x="1113" y="19200"/>
                    <a:pt x="0" y="16800"/>
                    <a:pt x="0" y="13800"/>
                  </a:cubicBezTo>
                  <a:cubicBezTo>
                    <a:pt x="0" y="10800"/>
                    <a:pt x="1113" y="7200"/>
                    <a:pt x="4899" y="4800"/>
                  </a:cubicBezTo>
                  <a:cubicBezTo>
                    <a:pt x="8685" y="2400"/>
                    <a:pt x="1514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950676" y="7128706"/>
              <a:ext cx="189775" cy="12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0" fill="norm" stroke="1" extrusionOk="0">
                  <a:moveTo>
                    <a:pt x="2798" y="0"/>
                  </a:moveTo>
                  <a:cubicBezTo>
                    <a:pt x="1838" y="1440"/>
                    <a:pt x="878" y="2880"/>
                    <a:pt x="398" y="5400"/>
                  </a:cubicBezTo>
                  <a:cubicBezTo>
                    <a:pt x="-82" y="7920"/>
                    <a:pt x="-82" y="11520"/>
                    <a:pt x="158" y="14400"/>
                  </a:cubicBezTo>
                  <a:cubicBezTo>
                    <a:pt x="398" y="17280"/>
                    <a:pt x="878" y="19440"/>
                    <a:pt x="1718" y="20520"/>
                  </a:cubicBezTo>
                  <a:cubicBezTo>
                    <a:pt x="2558" y="21600"/>
                    <a:pt x="3758" y="21600"/>
                    <a:pt x="4838" y="20520"/>
                  </a:cubicBezTo>
                  <a:cubicBezTo>
                    <a:pt x="5918" y="19440"/>
                    <a:pt x="6878" y="17280"/>
                    <a:pt x="7598" y="15300"/>
                  </a:cubicBezTo>
                  <a:cubicBezTo>
                    <a:pt x="8318" y="13320"/>
                    <a:pt x="8798" y="11520"/>
                    <a:pt x="9398" y="11340"/>
                  </a:cubicBezTo>
                  <a:cubicBezTo>
                    <a:pt x="9998" y="11160"/>
                    <a:pt x="10718" y="12600"/>
                    <a:pt x="11678" y="13860"/>
                  </a:cubicBezTo>
                  <a:cubicBezTo>
                    <a:pt x="12638" y="15120"/>
                    <a:pt x="13838" y="16200"/>
                    <a:pt x="15518" y="15660"/>
                  </a:cubicBezTo>
                  <a:cubicBezTo>
                    <a:pt x="17198" y="15120"/>
                    <a:pt x="19358" y="12960"/>
                    <a:pt x="20438" y="10800"/>
                  </a:cubicBezTo>
                  <a:cubicBezTo>
                    <a:pt x="21518" y="8640"/>
                    <a:pt x="21518" y="6480"/>
                    <a:pt x="2151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194441" y="7102048"/>
              <a:ext cx="104760" cy="16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21" fill="norm" stroke="1" extrusionOk="0">
                  <a:moveTo>
                    <a:pt x="1902" y="9881"/>
                  </a:moveTo>
                  <a:cubicBezTo>
                    <a:pt x="4020" y="9881"/>
                    <a:pt x="6137" y="9881"/>
                    <a:pt x="8467" y="9071"/>
                  </a:cubicBezTo>
                  <a:cubicBezTo>
                    <a:pt x="10796" y="8261"/>
                    <a:pt x="13337" y="6641"/>
                    <a:pt x="14820" y="4886"/>
                  </a:cubicBezTo>
                  <a:cubicBezTo>
                    <a:pt x="16302" y="3131"/>
                    <a:pt x="16726" y="1241"/>
                    <a:pt x="15879" y="431"/>
                  </a:cubicBezTo>
                  <a:cubicBezTo>
                    <a:pt x="15032" y="-379"/>
                    <a:pt x="12914" y="-109"/>
                    <a:pt x="9949" y="1781"/>
                  </a:cubicBezTo>
                  <a:cubicBezTo>
                    <a:pt x="6985" y="3671"/>
                    <a:pt x="3173" y="7181"/>
                    <a:pt x="1267" y="9881"/>
                  </a:cubicBezTo>
                  <a:cubicBezTo>
                    <a:pt x="-639" y="12581"/>
                    <a:pt x="-639" y="14471"/>
                    <a:pt x="2961" y="16226"/>
                  </a:cubicBezTo>
                  <a:cubicBezTo>
                    <a:pt x="6561" y="17981"/>
                    <a:pt x="13761" y="19601"/>
                    <a:pt x="20961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630194" y="7092707"/>
              <a:ext cx="170657" cy="18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48" fill="norm" stroke="1" extrusionOk="0">
                  <a:moveTo>
                    <a:pt x="700" y="4802"/>
                  </a:moveTo>
                  <a:cubicBezTo>
                    <a:pt x="967" y="9362"/>
                    <a:pt x="1233" y="13922"/>
                    <a:pt x="1100" y="16922"/>
                  </a:cubicBezTo>
                  <a:cubicBezTo>
                    <a:pt x="967" y="19922"/>
                    <a:pt x="433" y="21362"/>
                    <a:pt x="167" y="21122"/>
                  </a:cubicBezTo>
                  <a:cubicBezTo>
                    <a:pt x="-100" y="20882"/>
                    <a:pt x="-100" y="18962"/>
                    <a:pt x="567" y="15842"/>
                  </a:cubicBezTo>
                  <a:cubicBezTo>
                    <a:pt x="1233" y="12722"/>
                    <a:pt x="2567" y="8402"/>
                    <a:pt x="3633" y="5522"/>
                  </a:cubicBezTo>
                  <a:cubicBezTo>
                    <a:pt x="4700" y="2642"/>
                    <a:pt x="5500" y="1202"/>
                    <a:pt x="6567" y="482"/>
                  </a:cubicBezTo>
                  <a:cubicBezTo>
                    <a:pt x="7633" y="-238"/>
                    <a:pt x="8967" y="-238"/>
                    <a:pt x="10033" y="1082"/>
                  </a:cubicBezTo>
                  <a:cubicBezTo>
                    <a:pt x="11100" y="2402"/>
                    <a:pt x="11900" y="5042"/>
                    <a:pt x="12700" y="6962"/>
                  </a:cubicBezTo>
                  <a:cubicBezTo>
                    <a:pt x="13500" y="8882"/>
                    <a:pt x="14300" y="10082"/>
                    <a:pt x="14833" y="10082"/>
                  </a:cubicBezTo>
                  <a:cubicBezTo>
                    <a:pt x="15367" y="10082"/>
                    <a:pt x="15633" y="8882"/>
                    <a:pt x="16033" y="7562"/>
                  </a:cubicBezTo>
                  <a:cubicBezTo>
                    <a:pt x="16433" y="6242"/>
                    <a:pt x="16967" y="4802"/>
                    <a:pt x="17767" y="3482"/>
                  </a:cubicBezTo>
                  <a:cubicBezTo>
                    <a:pt x="18567" y="2162"/>
                    <a:pt x="19633" y="962"/>
                    <a:pt x="20300" y="962"/>
                  </a:cubicBezTo>
                  <a:cubicBezTo>
                    <a:pt x="20967" y="962"/>
                    <a:pt x="21233" y="2162"/>
                    <a:pt x="21367" y="4922"/>
                  </a:cubicBezTo>
                  <a:cubicBezTo>
                    <a:pt x="21500" y="7682"/>
                    <a:pt x="21500" y="12002"/>
                    <a:pt x="21500" y="1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858000" y="7109656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6845300" y="7039806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903539" y="7078903"/>
              <a:ext cx="89928" cy="13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66" fill="norm" stroke="1" extrusionOk="0">
                  <a:moveTo>
                    <a:pt x="7276" y="3717"/>
                  </a:moveTo>
                  <a:cubicBezTo>
                    <a:pt x="6271" y="7908"/>
                    <a:pt x="5267" y="12099"/>
                    <a:pt x="4011" y="15323"/>
                  </a:cubicBezTo>
                  <a:cubicBezTo>
                    <a:pt x="2755" y="18547"/>
                    <a:pt x="1248" y="20803"/>
                    <a:pt x="494" y="21126"/>
                  </a:cubicBezTo>
                  <a:cubicBezTo>
                    <a:pt x="-259" y="21448"/>
                    <a:pt x="-259" y="19836"/>
                    <a:pt x="1248" y="16773"/>
                  </a:cubicBezTo>
                  <a:cubicBezTo>
                    <a:pt x="2755" y="13711"/>
                    <a:pt x="5769" y="9197"/>
                    <a:pt x="9034" y="5812"/>
                  </a:cubicBezTo>
                  <a:cubicBezTo>
                    <a:pt x="12299" y="2427"/>
                    <a:pt x="15815" y="170"/>
                    <a:pt x="18076" y="9"/>
                  </a:cubicBezTo>
                  <a:cubicBezTo>
                    <a:pt x="20336" y="-152"/>
                    <a:pt x="21341" y="1782"/>
                    <a:pt x="21341" y="5329"/>
                  </a:cubicBezTo>
                  <a:cubicBezTo>
                    <a:pt x="21341" y="8875"/>
                    <a:pt x="20336" y="14033"/>
                    <a:pt x="19332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048499" y="7122356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061200" y="7033456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096622" y="7074642"/>
              <a:ext cx="139022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32" fill="norm" stroke="1" extrusionOk="0">
                  <a:moveTo>
                    <a:pt x="5244" y="3859"/>
                  </a:moveTo>
                  <a:cubicBezTo>
                    <a:pt x="3954" y="7886"/>
                    <a:pt x="2664" y="11913"/>
                    <a:pt x="1859" y="14842"/>
                  </a:cubicBezTo>
                  <a:cubicBezTo>
                    <a:pt x="1053" y="17771"/>
                    <a:pt x="730" y="19601"/>
                    <a:pt x="408" y="19601"/>
                  </a:cubicBezTo>
                  <a:cubicBezTo>
                    <a:pt x="85" y="19601"/>
                    <a:pt x="-237" y="17771"/>
                    <a:pt x="247" y="14842"/>
                  </a:cubicBezTo>
                  <a:cubicBezTo>
                    <a:pt x="730" y="11913"/>
                    <a:pt x="2020" y="7886"/>
                    <a:pt x="3148" y="4957"/>
                  </a:cubicBezTo>
                  <a:cubicBezTo>
                    <a:pt x="4276" y="2029"/>
                    <a:pt x="5244" y="198"/>
                    <a:pt x="6372" y="15"/>
                  </a:cubicBezTo>
                  <a:cubicBezTo>
                    <a:pt x="7500" y="-168"/>
                    <a:pt x="8790" y="1296"/>
                    <a:pt x="9435" y="3127"/>
                  </a:cubicBezTo>
                  <a:cubicBezTo>
                    <a:pt x="10079" y="4957"/>
                    <a:pt x="10079" y="7154"/>
                    <a:pt x="10079" y="9534"/>
                  </a:cubicBezTo>
                  <a:cubicBezTo>
                    <a:pt x="10079" y="11913"/>
                    <a:pt x="10079" y="14476"/>
                    <a:pt x="10241" y="14842"/>
                  </a:cubicBezTo>
                  <a:cubicBezTo>
                    <a:pt x="10402" y="15208"/>
                    <a:pt x="10724" y="13378"/>
                    <a:pt x="11530" y="11364"/>
                  </a:cubicBezTo>
                  <a:cubicBezTo>
                    <a:pt x="12336" y="9351"/>
                    <a:pt x="13626" y="7154"/>
                    <a:pt x="14915" y="5507"/>
                  </a:cubicBezTo>
                  <a:cubicBezTo>
                    <a:pt x="16205" y="3859"/>
                    <a:pt x="17494" y="2761"/>
                    <a:pt x="18623" y="2944"/>
                  </a:cubicBezTo>
                  <a:cubicBezTo>
                    <a:pt x="19751" y="3127"/>
                    <a:pt x="20718" y="4591"/>
                    <a:pt x="21041" y="7886"/>
                  </a:cubicBezTo>
                  <a:cubicBezTo>
                    <a:pt x="21363" y="11181"/>
                    <a:pt x="21041" y="16307"/>
                    <a:pt x="2071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315199" y="7109656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318872" y="7042891"/>
              <a:ext cx="21729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484" y="20702"/>
                  </a:moveTo>
                  <a:cubicBezTo>
                    <a:pt x="521" y="10884"/>
                    <a:pt x="-1443" y="1066"/>
                    <a:pt x="1502" y="84"/>
                  </a:cubicBezTo>
                  <a:cubicBezTo>
                    <a:pt x="4448" y="-898"/>
                    <a:pt x="12302" y="6957"/>
                    <a:pt x="20157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281777" y="7086330"/>
              <a:ext cx="465224" cy="37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84" fill="norm" stroke="1" extrusionOk="0">
                  <a:moveTo>
                    <a:pt x="4769" y="2042"/>
                  </a:moveTo>
                  <a:cubicBezTo>
                    <a:pt x="4573" y="1442"/>
                    <a:pt x="4378" y="842"/>
                    <a:pt x="4525" y="542"/>
                  </a:cubicBezTo>
                  <a:cubicBezTo>
                    <a:pt x="4671" y="242"/>
                    <a:pt x="5160" y="242"/>
                    <a:pt x="5795" y="362"/>
                  </a:cubicBezTo>
                  <a:cubicBezTo>
                    <a:pt x="6430" y="482"/>
                    <a:pt x="7212" y="722"/>
                    <a:pt x="7799" y="1142"/>
                  </a:cubicBezTo>
                  <a:cubicBezTo>
                    <a:pt x="8385" y="1562"/>
                    <a:pt x="8776" y="2162"/>
                    <a:pt x="8776" y="2642"/>
                  </a:cubicBezTo>
                  <a:cubicBezTo>
                    <a:pt x="8776" y="3122"/>
                    <a:pt x="8385" y="3482"/>
                    <a:pt x="7701" y="4382"/>
                  </a:cubicBezTo>
                  <a:cubicBezTo>
                    <a:pt x="7017" y="5282"/>
                    <a:pt x="6039" y="6722"/>
                    <a:pt x="5649" y="8642"/>
                  </a:cubicBezTo>
                  <a:cubicBezTo>
                    <a:pt x="5258" y="10562"/>
                    <a:pt x="5453" y="12962"/>
                    <a:pt x="5551" y="14882"/>
                  </a:cubicBezTo>
                  <a:cubicBezTo>
                    <a:pt x="5649" y="16802"/>
                    <a:pt x="5649" y="18242"/>
                    <a:pt x="5209" y="19262"/>
                  </a:cubicBezTo>
                  <a:cubicBezTo>
                    <a:pt x="4769" y="20282"/>
                    <a:pt x="3889" y="20882"/>
                    <a:pt x="3205" y="21182"/>
                  </a:cubicBezTo>
                  <a:cubicBezTo>
                    <a:pt x="2521" y="21482"/>
                    <a:pt x="2032" y="21482"/>
                    <a:pt x="1446" y="20942"/>
                  </a:cubicBezTo>
                  <a:cubicBezTo>
                    <a:pt x="859" y="20402"/>
                    <a:pt x="175" y="19322"/>
                    <a:pt x="29" y="17762"/>
                  </a:cubicBezTo>
                  <a:cubicBezTo>
                    <a:pt x="-118" y="16202"/>
                    <a:pt x="273" y="14162"/>
                    <a:pt x="1934" y="12062"/>
                  </a:cubicBezTo>
                  <a:cubicBezTo>
                    <a:pt x="3596" y="9962"/>
                    <a:pt x="6528" y="7802"/>
                    <a:pt x="8630" y="6362"/>
                  </a:cubicBezTo>
                  <a:cubicBezTo>
                    <a:pt x="10731" y="4922"/>
                    <a:pt x="12001" y="4202"/>
                    <a:pt x="12881" y="3542"/>
                  </a:cubicBezTo>
                  <a:cubicBezTo>
                    <a:pt x="13761" y="2882"/>
                    <a:pt x="14249" y="2282"/>
                    <a:pt x="14494" y="1682"/>
                  </a:cubicBezTo>
                  <a:cubicBezTo>
                    <a:pt x="14738" y="1082"/>
                    <a:pt x="14738" y="482"/>
                    <a:pt x="14494" y="182"/>
                  </a:cubicBezTo>
                  <a:cubicBezTo>
                    <a:pt x="14249" y="-118"/>
                    <a:pt x="13761" y="-118"/>
                    <a:pt x="12783" y="722"/>
                  </a:cubicBezTo>
                  <a:cubicBezTo>
                    <a:pt x="11806" y="1562"/>
                    <a:pt x="10340" y="3242"/>
                    <a:pt x="9509" y="4442"/>
                  </a:cubicBezTo>
                  <a:cubicBezTo>
                    <a:pt x="8678" y="5642"/>
                    <a:pt x="8483" y="6362"/>
                    <a:pt x="8581" y="6902"/>
                  </a:cubicBezTo>
                  <a:cubicBezTo>
                    <a:pt x="8678" y="7442"/>
                    <a:pt x="9069" y="7802"/>
                    <a:pt x="10829" y="7862"/>
                  </a:cubicBezTo>
                  <a:cubicBezTo>
                    <a:pt x="12588" y="7922"/>
                    <a:pt x="15715" y="7682"/>
                    <a:pt x="17719" y="7442"/>
                  </a:cubicBezTo>
                  <a:cubicBezTo>
                    <a:pt x="19723" y="7202"/>
                    <a:pt x="20602" y="6962"/>
                    <a:pt x="21482" y="6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182472" y="6949025"/>
              <a:ext cx="166623" cy="35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82" fill="norm" stroke="1" extrusionOk="0">
                  <a:moveTo>
                    <a:pt x="19782" y="6516"/>
                  </a:moveTo>
                  <a:cubicBezTo>
                    <a:pt x="20322" y="5135"/>
                    <a:pt x="20862" y="3754"/>
                    <a:pt x="21132" y="2749"/>
                  </a:cubicBezTo>
                  <a:cubicBezTo>
                    <a:pt x="21402" y="1744"/>
                    <a:pt x="21402" y="1116"/>
                    <a:pt x="19242" y="614"/>
                  </a:cubicBezTo>
                  <a:cubicBezTo>
                    <a:pt x="17082" y="112"/>
                    <a:pt x="12762" y="-265"/>
                    <a:pt x="8847" y="237"/>
                  </a:cubicBezTo>
                  <a:cubicBezTo>
                    <a:pt x="4932" y="740"/>
                    <a:pt x="1422" y="2121"/>
                    <a:pt x="1152" y="3942"/>
                  </a:cubicBezTo>
                  <a:cubicBezTo>
                    <a:pt x="882" y="5763"/>
                    <a:pt x="3852" y="8023"/>
                    <a:pt x="7497" y="10158"/>
                  </a:cubicBezTo>
                  <a:cubicBezTo>
                    <a:pt x="11142" y="12293"/>
                    <a:pt x="15462" y="14302"/>
                    <a:pt x="17622" y="15621"/>
                  </a:cubicBezTo>
                  <a:cubicBezTo>
                    <a:pt x="19782" y="16940"/>
                    <a:pt x="19782" y="17568"/>
                    <a:pt x="18837" y="18321"/>
                  </a:cubicBezTo>
                  <a:cubicBezTo>
                    <a:pt x="17892" y="19075"/>
                    <a:pt x="16002" y="19954"/>
                    <a:pt x="13167" y="20519"/>
                  </a:cubicBezTo>
                  <a:cubicBezTo>
                    <a:pt x="10332" y="21084"/>
                    <a:pt x="6552" y="21335"/>
                    <a:pt x="4122" y="21272"/>
                  </a:cubicBezTo>
                  <a:cubicBezTo>
                    <a:pt x="1692" y="21209"/>
                    <a:pt x="612" y="20833"/>
                    <a:pt x="207" y="20393"/>
                  </a:cubicBezTo>
                  <a:cubicBezTo>
                    <a:pt x="-198" y="19954"/>
                    <a:pt x="72" y="19451"/>
                    <a:pt x="342" y="1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534400" y="7119912"/>
              <a:ext cx="107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694" y="12582"/>
                    <a:pt x="3388" y="4867"/>
                    <a:pt x="6988" y="1782"/>
                  </a:cubicBezTo>
                  <a:cubicBezTo>
                    <a:pt x="10588" y="-1304"/>
                    <a:pt x="1609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8534400" y="7223956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8981016" y="6986456"/>
              <a:ext cx="207435" cy="23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7633" y="2547"/>
                  </a:moveTo>
                  <a:cubicBezTo>
                    <a:pt x="18294" y="1776"/>
                    <a:pt x="18955" y="1004"/>
                    <a:pt x="18624" y="522"/>
                  </a:cubicBezTo>
                  <a:cubicBezTo>
                    <a:pt x="18294" y="40"/>
                    <a:pt x="16971" y="-153"/>
                    <a:pt x="14988" y="136"/>
                  </a:cubicBezTo>
                  <a:cubicBezTo>
                    <a:pt x="13004" y="426"/>
                    <a:pt x="10359" y="1197"/>
                    <a:pt x="8265" y="2354"/>
                  </a:cubicBezTo>
                  <a:cubicBezTo>
                    <a:pt x="6171" y="3511"/>
                    <a:pt x="4629" y="5054"/>
                    <a:pt x="3857" y="6308"/>
                  </a:cubicBezTo>
                  <a:cubicBezTo>
                    <a:pt x="3086" y="7561"/>
                    <a:pt x="3086" y="8526"/>
                    <a:pt x="3747" y="9297"/>
                  </a:cubicBezTo>
                  <a:cubicBezTo>
                    <a:pt x="4408" y="10068"/>
                    <a:pt x="5731" y="10647"/>
                    <a:pt x="7273" y="11129"/>
                  </a:cubicBezTo>
                  <a:cubicBezTo>
                    <a:pt x="8816" y="11611"/>
                    <a:pt x="10580" y="11997"/>
                    <a:pt x="10910" y="12576"/>
                  </a:cubicBezTo>
                  <a:cubicBezTo>
                    <a:pt x="11241" y="13154"/>
                    <a:pt x="10139" y="13926"/>
                    <a:pt x="8376" y="14793"/>
                  </a:cubicBezTo>
                  <a:cubicBezTo>
                    <a:pt x="6612" y="15661"/>
                    <a:pt x="4188" y="16626"/>
                    <a:pt x="2535" y="17493"/>
                  </a:cubicBezTo>
                  <a:cubicBezTo>
                    <a:pt x="882" y="18361"/>
                    <a:pt x="0" y="19133"/>
                    <a:pt x="0" y="19808"/>
                  </a:cubicBezTo>
                  <a:cubicBezTo>
                    <a:pt x="0" y="20483"/>
                    <a:pt x="882" y="21061"/>
                    <a:pt x="4078" y="21254"/>
                  </a:cubicBezTo>
                  <a:cubicBezTo>
                    <a:pt x="7273" y="21447"/>
                    <a:pt x="12784" y="21254"/>
                    <a:pt x="16090" y="21061"/>
                  </a:cubicBezTo>
                  <a:cubicBezTo>
                    <a:pt x="19396" y="20868"/>
                    <a:pt x="20498" y="20676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713379" y="6925506"/>
              <a:ext cx="208371" cy="4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21" fill="norm" stroke="1" extrusionOk="0">
                  <a:moveTo>
                    <a:pt x="21478" y="0"/>
                  </a:moveTo>
                  <a:cubicBezTo>
                    <a:pt x="19514" y="322"/>
                    <a:pt x="17551" y="645"/>
                    <a:pt x="14387" y="1504"/>
                  </a:cubicBezTo>
                  <a:cubicBezTo>
                    <a:pt x="11223" y="2364"/>
                    <a:pt x="6860" y="3761"/>
                    <a:pt x="4242" y="4675"/>
                  </a:cubicBezTo>
                  <a:cubicBezTo>
                    <a:pt x="1623" y="5588"/>
                    <a:pt x="751" y="6018"/>
                    <a:pt x="314" y="6501"/>
                  </a:cubicBezTo>
                  <a:cubicBezTo>
                    <a:pt x="-122" y="6985"/>
                    <a:pt x="-122" y="7522"/>
                    <a:pt x="423" y="7845"/>
                  </a:cubicBezTo>
                  <a:cubicBezTo>
                    <a:pt x="969" y="8167"/>
                    <a:pt x="2060" y="8275"/>
                    <a:pt x="3696" y="8328"/>
                  </a:cubicBezTo>
                  <a:cubicBezTo>
                    <a:pt x="5333" y="8382"/>
                    <a:pt x="7514" y="8382"/>
                    <a:pt x="9151" y="8490"/>
                  </a:cubicBezTo>
                  <a:cubicBezTo>
                    <a:pt x="10787" y="8597"/>
                    <a:pt x="11878" y="8812"/>
                    <a:pt x="12096" y="9188"/>
                  </a:cubicBezTo>
                  <a:cubicBezTo>
                    <a:pt x="12314" y="9564"/>
                    <a:pt x="11660" y="10101"/>
                    <a:pt x="10133" y="11284"/>
                  </a:cubicBezTo>
                  <a:cubicBezTo>
                    <a:pt x="8605" y="12466"/>
                    <a:pt x="6205" y="14293"/>
                    <a:pt x="4787" y="15851"/>
                  </a:cubicBezTo>
                  <a:cubicBezTo>
                    <a:pt x="3369" y="17409"/>
                    <a:pt x="2933" y="18699"/>
                    <a:pt x="2278" y="19612"/>
                  </a:cubicBezTo>
                  <a:cubicBezTo>
                    <a:pt x="1623" y="20525"/>
                    <a:pt x="751" y="21063"/>
                    <a:pt x="860" y="21331"/>
                  </a:cubicBezTo>
                  <a:cubicBezTo>
                    <a:pt x="969" y="21600"/>
                    <a:pt x="2060" y="21600"/>
                    <a:pt x="4896" y="21224"/>
                  </a:cubicBezTo>
                  <a:cubicBezTo>
                    <a:pt x="7733" y="20848"/>
                    <a:pt x="12314" y="20096"/>
                    <a:pt x="16896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9232900" y="7230306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9245600" y="713505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9099528" y="6861175"/>
              <a:ext cx="146072" cy="8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0259" fill="norm" stroke="1" extrusionOk="0">
                  <a:moveTo>
                    <a:pt x="4632" y="6373"/>
                  </a:moveTo>
                  <a:cubicBezTo>
                    <a:pt x="3398" y="7916"/>
                    <a:pt x="2164" y="9459"/>
                    <a:pt x="1238" y="11516"/>
                  </a:cubicBezTo>
                  <a:cubicBezTo>
                    <a:pt x="312" y="13573"/>
                    <a:pt x="-305" y="16145"/>
                    <a:pt x="158" y="15888"/>
                  </a:cubicBezTo>
                  <a:cubicBezTo>
                    <a:pt x="621" y="15630"/>
                    <a:pt x="2164" y="12545"/>
                    <a:pt x="3244" y="9716"/>
                  </a:cubicBezTo>
                  <a:cubicBezTo>
                    <a:pt x="4324" y="6888"/>
                    <a:pt x="4941" y="4316"/>
                    <a:pt x="5866" y="2259"/>
                  </a:cubicBezTo>
                  <a:cubicBezTo>
                    <a:pt x="6792" y="202"/>
                    <a:pt x="8026" y="-1341"/>
                    <a:pt x="10649" y="1745"/>
                  </a:cubicBezTo>
                  <a:cubicBezTo>
                    <a:pt x="13272" y="4830"/>
                    <a:pt x="17284" y="12545"/>
                    <a:pt x="21295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9328150" y="6944556"/>
              <a:ext cx="124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15120" y="0"/>
                  </a:moveTo>
                  <a:cubicBezTo>
                    <a:pt x="17280" y="1029"/>
                    <a:pt x="19440" y="2057"/>
                    <a:pt x="20520" y="4436"/>
                  </a:cubicBezTo>
                  <a:cubicBezTo>
                    <a:pt x="21600" y="6814"/>
                    <a:pt x="21600" y="10543"/>
                    <a:pt x="18000" y="13629"/>
                  </a:cubicBezTo>
                  <a:cubicBezTo>
                    <a:pt x="14400" y="16714"/>
                    <a:pt x="720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847729" y="6963556"/>
              <a:ext cx="93072" cy="2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438" fill="norm" stroke="1" extrusionOk="0">
                  <a:moveTo>
                    <a:pt x="20647" y="503"/>
                  </a:moveTo>
                  <a:cubicBezTo>
                    <a:pt x="17830" y="170"/>
                    <a:pt x="15012" y="-162"/>
                    <a:pt x="12664" y="87"/>
                  </a:cubicBezTo>
                  <a:cubicBezTo>
                    <a:pt x="10317" y="336"/>
                    <a:pt x="8438" y="1167"/>
                    <a:pt x="5621" y="3410"/>
                  </a:cubicBezTo>
                  <a:cubicBezTo>
                    <a:pt x="2804" y="5653"/>
                    <a:pt x="-953" y="9309"/>
                    <a:pt x="221" y="12549"/>
                  </a:cubicBezTo>
                  <a:cubicBezTo>
                    <a:pt x="1395" y="15789"/>
                    <a:pt x="7499" y="18613"/>
                    <a:pt x="13604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486900" y="6774050"/>
              <a:ext cx="177800" cy="10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486"/>
                  </a:moveTo>
                  <a:cubicBezTo>
                    <a:pt x="771" y="1856"/>
                    <a:pt x="1543" y="226"/>
                    <a:pt x="2443" y="22"/>
                  </a:cubicBezTo>
                  <a:cubicBezTo>
                    <a:pt x="3343" y="-182"/>
                    <a:pt x="4371" y="1041"/>
                    <a:pt x="5143" y="2875"/>
                  </a:cubicBezTo>
                  <a:cubicBezTo>
                    <a:pt x="5914" y="4709"/>
                    <a:pt x="6429" y="7154"/>
                    <a:pt x="6429" y="9395"/>
                  </a:cubicBezTo>
                  <a:cubicBezTo>
                    <a:pt x="6429" y="11637"/>
                    <a:pt x="5914" y="13675"/>
                    <a:pt x="5271" y="15712"/>
                  </a:cubicBezTo>
                  <a:cubicBezTo>
                    <a:pt x="4629" y="17750"/>
                    <a:pt x="3857" y="19788"/>
                    <a:pt x="4500" y="20603"/>
                  </a:cubicBezTo>
                  <a:cubicBezTo>
                    <a:pt x="5143" y="21418"/>
                    <a:pt x="7200" y="21010"/>
                    <a:pt x="10286" y="20603"/>
                  </a:cubicBezTo>
                  <a:cubicBezTo>
                    <a:pt x="13371" y="20195"/>
                    <a:pt x="17486" y="19788"/>
                    <a:pt x="21600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835018" y="7154106"/>
              <a:ext cx="1598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9800"/>
                    <a:pt x="-132" y="18000"/>
                    <a:pt x="10" y="15300"/>
                  </a:cubicBezTo>
                  <a:cubicBezTo>
                    <a:pt x="152" y="12600"/>
                    <a:pt x="1857" y="9000"/>
                    <a:pt x="5694" y="6300"/>
                  </a:cubicBezTo>
                  <a:cubicBezTo>
                    <a:pt x="9531" y="3600"/>
                    <a:pt x="15500" y="1800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855200" y="7223956"/>
              <a:ext cx="133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119783" y="6960343"/>
              <a:ext cx="211718" cy="31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77" fill="norm" stroke="1" extrusionOk="0">
                  <a:moveTo>
                    <a:pt x="20745" y="1538"/>
                  </a:moveTo>
                  <a:cubicBezTo>
                    <a:pt x="21172" y="809"/>
                    <a:pt x="21600" y="79"/>
                    <a:pt x="21279" y="6"/>
                  </a:cubicBezTo>
                  <a:cubicBezTo>
                    <a:pt x="20958" y="-67"/>
                    <a:pt x="19889" y="517"/>
                    <a:pt x="16788" y="1684"/>
                  </a:cubicBezTo>
                  <a:cubicBezTo>
                    <a:pt x="13687" y="2852"/>
                    <a:pt x="8554" y="4603"/>
                    <a:pt x="5560" y="5771"/>
                  </a:cubicBezTo>
                  <a:cubicBezTo>
                    <a:pt x="2566" y="6938"/>
                    <a:pt x="1711" y="7522"/>
                    <a:pt x="1818" y="7887"/>
                  </a:cubicBezTo>
                  <a:cubicBezTo>
                    <a:pt x="1925" y="8252"/>
                    <a:pt x="2994" y="8398"/>
                    <a:pt x="4598" y="8471"/>
                  </a:cubicBezTo>
                  <a:cubicBezTo>
                    <a:pt x="6202" y="8544"/>
                    <a:pt x="8341" y="8544"/>
                    <a:pt x="10158" y="8690"/>
                  </a:cubicBezTo>
                  <a:cubicBezTo>
                    <a:pt x="11976" y="8836"/>
                    <a:pt x="13473" y="9128"/>
                    <a:pt x="14115" y="9711"/>
                  </a:cubicBezTo>
                  <a:cubicBezTo>
                    <a:pt x="14756" y="10295"/>
                    <a:pt x="14543" y="11171"/>
                    <a:pt x="12404" y="12557"/>
                  </a:cubicBezTo>
                  <a:cubicBezTo>
                    <a:pt x="10265" y="13944"/>
                    <a:pt x="6202" y="15841"/>
                    <a:pt x="3636" y="17374"/>
                  </a:cubicBezTo>
                  <a:cubicBezTo>
                    <a:pt x="1069" y="18906"/>
                    <a:pt x="0" y="20074"/>
                    <a:pt x="0" y="20730"/>
                  </a:cubicBezTo>
                  <a:cubicBezTo>
                    <a:pt x="0" y="21387"/>
                    <a:pt x="1069" y="21533"/>
                    <a:pt x="4491" y="21460"/>
                  </a:cubicBezTo>
                  <a:cubicBezTo>
                    <a:pt x="7913" y="21387"/>
                    <a:pt x="13687" y="21095"/>
                    <a:pt x="19461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385228" y="6944068"/>
              <a:ext cx="174823" cy="32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25" fill="norm" stroke="1" extrusionOk="0">
                  <a:moveTo>
                    <a:pt x="21238" y="1295"/>
                  </a:moveTo>
                  <a:cubicBezTo>
                    <a:pt x="20467" y="734"/>
                    <a:pt x="19695" y="173"/>
                    <a:pt x="18667" y="32"/>
                  </a:cubicBezTo>
                  <a:cubicBezTo>
                    <a:pt x="17638" y="-108"/>
                    <a:pt x="16352" y="173"/>
                    <a:pt x="14167" y="1575"/>
                  </a:cubicBezTo>
                  <a:cubicBezTo>
                    <a:pt x="11981" y="2978"/>
                    <a:pt x="8895" y="5502"/>
                    <a:pt x="6324" y="8658"/>
                  </a:cubicBezTo>
                  <a:cubicBezTo>
                    <a:pt x="3752" y="11814"/>
                    <a:pt x="1695" y="15601"/>
                    <a:pt x="667" y="17845"/>
                  </a:cubicBezTo>
                  <a:cubicBezTo>
                    <a:pt x="-362" y="20089"/>
                    <a:pt x="-362" y="20791"/>
                    <a:pt x="1824" y="21141"/>
                  </a:cubicBezTo>
                  <a:cubicBezTo>
                    <a:pt x="4009" y="21492"/>
                    <a:pt x="8381" y="21492"/>
                    <a:pt x="11209" y="21282"/>
                  </a:cubicBezTo>
                  <a:cubicBezTo>
                    <a:pt x="14038" y="21071"/>
                    <a:pt x="15324" y="20650"/>
                    <a:pt x="16609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598150" y="6963606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662013" y="6957256"/>
              <a:ext cx="821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647" y="3130"/>
                    <a:pt x="12327" y="6261"/>
                    <a:pt x="8547" y="9157"/>
                  </a:cubicBezTo>
                  <a:cubicBezTo>
                    <a:pt x="4767" y="12052"/>
                    <a:pt x="1527" y="14713"/>
                    <a:pt x="447" y="16748"/>
                  </a:cubicBezTo>
                  <a:cubicBezTo>
                    <a:pt x="-633" y="18783"/>
                    <a:pt x="447" y="20191"/>
                    <a:pt x="15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756900" y="723665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788649" y="713505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909299" y="713505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1093450" y="7014406"/>
              <a:ext cx="165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982"/>
                    <a:pt x="5538" y="1964"/>
                    <a:pt x="9138" y="5564"/>
                  </a:cubicBezTo>
                  <a:cubicBezTo>
                    <a:pt x="12738" y="9164"/>
                    <a:pt x="17169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1214049" y="7008056"/>
              <a:ext cx="88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087" y="3671"/>
                    <a:pt x="11063" y="7341"/>
                    <a:pt x="7296" y="10588"/>
                  </a:cubicBezTo>
                  <a:cubicBezTo>
                    <a:pt x="3529" y="13835"/>
                    <a:pt x="1017" y="16659"/>
                    <a:pt x="263" y="18424"/>
                  </a:cubicBezTo>
                  <a:cubicBezTo>
                    <a:pt x="-490" y="20188"/>
                    <a:pt x="515" y="20894"/>
                    <a:pt x="15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11341099" y="7249356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11379200" y="7173156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1204822" y="6817556"/>
              <a:ext cx="1172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5162" y="6750"/>
                  </a:moveTo>
                  <a:cubicBezTo>
                    <a:pt x="3619" y="8100"/>
                    <a:pt x="2076" y="9450"/>
                    <a:pt x="1112" y="11250"/>
                  </a:cubicBezTo>
                  <a:cubicBezTo>
                    <a:pt x="148" y="13050"/>
                    <a:pt x="-238" y="15300"/>
                    <a:pt x="148" y="15075"/>
                  </a:cubicBezTo>
                  <a:cubicBezTo>
                    <a:pt x="533" y="14850"/>
                    <a:pt x="1691" y="12150"/>
                    <a:pt x="2655" y="9675"/>
                  </a:cubicBezTo>
                  <a:cubicBezTo>
                    <a:pt x="3619" y="7200"/>
                    <a:pt x="4391" y="4950"/>
                    <a:pt x="5548" y="3150"/>
                  </a:cubicBezTo>
                  <a:cubicBezTo>
                    <a:pt x="6705" y="1350"/>
                    <a:pt x="8248" y="0"/>
                    <a:pt x="9791" y="0"/>
                  </a:cubicBezTo>
                  <a:cubicBezTo>
                    <a:pt x="11333" y="0"/>
                    <a:pt x="12876" y="1350"/>
                    <a:pt x="14805" y="5175"/>
                  </a:cubicBezTo>
                  <a:cubicBezTo>
                    <a:pt x="16733" y="9000"/>
                    <a:pt x="19048" y="15300"/>
                    <a:pt x="21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1417300" y="6989006"/>
              <a:ext cx="100254" cy="40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50" fill="norm" stroke="1" extrusionOk="0">
                  <a:moveTo>
                    <a:pt x="5290" y="0"/>
                  </a:moveTo>
                  <a:cubicBezTo>
                    <a:pt x="10139" y="2475"/>
                    <a:pt x="14988" y="4950"/>
                    <a:pt x="17853" y="7762"/>
                  </a:cubicBezTo>
                  <a:cubicBezTo>
                    <a:pt x="20718" y="10575"/>
                    <a:pt x="21600" y="13725"/>
                    <a:pt x="20278" y="15975"/>
                  </a:cubicBezTo>
                  <a:cubicBezTo>
                    <a:pt x="18955" y="18225"/>
                    <a:pt x="15429" y="19575"/>
                    <a:pt x="12343" y="20419"/>
                  </a:cubicBezTo>
                  <a:cubicBezTo>
                    <a:pt x="9257" y="21262"/>
                    <a:pt x="6612" y="21600"/>
                    <a:pt x="4629" y="21544"/>
                  </a:cubicBezTo>
                  <a:cubicBezTo>
                    <a:pt x="2645" y="21488"/>
                    <a:pt x="1322" y="21037"/>
                    <a:pt x="0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1506200" y="6799829"/>
              <a:ext cx="146050" cy="11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5545"/>
                  </a:moveTo>
                  <a:cubicBezTo>
                    <a:pt x="626" y="3616"/>
                    <a:pt x="1252" y="1688"/>
                    <a:pt x="2504" y="723"/>
                  </a:cubicBezTo>
                  <a:cubicBezTo>
                    <a:pt x="3757" y="-241"/>
                    <a:pt x="5635" y="-241"/>
                    <a:pt x="6887" y="723"/>
                  </a:cubicBezTo>
                  <a:cubicBezTo>
                    <a:pt x="8139" y="1688"/>
                    <a:pt x="8765" y="3616"/>
                    <a:pt x="8609" y="6316"/>
                  </a:cubicBezTo>
                  <a:cubicBezTo>
                    <a:pt x="8452" y="9016"/>
                    <a:pt x="7513" y="12488"/>
                    <a:pt x="6417" y="14802"/>
                  </a:cubicBezTo>
                  <a:cubicBezTo>
                    <a:pt x="5322" y="17116"/>
                    <a:pt x="4070" y="18273"/>
                    <a:pt x="4226" y="19238"/>
                  </a:cubicBezTo>
                  <a:cubicBezTo>
                    <a:pt x="4383" y="20202"/>
                    <a:pt x="5948" y="20973"/>
                    <a:pt x="9078" y="21166"/>
                  </a:cubicBezTo>
                  <a:cubicBezTo>
                    <a:pt x="12209" y="21359"/>
                    <a:pt x="16904" y="20973"/>
                    <a:pt x="21600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